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1" r:id="rId2"/>
    <p:sldId id="288" r:id="rId3"/>
    <p:sldId id="261" r:id="rId4"/>
    <p:sldId id="286" r:id="rId5"/>
    <p:sldId id="264" r:id="rId6"/>
    <p:sldId id="259" r:id="rId7"/>
    <p:sldId id="289" r:id="rId8"/>
    <p:sldId id="272" r:id="rId9"/>
    <p:sldId id="262" r:id="rId10"/>
    <p:sldId id="267" r:id="rId11"/>
    <p:sldId id="294" r:id="rId12"/>
    <p:sldId id="295" r:id="rId13"/>
    <p:sldId id="296" r:id="rId14"/>
    <p:sldId id="297" r:id="rId15"/>
    <p:sldId id="278" r:id="rId16"/>
    <p:sldId id="279" r:id="rId17"/>
    <p:sldId id="309" r:id="rId18"/>
    <p:sldId id="275" r:id="rId19"/>
    <p:sldId id="1673" r:id="rId20"/>
    <p:sldId id="265" r:id="rId21"/>
    <p:sldId id="258" r:id="rId22"/>
    <p:sldId id="276" r:id="rId23"/>
    <p:sldId id="270" r:id="rId24"/>
    <p:sldId id="274" r:id="rId25"/>
    <p:sldId id="280" r:id="rId26"/>
    <p:sldId id="308" r:id="rId27"/>
    <p:sldId id="305" r:id="rId28"/>
    <p:sldId id="260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42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7" d="100"/>
          <a:sy n="87" d="100"/>
        </p:scale>
        <p:origin x="38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963E688-1233-464B-936D-F63646C56FB5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FA2F271-B7AD-4524-B194-72A2492D6D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82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6F617-4C67-F3FA-4A65-537D3F188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EDC6F-86D9-AA71-B354-D0912EC0C1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7876DA-67AE-B3CB-EDBE-F8CB16641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86AC5-65BA-A146-B4F9-C1874E782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F271-B7AD-4524-B194-72A2492D6D74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921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673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99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56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674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13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168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513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681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302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411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11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829EC-97C1-4320-A49E-6AA08BE50C44}" type="datetimeFigureOut">
              <a:rPr lang="en-IN" smtClean="0"/>
              <a:t>28-02-2026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C28A-CC47-455B-887B-195CA2EBB8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578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4.pn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pX1AZ0c7V70" TargetMode="External"/><Relationship Id="rId5" Type="http://schemas.openxmlformats.org/officeDocument/2006/relationships/image" Target="../media/image69.png"/><Relationship Id="rId4" Type="http://schemas.openxmlformats.org/officeDocument/2006/relationships/hyperlink" Target="https://www.youtube.com/watch?v=do_jMFvXPU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32662" y="5341135"/>
            <a:ext cx="3807066" cy="946867"/>
            <a:chOff x="1046287" y="4800601"/>
            <a:chExt cx="3807066" cy="9468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9" y="5238050"/>
              <a:ext cx="1825791" cy="50941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227" y="5223646"/>
              <a:ext cx="1843126" cy="51425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046287" y="4800601"/>
              <a:ext cx="3305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600" dirty="0">
                  <a:solidFill>
                    <a:schemeClr val="bg2">
                      <a:lumMod val="25000"/>
                    </a:schemeClr>
                  </a:solidFill>
                </a:rPr>
                <a:t>Download Mobile App from</a:t>
              </a: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230" y="5726723"/>
            <a:ext cx="1776551" cy="7973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B5827E-261C-4D35-855B-208142A31826}"/>
              </a:ext>
            </a:extLst>
          </p:cNvPr>
          <p:cNvSpPr txBox="1"/>
          <p:nvPr/>
        </p:nvSpPr>
        <p:spPr>
          <a:xfrm>
            <a:off x="193529" y="2168942"/>
            <a:ext cx="8187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FOR</a:t>
            </a:r>
            <a:b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</a:br>
            <a:r>
              <a:rPr lang="en-US" sz="4800" dirty="0"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</a:t>
            </a:r>
            <a:br>
              <a:rPr lang="en-US" sz="4800" dirty="0"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</a:br>
            <a:r>
              <a:rPr lang="en-US" sz="4800" b="1" dirty="0">
                <a:latin typeface="Poppins Medium" panose="00000600000000000000" pitchFamily="2" charset="0"/>
                <a:cs typeface="Poppins Medium" panose="00000600000000000000" pitchFamily="2" charset="0"/>
              </a:rPr>
              <a:t>Presiding Officers</a:t>
            </a:r>
            <a:endParaRPr lang="en-IN" sz="5400" b="1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8A626A-2FDB-D01C-789F-5BA2272EC69F}"/>
              </a:ext>
            </a:extLst>
          </p:cNvPr>
          <p:cNvSpPr/>
          <p:nvPr/>
        </p:nvSpPr>
        <p:spPr>
          <a:xfrm>
            <a:off x="-176274" y="70315"/>
            <a:ext cx="469278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ECINET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195520-1093-BF16-5BFE-0F13BF3EA6C9}"/>
              </a:ext>
            </a:extLst>
          </p:cNvPr>
          <p:cNvSpPr txBox="1"/>
          <p:nvPr/>
        </p:nvSpPr>
        <p:spPr>
          <a:xfrm>
            <a:off x="184661" y="1301304"/>
            <a:ext cx="41024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5400" dirty="0">
                <a:latin typeface="Poppins Medium" panose="00000600000000000000" pitchFamily="2" charset="0"/>
                <a:cs typeface="Poppins Medium" panose="00000600000000000000" pitchFamily="2" charset="0"/>
              </a:rPr>
              <a:t>Mobile App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7A8B05-7E8F-D2A2-E64F-BCB873A8D3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410" y="401895"/>
            <a:ext cx="6301710" cy="567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6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1AE31-BA76-8278-83CE-35017C183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C852EA8-E831-4D8C-079C-145907E1D8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772AA7-0F3F-CF3F-0924-70FAE05719AA}"/>
              </a:ext>
            </a:extLst>
          </p:cNvPr>
          <p:cNvSpPr/>
          <p:nvPr/>
        </p:nvSpPr>
        <p:spPr>
          <a:xfrm>
            <a:off x="0" y="6725653"/>
            <a:ext cx="12192000" cy="132347"/>
          </a:xfrm>
          <a:prstGeom prst="rect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E151AEE-9966-84D3-040F-397112D38C34}"/>
              </a:ext>
            </a:extLst>
          </p:cNvPr>
          <p:cNvSpPr/>
          <p:nvPr/>
        </p:nvSpPr>
        <p:spPr>
          <a:xfrm>
            <a:off x="11051005" y="-591459"/>
            <a:ext cx="1604211" cy="1604211"/>
          </a:xfrm>
          <a:prstGeom prst="ellipse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5DB65A-F89B-B114-CC07-54A4EECA7AFB}"/>
              </a:ext>
            </a:extLst>
          </p:cNvPr>
          <p:cNvSpPr/>
          <p:nvPr/>
        </p:nvSpPr>
        <p:spPr>
          <a:xfrm>
            <a:off x="2198440" y="2216378"/>
            <a:ext cx="752338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PRO Module </a:t>
            </a:r>
            <a:br>
              <a:rPr lang="en-IN" sz="54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IN" sz="54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of </a:t>
            </a:r>
            <a:br>
              <a:rPr lang="en-IN" sz="54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5400" b="1" cap="none" spc="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ECINET App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F5AAE5-FA5D-B4B9-73B4-8386CA7F7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31" y="595467"/>
            <a:ext cx="2849395" cy="57487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E920F4-97EB-18F2-4B78-AF4FD8ECD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286" y="628686"/>
            <a:ext cx="2816466" cy="5682343"/>
          </a:xfrm>
          <a:prstGeom prst="rect">
            <a:avLst/>
          </a:prstGeom>
        </p:spPr>
      </p:pic>
      <p:pic>
        <p:nvPicPr>
          <p:cNvPr id="8" name="Picture 7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CC492420-CBE9-61F2-87F1-2D52DA2443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138" y="131523"/>
            <a:ext cx="1604211" cy="160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9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577" y="5835873"/>
            <a:ext cx="1776551" cy="7973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5001" y="272708"/>
            <a:ext cx="7951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What is PRO Module?</a:t>
            </a: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373282" y="1246353"/>
            <a:ext cx="6910086" cy="2780666"/>
          </a:xfrm>
          <a:prstGeom prst="rect">
            <a:avLst/>
          </a:prstGeom>
        </p:spPr>
        <p:txBody>
          <a:bodyPr anchor="t">
            <a:noAutofit/>
          </a:bodyPr>
          <a:lstStyle>
            <a:lvl1pPr marL="171446" marR="0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Clr>
                <a:srgbClr val="5342BF"/>
              </a:buClr>
              <a:buNone/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Designed for ease — a simple and intuitive app that ensures Poll Day activities are completed with minimal effort (Polling Party arrival status, Mock Poll, Start Poll, Polling Trends and Close of Poll) on P-1 and Poll Day.</a:t>
            </a:r>
            <a:endParaRPr lang="en-US" sz="2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BD7FCB-7107-6373-FEA1-FD95F05EFD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500" y="405271"/>
            <a:ext cx="2892114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18B4D-5624-2880-4F3B-BD34F5800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9B69073D-9487-2E75-EE31-541CB885B3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64"/>
            <a:ext cx="12192000" cy="6858000"/>
          </a:xfrm>
          <a:prstGeom prst="rect">
            <a:avLst/>
          </a:prstGeom>
        </p:spPr>
      </p:pic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B267C2A2-F9BF-18CD-E7D5-EEBED06E7BF3}"/>
              </a:ext>
            </a:extLst>
          </p:cNvPr>
          <p:cNvSpPr txBox="1">
            <a:spLocks/>
          </p:cNvSpPr>
          <p:nvPr/>
        </p:nvSpPr>
        <p:spPr>
          <a:xfrm>
            <a:off x="-36739" y="271414"/>
            <a:ext cx="12191999" cy="799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Prerequisites/</a:t>
            </a:r>
            <a:r>
              <a:rPr lang="hi-IN" sz="54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आवश्यक शर्तें</a:t>
            </a:r>
            <a:r>
              <a:rPr lang="en-US" sz="5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</a:t>
            </a:r>
            <a:endParaRPr lang="en-IN" sz="5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oppins Medium" panose="00000600000000000000" pitchFamily="2" charset="0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735EC894-DF65-E8AD-693C-ACD60BF629D5}"/>
              </a:ext>
            </a:extLst>
          </p:cNvPr>
          <p:cNvSpPr txBox="1">
            <a:spLocks/>
          </p:cNvSpPr>
          <p:nvPr/>
        </p:nvSpPr>
        <p:spPr>
          <a:xfrm>
            <a:off x="662293" y="2638422"/>
            <a:ext cx="8608613" cy="35644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Smart Phone with Android or iPhone</a:t>
            </a:r>
          </a:p>
          <a:p>
            <a:pPr marL="800092" lvl="1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Minimum Android Version :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8.0</a:t>
            </a:r>
          </a:p>
          <a:p>
            <a:pPr marL="800092" lvl="1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Minimum iOS Version :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15.6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PRO mobile number should be registered and mapped with PS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Valid recharge if Pre-paid with Mobile data and SMS Pack</a:t>
            </a:r>
          </a:p>
          <a:p>
            <a:pPr>
              <a:lnSpc>
                <a:spcPct val="150000"/>
              </a:lnSpc>
              <a:defRPr/>
            </a:pP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oppins Medium" panose="000006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92C143-0180-75CD-0D5A-050C1577C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17" y="5945120"/>
            <a:ext cx="1515714" cy="6805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918AA1-4D76-567A-4C34-61A1AB0C7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575" y="1173874"/>
            <a:ext cx="2313919" cy="466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0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53067" y="20735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Action items/</a:t>
            </a:r>
            <a:r>
              <a:rPr lang="hi-IN" sz="48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 कार्य बिंदु</a:t>
            </a:r>
            <a:endParaRPr lang="en-IN" sz="4800" b="1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219809" y="1081141"/>
            <a:ext cx="11752382" cy="1271864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App for PROs to input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Polling party arrival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status,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Mock Poll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activity, </a:t>
            </a:r>
            <a:b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</a:b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Start Poll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, Two hourly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Polling Trends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and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Close of Poll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039" y="356700"/>
            <a:ext cx="512994" cy="532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477" y="6077645"/>
            <a:ext cx="1515714" cy="6805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C694A4-9B1E-B304-69B1-1B52A8C504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699" y="2502353"/>
            <a:ext cx="7479637" cy="474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1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39193" y="298923"/>
            <a:ext cx="8323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Steps to use/</a:t>
            </a:r>
            <a:r>
              <a:rPr lang="hi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 प्रयोग की विधि</a:t>
            </a:r>
            <a:endParaRPr lang="en-IN" sz="4000" b="1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3414286" y="1192078"/>
            <a:ext cx="8494526" cy="5229225"/>
          </a:xfrm>
          <a:prstGeom prst="rect">
            <a:avLst/>
          </a:prstGeom>
        </p:spPr>
        <p:txBody>
          <a:bodyPr anchor="ctr">
            <a:normAutofit fontScale="40000" lnSpcReduction="20000"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7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Download &amp; Install ECINET Mobile App from Google Play Store or Apple App Store </a:t>
            </a:r>
            <a:r>
              <a:rPr lang="en-US" sz="7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only</a:t>
            </a: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7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Login with registered mobile number and OTP</a:t>
            </a: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7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After login, verify your details from Dashboard </a:t>
            </a:r>
            <a:r>
              <a:rPr lang="en-US" sz="7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Name, PS Name, PS Number, AC Name</a:t>
            </a: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7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Verify </a:t>
            </a:r>
            <a:r>
              <a:rPr lang="en-US" sz="7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Elector</a:t>
            </a:r>
            <a:r>
              <a:rPr lang="en-US" sz="7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Count (M,F and TG)</a:t>
            </a:r>
          </a:p>
          <a:p>
            <a:pPr marL="514350" indent="-514350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7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Perform activity step by step</a:t>
            </a:r>
          </a:p>
          <a:p>
            <a:pPr marL="857242" lvl="1" indent="-514350">
              <a:lnSpc>
                <a:spcPct val="100000"/>
              </a:lnSpc>
              <a:buFont typeface="+mj-lt"/>
              <a:buAutoNum type="arabicPeriod"/>
              <a:defRPr/>
            </a:pPr>
            <a:endParaRPr lang="en-US" sz="33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oppins Medium" panose="00000600000000000000" pitchFamily="2" charset="0"/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oppins Medium" panose="000006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319" y="6081041"/>
            <a:ext cx="1515714" cy="680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EF8347-22AA-BDD3-3A4D-A8AA3AD225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92" y="626104"/>
            <a:ext cx="2944009" cy="593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1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88ED9-C140-938D-397D-CA62E09A6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9AA1E4-387B-47BD-B3A6-4859417DC0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319" y="1525444"/>
            <a:ext cx="2352991" cy="50921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3D3B71-2160-A1F6-75EB-AC7026201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68F955-ECA0-4A5D-759A-5FDA0AC5CD7C}"/>
              </a:ext>
            </a:extLst>
          </p:cNvPr>
          <p:cNvSpPr txBox="1"/>
          <p:nvPr/>
        </p:nvSpPr>
        <p:spPr>
          <a:xfrm>
            <a:off x="3339193" y="298923"/>
            <a:ext cx="8323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STEPS TO LOGIN</a:t>
            </a:r>
            <a:endParaRPr lang="en-IN" sz="4800" b="1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8AFB71-E3B1-9E99-8A0D-373263E64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319" y="6081041"/>
            <a:ext cx="1515714" cy="680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4991FB-34C1-5E4B-E814-D0AF2A514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71" y="1394387"/>
            <a:ext cx="2611947" cy="52697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6417DE-7590-5168-EC39-62EBA6C6F9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8" y="1394386"/>
            <a:ext cx="2611947" cy="5269717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F7C72945-FD00-A542-39D5-CD8F32BA8171}"/>
              </a:ext>
            </a:extLst>
          </p:cNvPr>
          <p:cNvSpPr/>
          <p:nvPr/>
        </p:nvSpPr>
        <p:spPr>
          <a:xfrm>
            <a:off x="2875864" y="2524307"/>
            <a:ext cx="851074" cy="476701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4C667B4-3EC0-DE3A-D586-7DF792F676D0}"/>
              </a:ext>
            </a:extLst>
          </p:cNvPr>
          <p:cNvSpPr/>
          <p:nvPr/>
        </p:nvSpPr>
        <p:spPr>
          <a:xfrm>
            <a:off x="5924300" y="4468715"/>
            <a:ext cx="593903" cy="476701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F6A2E84F-4A86-C8E4-9FB0-AE9B96BC8934}"/>
              </a:ext>
            </a:extLst>
          </p:cNvPr>
          <p:cNvSpPr/>
          <p:nvPr/>
        </p:nvSpPr>
        <p:spPr>
          <a:xfrm>
            <a:off x="8958844" y="3440335"/>
            <a:ext cx="709528" cy="476701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4F7BF8-7CDE-2CB2-C815-351188BBBA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513" y="1569280"/>
            <a:ext cx="2276801" cy="49272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844A29-62CD-DA10-A226-A000ED83D4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626" y="1428843"/>
            <a:ext cx="2565699" cy="521454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173FC93-6E71-C2B7-183F-F7CB831F2BB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308" y="1525444"/>
            <a:ext cx="2287237" cy="494981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7009719-ADE6-4491-12DB-30A540431B1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320" y="1397440"/>
            <a:ext cx="2565699" cy="521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135" y="314454"/>
            <a:ext cx="1156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Role of Presiding Officer On P-1 &amp; Poll Day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5" y="2376801"/>
            <a:ext cx="9427029" cy="33273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557163-6378-4710-AB68-94CA246E15BF}"/>
              </a:ext>
            </a:extLst>
          </p:cNvPr>
          <p:cNvSpPr txBox="1"/>
          <p:nvPr/>
        </p:nvSpPr>
        <p:spPr>
          <a:xfrm>
            <a:off x="1715554" y="2222102"/>
            <a:ext cx="2370671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Polling Party </a:t>
            </a:r>
            <a:br>
              <a:rPr lang="en-US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arrival status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F64E73-149A-44EB-98F7-455A69660E35}"/>
              </a:ext>
            </a:extLst>
          </p:cNvPr>
          <p:cNvSpPr txBox="1"/>
          <p:nvPr/>
        </p:nvSpPr>
        <p:spPr>
          <a:xfrm>
            <a:off x="4049194" y="4944466"/>
            <a:ext cx="1676691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Perform Mock Poll</a:t>
            </a:r>
            <a:b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Activity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47485" y="2306172"/>
            <a:ext cx="11615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Poll Start</a:t>
            </a:r>
            <a:b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Marking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94174" y="5137394"/>
            <a:ext cx="1866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Polling Trends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(Voter Turnout)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E49CB5-0AF2-4828-BB7B-6871908267C4}"/>
              </a:ext>
            </a:extLst>
          </p:cNvPr>
          <p:cNvSpPr txBox="1"/>
          <p:nvPr/>
        </p:nvSpPr>
        <p:spPr>
          <a:xfrm>
            <a:off x="9850811" y="2444670"/>
            <a:ext cx="2027054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Close of Poll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484" y="2345558"/>
            <a:ext cx="47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5342B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00399" y="5121416"/>
            <a:ext cx="47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5342B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46913" y="2312901"/>
            <a:ext cx="47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5342B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17227" y="5110531"/>
            <a:ext cx="47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5342B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98427" y="2367331"/>
            <a:ext cx="478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5342B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30" y="3192234"/>
            <a:ext cx="605369" cy="24765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517571"/>
            <a:ext cx="391887" cy="39188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829" y="3106511"/>
            <a:ext cx="371789" cy="45311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22028" y="4533900"/>
            <a:ext cx="321129" cy="32112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342" y="3167742"/>
            <a:ext cx="381000" cy="381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151" y="5944834"/>
            <a:ext cx="1515714" cy="68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3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48516" y="83469"/>
            <a:ext cx="5003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Secure Log In</a:t>
            </a:r>
          </a:p>
        </p:txBody>
      </p:sp>
      <p:sp>
        <p:nvSpPr>
          <p:cNvPr id="4" name="Chevron 3"/>
          <p:cNvSpPr/>
          <p:nvPr/>
        </p:nvSpPr>
        <p:spPr>
          <a:xfrm>
            <a:off x="1073297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Chevron 16"/>
          <p:cNvSpPr/>
          <p:nvPr/>
        </p:nvSpPr>
        <p:spPr>
          <a:xfrm>
            <a:off x="1574157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Chevron 18"/>
          <p:cNvSpPr/>
          <p:nvPr/>
        </p:nvSpPr>
        <p:spPr>
          <a:xfrm>
            <a:off x="2075017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Chevron 34"/>
          <p:cNvSpPr/>
          <p:nvPr/>
        </p:nvSpPr>
        <p:spPr>
          <a:xfrm>
            <a:off x="2575877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Chevron 35"/>
          <p:cNvSpPr/>
          <p:nvPr/>
        </p:nvSpPr>
        <p:spPr>
          <a:xfrm>
            <a:off x="3076737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Chevron 36"/>
          <p:cNvSpPr/>
          <p:nvPr/>
        </p:nvSpPr>
        <p:spPr>
          <a:xfrm>
            <a:off x="3577597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Chevron 43"/>
          <p:cNvSpPr/>
          <p:nvPr/>
        </p:nvSpPr>
        <p:spPr>
          <a:xfrm>
            <a:off x="4062693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Chevron 44"/>
          <p:cNvSpPr/>
          <p:nvPr/>
        </p:nvSpPr>
        <p:spPr>
          <a:xfrm>
            <a:off x="4563553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Chevron 45"/>
          <p:cNvSpPr/>
          <p:nvPr/>
        </p:nvSpPr>
        <p:spPr>
          <a:xfrm>
            <a:off x="5064413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Chevron 46"/>
          <p:cNvSpPr/>
          <p:nvPr/>
        </p:nvSpPr>
        <p:spPr>
          <a:xfrm>
            <a:off x="5565273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Chevron 47"/>
          <p:cNvSpPr/>
          <p:nvPr/>
        </p:nvSpPr>
        <p:spPr>
          <a:xfrm>
            <a:off x="6066133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Chevron 48"/>
          <p:cNvSpPr/>
          <p:nvPr/>
        </p:nvSpPr>
        <p:spPr>
          <a:xfrm>
            <a:off x="6522980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Chevron 49"/>
          <p:cNvSpPr/>
          <p:nvPr/>
        </p:nvSpPr>
        <p:spPr>
          <a:xfrm>
            <a:off x="7023840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Chevron 50"/>
          <p:cNvSpPr/>
          <p:nvPr/>
        </p:nvSpPr>
        <p:spPr>
          <a:xfrm>
            <a:off x="7524700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Chevron 51"/>
          <p:cNvSpPr/>
          <p:nvPr/>
        </p:nvSpPr>
        <p:spPr>
          <a:xfrm>
            <a:off x="8025560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Chevron 52"/>
          <p:cNvSpPr/>
          <p:nvPr/>
        </p:nvSpPr>
        <p:spPr>
          <a:xfrm>
            <a:off x="8526420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Chevron 53"/>
          <p:cNvSpPr/>
          <p:nvPr/>
        </p:nvSpPr>
        <p:spPr>
          <a:xfrm>
            <a:off x="9063315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Chevron 54"/>
          <p:cNvSpPr/>
          <p:nvPr/>
        </p:nvSpPr>
        <p:spPr>
          <a:xfrm>
            <a:off x="9564175" y="6169306"/>
            <a:ext cx="500860" cy="567160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580" y="2467393"/>
            <a:ext cx="1935147" cy="351007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095" y="6055942"/>
            <a:ext cx="1515714" cy="6805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F4A996-F948-8E3F-2884-0257DA935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47" y="837389"/>
            <a:ext cx="2547689" cy="51400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F68D67-85C3-57B7-D550-BFD50D12D0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390" y="1245053"/>
            <a:ext cx="2013706" cy="43578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BBF9BC-84FD-7C93-6344-7213C715DE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191" y="1154628"/>
            <a:ext cx="2238106" cy="45487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F92D36-CC62-4512-1E00-6F3AA2E990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284" y="1246260"/>
            <a:ext cx="2016920" cy="43648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8C4606-309B-0450-19A8-114BBFE7F8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884" y="1154627"/>
            <a:ext cx="2238106" cy="45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FFBB9-FE3C-1377-11BD-64D339CB9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F7474CA-53BB-2676-F1A3-FED040F873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3962C8-88DE-2440-813C-481A9627148D}"/>
              </a:ext>
            </a:extLst>
          </p:cNvPr>
          <p:cNvSpPr/>
          <p:nvPr/>
        </p:nvSpPr>
        <p:spPr>
          <a:xfrm>
            <a:off x="0" y="6725653"/>
            <a:ext cx="12192000" cy="132347"/>
          </a:xfrm>
          <a:prstGeom prst="rect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EBF9923-6F00-AA48-8C03-9D4D66255F97}"/>
              </a:ext>
            </a:extLst>
          </p:cNvPr>
          <p:cNvSpPr/>
          <p:nvPr/>
        </p:nvSpPr>
        <p:spPr>
          <a:xfrm>
            <a:off x="11051005" y="-591459"/>
            <a:ext cx="1604211" cy="1604211"/>
          </a:xfrm>
          <a:prstGeom prst="ellipse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896B1-4BF1-13B8-A553-E11E825B5072}"/>
              </a:ext>
            </a:extLst>
          </p:cNvPr>
          <p:cNvSpPr txBox="1"/>
          <p:nvPr/>
        </p:nvSpPr>
        <p:spPr>
          <a:xfrm>
            <a:off x="314135" y="314454"/>
            <a:ext cx="1156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PRO Dashboard Screen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6499D7-F257-58E9-B1B0-8FA81E4CB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33" y="1083216"/>
            <a:ext cx="9227134" cy="557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2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6CE19-CE4B-C2A5-9F5D-C65DDA7C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491BCF3-E717-06FC-3507-C5C183FACC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780CD5-C2B5-170D-24DF-107ECB7B9342}"/>
              </a:ext>
            </a:extLst>
          </p:cNvPr>
          <p:cNvSpPr/>
          <p:nvPr/>
        </p:nvSpPr>
        <p:spPr>
          <a:xfrm>
            <a:off x="0" y="6725653"/>
            <a:ext cx="12192000" cy="132347"/>
          </a:xfrm>
          <a:prstGeom prst="rect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26970B3-D0EA-9D0D-8BD5-5542CE0F9CA5}"/>
              </a:ext>
            </a:extLst>
          </p:cNvPr>
          <p:cNvSpPr/>
          <p:nvPr/>
        </p:nvSpPr>
        <p:spPr>
          <a:xfrm>
            <a:off x="11051005" y="-591459"/>
            <a:ext cx="1604211" cy="1604211"/>
          </a:xfrm>
          <a:prstGeom prst="ellipse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E96115-714C-5979-D1A2-7C39F6851609}"/>
              </a:ext>
            </a:extLst>
          </p:cNvPr>
          <p:cNvSpPr txBox="1"/>
          <p:nvPr/>
        </p:nvSpPr>
        <p:spPr>
          <a:xfrm>
            <a:off x="314135" y="314454"/>
            <a:ext cx="1156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Polling party Arrival Status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D7CFF3A-BBD6-F228-E6C5-3B40F0130F32}"/>
              </a:ext>
            </a:extLst>
          </p:cNvPr>
          <p:cNvSpPr/>
          <p:nvPr/>
        </p:nvSpPr>
        <p:spPr>
          <a:xfrm>
            <a:off x="3131202" y="3290209"/>
            <a:ext cx="1387928" cy="73070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B49970F0-ED0B-5A57-99A9-D789EC7F782D}"/>
              </a:ext>
            </a:extLst>
          </p:cNvPr>
          <p:cNvSpPr/>
          <p:nvPr/>
        </p:nvSpPr>
        <p:spPr>
          <a:xfrm>
            <a:off x="6924873" y="4536621"/>
            <a:ext cx="1617530" cy="73070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8323DC-4A27-D900-1794-8ED3A23688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77" y="1051475"/>
            <a:ext cx="2777568" cy="5598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24CAEA-D79C-8A3B-995B-AC2AA3D4EC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155" y="1084131"/>
            <a:ext cx="2766546" cy="55762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A95E7D-9B1F-7820-BE99-5D14608E25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654" y="1051475"/>
            <a:ext cx="2777568" cy="559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6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75BCE-5189-730E-8A2C-B880359AD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5C5F8F0-B1A3-EF16-367C-F17654498A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F546DF3-B90D-9D86-A7B3-F5A64551D482}"/>
              </a:ext>
            </a:extLst>
          </p:cNvPr>
          <p:cNvSpPr/>
          <p:nvPr/>
        </p:nvSpPr>
        <p:spPr>
          <a:xfrm>
            <a:off x="0" y="6725653"/>
            <a:ext cx="12192000" cy="132347"/>
          </a:xfrm>
          <a:prstGeom prst="rect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258A2A4-122E-5C10-D2A7-0A2611DE3447}"/>
              </a:ext>
            </a:extLst>
          </p:cNvPr>
          <p:cNvSpPr/>
          <p:nvPr/>
        </p:nvSpPr>
        <p:spPr>
          <a:xfrm>
            <a:off x="11051005" y="-591459"/>
            <a:ext cx="1604211" cy="1604211"/>
          </a:xfrm>
          <a:prstGeom prst="ellipse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CA373-8E61-2F34-088D-E2F382FBF29C}"/>
              </a:ext>
            </a:extLst>
          </p:cNvPr>
          <p:cNvSpPr txBox="1"/>
          <p:nvPr/>
        </p:nvSpPr>
        <p:spPr>
          <a:xfrm>
            <a:off x="314135" y="314454"/>
            <a:ext cx="1156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Mock Poll Activity Part-1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6D28847-1B30-9CC6-4D93-9D6CA9C9B17F}"/>
              </a:ext>
            </a:extLst>
          </p:cNvPr>
          <p:cNvSpPr/>
          <p:nvPr/>
        </p:nvSpPr>
        <p:spPr>
          <a:xfrm>
            <a:off x="3045467" y="5053609"/>
            <a:ext cx="1387928" cy="73070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59D857F-901E-DE3F-8809-03F650495481}"/>
              </a:ext>
            </a:extLst>
          </p:cNvPr>
          <p:cNvSpPr/>
          <p:nvPr/>
        </p:nvSpPr>
        <p:spPr>
          <a:xfrm>
            <a:off x="7291697" y="4505325"/>
            <a:ext cx="1387928" cy="73070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69F651-19A5-10B6-B53C-3EAFC6139D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81" y="1073690"/>
            <a:ext cx="2766544" cy="55762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E7392A-0714-95F3-0EF2-2EF01ACE13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125" y="1073689"/>
            <a:ext cx="2766544" cy="55762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2730C8-8279-1F33-A4F6-96665484D9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35" y="1073688"/>
            <a:ext cx="2766544" cy="557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7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326C1-108A-0D8C-0598-E3DCA8EDA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DB17A76-3449-3C8C-8229-E0B5211D43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EA3BBE-1BE3-0D62-A6A6-00905319ECDC}"/>
              </a:ext>
            </a:extLst>
          </p:cNvPr>
          <p:cNvSpPr/>
          <p:nvPr/>
        </p:nvSpPr>
        <p:spPr>
          <a:xfrm>
            <a:off x="0" y="6725653"/>
            <a:ext cx="12192000" cy="132347"/>
          </a:xfrm>
          <a:prstGeom prst="rect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2FBE3C-0A49-FC29-FB9F-CF81C7FF909A}"/>
              </a:ext>
            </a:extLst>
          </p:cNvPr>
          <p:cNvSpPr/>
          <p:nvPr/>
        </p:nvSpPr>
        <p:spPr>
          <a:xfrm>
            <a:off x="11051005" y="-591459"/>
            <a:ext cx="1604211" cy="1604211"/>
          </a:xfrm>
          <a:prstGeom prst="ellipse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6A9D5F-A618-038A-9931-E688B356BAD4}"/>
              </a:ext>
            </a:extLst>
          </p:cNvPr>
          <p:cNvSpPr txBox="1"/>
          <p:nvPr/>
        </p:nvSpPr>
        <p:spPr>
          <a:xfrm>
            <a:off x="314135" y="208105"/>
            <a:ext cx="1156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Mock Poll Activity Part-2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A03CDEB-61AA-950A-2779-94216584C243}"/>
              </a:ext>
            </a:extLst>
          </p:cNvPr>
          <p:cNvSpPr/>
          <p:nvPr/>
        </p:nvSpPr>
        <p:spPr>
          <a:xfrm>
            <a:off x="3223042" y="4536621"/>
            <a:ext cx="1387928" cy="73070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415127A-E9A2-CCC0-BB95-A5240065D136}"/>
              </a:ext>
            </a:extLst>
          </p:cNvPr>
          <p:cNvSpPr/>
          <p:nvPr/>
        </p:nvSpPr>
        <p:spPr>
          <a:xfrm>
            <a:off x="7075913" y="4536620"/>
            <a:ext cx="1617530" cy="73070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C67EC9-76E1-4946-66D1-F5F1D3808A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8" y="1124096"/>
            <a:ext cx="2744268" cy="55313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310F08-54D1-4D3A-9252-E9AF147196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970" y="1124096"/>
            <a:ext cx="2761249" cy="55655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331520-7BE7-E847-C053-EB5A5D3192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147" y="1118591"/>
            <a:ext cx="2759192" cy="556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2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26DF9-3B11-2DC3-072D-59EB43C94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30119C7-7CE4-F3AD-9E5D-323A643A2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576D6F-0D5E-4D21-97B7-D8AD55FC9D1F}"/>
              </a:ext>
            </a:extLst>
          </p:cNvPr>
          <p:cNvSpPr/>
          <p:nvPr/>
        </p:nvSpPr>
        <p:spPr>
          <a:xfrm>
            <a:off x="0" y="6725653"/>
            <a:ext cx="12192000" cy="132347"/>
          </a:xfrm>
          <a:prstGeom prst="rect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3D0742C-64EB-60DC-C9FD-DD09CB03F023}"/>
              </a:ext>
            </a:extLst>
          </p:cNvPr>
          <p:cNvSpPr/>
          <p:nvPr/>
        </p:nvSpPr>
        <p:spPr>
          <a:xfrm>
            <a:off x="11051005" y="-591459"/>
            <a:ext cx="1604211" cy="1604211"/>
          </a:xfrm>
          <a:prstGeom prst="ellipse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B46EBA-0BB5-72A2-8E83-416AC895541F}"/>
              </a:ext>
            </a:extLst>
          </p:cNvPr>
          <p:cNvSpPr txBox="1"/>
          <p:nvPr/>
        </p:nvSpPr>
        <p:spPr>
          <a:xfrm>
            <a:off x="314135" y="208105"/>
            <a:ext cx="1156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Poll Start Activity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5D7C8FB-209A-E4E6-3ED5-1443118403A6}"/>
              </a:ext>
            </a:extLst>
          </p:cNvPr>
          <p:cNvSpPr/>
          <p:nvPr/>
        </p:nvSpPr>
        <p:spPr>
          <a:xfrm>
            <a:off x="3035034" y="4582979"/>
            <a:ext cx="1387928" cy="73070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4F3F3F2-9767-3A03-761F-53BD37E20A30}"/>
              </a:ext>
            </a:extLst>
          </p:cNvPr>
          <p:cNvSpPr/>
          <p:nvPr/>
        </p:nvSpPr>
        <p:spPr>
          <a:xfrm>
            <a:off x="7075913" y="4536620"/>
            <a:ext cx="1617530" cy="73070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44EBAA-0913-8B4E-FF84-4BEE6DF11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588" y="1124096"/>
            <a:ext cx="2741537" cy="55257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58BBF6-E783-4059-2724-85268ED5C9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77" y="1083744"/>
            <a:ext cx="2771678" cy="55865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4934DF-12BF-7B1D-3EF7-3E4F037CB5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545" y="1129894"/>
            <a:ext cx="2741538" cy="552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2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44961" y="712837"/>
            <a:ext cx="7222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Submit</a:t>
            </a:r>
          </a:p>
          <a:p>
            <a:pPr algn="ctr"/>
            <a:r>
              <a:rPr lang="en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Polling Trends</a:t>
            </a: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5948714" y="2350821"/>
            <a:ext cx="5930321" cy="33128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8" indent="-571500" algn="just">
              <a:lnSpc>
                <a:spcPct val="150000"/>
              </a:lnSpc>
              <a:spcBef>
                <a:spcPts val="1000"/>
              </a:spcBef>
              <a:buSzPct val="100000"/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sym typeface="Roboto"/>
              </a:rPr>
              <a:t>PRO can start data entry for turnout from 09:00 AM</a:t>
            </a:r>
          </a:p>
          <a:p>
            <a:pPr marL="571500" lvl="8" indent="-571500" algn="just">
              <a:lnSpc>
                <a:spcPct val="150000"/>
              </a:lnSpc>
              <a:spcBef>
                <a:spcPts val="1000"/>
              </a:spcBef>
              <a:buSzPct val="100000"/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sym typeface="Roboto"/>
              </a:rPr>
              <a:t>PRO can update/edit data as many times as he wishes till 09:20 AM</a:t>
            </a:r>
          </a:p>
          <a:p>
            <a:pPr marL="571500" lvl="8" indent="-571500" algn="just">
              <a:lnSpc>
                <a:spcPct val="150000"/>
              </a:lnSpc>
              <a:spcBef>
                <a:spcPts val="1000"/>
              </a:spcBef>
              <a:buSzPct val="100000"/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sym typeface="Roboto"/>
              </a:rPr>
              <a:t>Data entered in subsequent slot should be more than previous slot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319" y="6081041"/>
            <a:ext cx="1515714" cy="680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D41B70-FAAD-FDC0-5653-3490B62679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942" y="0"/>
            <a:ext cx="3402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256" y="795828"/>
            <a:ext cx="2749696" cy="55444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01702" y="809371"/>
            <a:ext cx="39645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8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Close of Poll</a:t>
            </a: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6088159" y="1517024"/>
            <a:ext cx="5986164" cy="42306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Close of Poll button will be enabled after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5:30 PM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Only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Few PS are allowed close of Poll after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3:30 PM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This data is very critical and should be same as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17C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Will generate the Index card using the data submitted on this screen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739" y="5967071"/>
            <a:ext cx="1666437" cy="7481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E4797A-4BCC-92CB-1455-F645CF7A7C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1250041"/>
            <a:ext cx="2727203" cy="549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4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994A0-7C6B-DF56-2A6B-BDB600846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A45940-D3DB-047D-7EAD-B9042ACA0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F7401E-38B1-C266-8C4C-72FADD3906BD}"/>
              </a:ext>
            </a:extLst>
          </p:cNvPr>
          <p:cNvSpPr txBox="1"/>
          <p:nvPr/>
        </p:nvSpPr>
        <p:spPr>
          <a:xfrm>
            <a:off x="4098261" y="912626"/>
            <a:ext cx="75713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0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Close of Poll Correction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15358FB-DA99-166F-E593-9545CA9A54AB}"/>
              </a:ext>
            </a:extLst>
          </p:cNvPr>
          <p:cNvSpPr txBox="1">
            <a:spLocks/>
          </p:cNvSpPr>
          <p:nvPr/>
        </p:nvSpPr>
        <p:spPr>
          <a:xfrm>
            <a:off x="3894364" y="1517024"/>
            <a:ext cx="8179959" cy="42306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Presiding Officer may edit the Close of Poll entries multiple times between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5:30 PM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12:00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midnight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corrections are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permitted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after 12:00 midnight on Poll Day in Close of Poll entries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After 12 AM midnight PRO may see Close of Poll data in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 only mode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002856-EEAE-8328-671F-D449C4785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739" y="5967071"/>
            <a:ext cx="1666437" cy="7481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95F5D2-4E76-448F-6013-CCAE3F1FD7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8" y="142612"/>
            <a:ext cx="2903612" cy="6390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2A91FE-2641-F5C6-114E-DD91F2BEE8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8" y="0"/>
            <a:ext cx="3304094" cy="671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 Placeholder 32"/>
          <p:cNvSpPr txBox="1">
            <a:spLocks/>
          </p:cNvSpPr>
          <p:nvPr/>
        </p:nvSpPr>
        <p:spPr>
          <a:xfrm>
            <a:off x="-1253983" y="590702"/>
            <a:ext cx="12191999" cy="799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Offline Mode Support</a:t>
            </a:r>
            <a:endParaRPr lang="en-IN" sz="4800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FDBB190-C5E2-1E30-759B-5431902B091D}"/>
              </a:ext>
            </a:extLst>
          </p:cNvPr>
          <p:cNvSpPr txBox="1">
            <a:spLocks/>
          </p:cNvSpPr>
          <p:nvPr/>
        </p:nvSpPr>
        <p:spPr>
          <a:xfrm>
            <a:off x="345454" y="1723754"/>
            <a:ext cx="8496542" cy="35644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PRO App will work in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offline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mode as well </a:t>
            </a:r>
          </a:p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Data stored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offline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will be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sync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to server </a:t>
            </a:r>
          </a:p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Data stored offline will be transmitted to server through </a:t>
            </a:r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SMS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Poppins Medium" panose="000006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17" y="5945120"/>
            <a:ext cx="1515714" cy="680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AB8A52-8600-DAF5-AE62-FE59A99CD8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286" y="401961"/>
            <a:ext cx="2730094" cy="550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3682F-459A-F8A7-851D-B29260AB6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3C7CCB75-E977-2ADB-1211-5BCC2A2B16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018AC731-6185-8C3F-CCA9-F3AECF39EDD4}"/>
              </a:ext>
            </a:extLst>
          </p:cNvPr>
          <p:cNvSpPr txBox="1">
            <a:spLocks/>
          </p:cNvSpPr>
          <p:nvPr/>
        </p:nvSpPr>
        <p:spPr>
          <a:xfrm>
            <a:off x="-11850" y="116793"/>
            <a:ext cx="12191999" cy="799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Offline Mode Support</a:t>
            </a:r>
            <a:endParaRPr lang="en-IN" sz="4800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54DA8D-8750-4D97-F3A4-C6BD46918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17" y="5945120"/>
            <a:ext cx="1515714" cy="6805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71F733-A43C-C8F1-79A8-C0AA111BF2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9" y="1136708"/>
            <a:ext cx="2554944" cy="56229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65D7BD-FD8E-02EF-A542-C3CF5C7F9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2" y="989863"/>
            <a:ext cx="2887283" cy="5868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BB9F41-7BAD-2DE5-C4BF-DD80270C47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73" y="1170263"/>
            <a:ext cx="2539698" cy="55894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B26C76-A181-1018-042F-36BEE2FF1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86" y="1032003"/>
            <a:ext cx="2887282" cy="58681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A9712A8-1618-B730-BFF2-C37CEFC9F5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448" y="1170263"/>
            <a:ext cx="2560809" cy="56358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5ABEA4-5F1B-CEE3-3FA4-199937E385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559" y="1042263"/>
            <a:ext cx="2887282" cy="58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6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D8307-87D4-D980-0139-5C064D65E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9829A6D-B038-0687-4AC3-64FF0377D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A5F5FCB-E0EA-5BCC-96BA-598C51B969E4}"/>
              </a:ext>
            </a:extLst>
          </p:cNvPr>
          <p:cNvSpPr/>
          <p:nvPr/>
        </p:nvSpPr>
        <p:spPr>
          <a:xfrm>
            <a:off x="0" y="6725653"/>
            <a:ext cx="12192000" cy="132347"/>
          </a:xfrm>
          <a:prstGeom prst="rect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DEDB71-FED9-8A1B-2835-F43D46306D0B}"/>
              </a:ext>
            </a:extLst>
          </p:cNvPr>
          <p:cNvSpPr/>
          <p:nvPr/>
        </p:nvSpPr>
        <p:spPr>
          <a:xfrm>
            <a:off x="11051005" y="-591459"/>
            <a:ext cx="1604211" cy="1604211"/>
          </a:xfrm>
          <a:prstGeom prst="ellipse">
            <a:avLst/>
          </a:prstGeom>
          <a:solidFill>
            <a:srgbClr val="53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189C69-B7AA-79B6-3FF9-0EA0AE7E5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299" y="2865661"/>
            <a:ext cx="2429835" cy="5499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B72089-A254-210D-4AE6-862793F30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957" y="2865661"/>
            <a:ext cx="2429835" cy="549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080576-5E46-3EEF-0512-6A87DBA49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693" y="2865661"/>
            <a:ext cx="2429835" cy="5499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4BF514-983D-20CE-1C35-A46BCE5D4FE2}"/>
              </a:ext>
            </a:extLst>
          </p:cNvPr>
          <p:cNvSpPr txBox="1"/>
          <p:nvPr/>
        </p:nvSpPr>
        <p:spPr>
          <a:xfrm>
            <a:off x="2422631" y="2465551"/>
            <a:ext cx="1777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Data Synced</a:t>
            </a:r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B2EF0D36-AB51-7021-5EA3-FEA27FE47C4A}"/>
              </a:ext>
            </a:extLst>
          </p:cNvPr>
          <p:cNvSpPr txBox="1">
            <a:spLocks/>
          </p:cNvSpPr>
          <p:nvPr/>
        </p:nvSpPr>
        <p:spPr>
          <a:xfrm>
            <a:off x="697587" y="232356"/>
            <a:ext cx="11093042" cy="799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Offline Mode Support</a:t>
            </a:r>
            <a:endParaRPr lang="en-IN" sz="4800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7EBC34-0C57-814F-6E95-CC5CAD6C3A56}"/>
              </a:ext>
            </a:extLst>
          </p:cNvPr>
          <p:cNvSpPr txBox="1"/>
          <p:nvPr/>
        </p:nvSpPr>
        <p:spPr>
          <a:xfrm>
            <a:off x="5564573" y="2469633"/>
            <a:ext cx="1777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Offline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74B364-40D4-E2DB-EC22-DF829B2A3BE4}"/>
              </a:ext>
            </a:extLst>
          </p:cNvPr>
          <p:cNvSpPr txBox="1"/>
          <p:nvPr/>
        </p:nvSpPr>
        <p:spPr>
          <a:xfrm>
            <a:off x="7407080" y="2465551"/>
            <a:ext cx="2303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Pending data Sync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AEEE83B-FD2E-C4ED-A515-039CAEAFE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15" y="1175783"/>
            <a:ext cx="1219200" cy="1219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2756DF-4FEB-D7D0-77F9-5754C40F25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010" y="1175783"/>
            <a:ext cx="1219200" cy="1219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F9B5D57-8B60-73CF-A4BE-1EF96258ED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274" y="1175783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3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 Placeholder 32"/>
          <p:cNvSpPr txBox="1">
            <a:spLocks/>
          </p:cNvSpPr>
          <p:nvPr/>
        </p:nvSpPr>
        <p:spPr>
          <a:xfrm>
            <a:off x="-571051" y="223990"/>
            <a:ext cx="12191999" cy="799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User Onboarding Steps</a:t>
            </a:r>
            <a:endParaRPr lang="en-IN" sz="4800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FDBB190-C5E2-1E30-759B-5431902B091D}"/>
              </a:ext>
            </a:extLst>
          </p:cNvPr>
          <p:cNvSpPr txBox="1">
            <a:spLocks/>
          </p:cNvSpPr>
          <p:nvPr/>
        </p:nvSpPr>
        <p:spPr>
          <a:xfrm>
            <a:off x="474156" y="1879453"/>
            <a:ext cx="11043139" cy="35644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RO (Returning Officer) will register all PROs from ENCORE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PRO Name, Mobile number and PS Number is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mandatory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RO may bulk import through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excel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sheet in one shot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PRO Mobile number is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unique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 in System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RO may also edit any details of PROs if required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Only registered PROs will be able to login in App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RO should add Poll party details SO(s) and PO(s)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17" y="5945120"/>
            <a:ext cx="1515714" cy="6805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CB0C0C-7C5B-C771-E5E2-8B4433260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651" y="967467"/>
            <a:ext cx="2399661" cy="484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 Placeholder 32"/>
          <p:cNvSpPr txBox="1">
            <a:spLocks/>
          </p:cNvSpPr>
          <p:nvPr/>
        </p:nvSpPr>
        <p:spPr>
          <a:xfrm>
            <a:off x="0" y="417919"/>
            <a:ext cx="12191999" cy="799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Index Card</a:t>
            </a:r>
            <a:endParaRPr lang="en-IN" sz="4800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FDBB190-C5E2-1E30-759B-5431902B091D}"/>
              </a:ext>
            </a:extLst>
          </p:cNvPr>
          <p:cNvSpPr txBox="1">
            <a:spLocks/>
          </p:cNvSpPr>
          <p:nvPr/>
        </p:nvSpPr>
        <p:spPr>
          <a:xfrm>
            <a:off x="514351" y="1799114"/>
            <a:ext cx="11766158" cy="35644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Index card will be published with in 72 hours of Counting </a:t>
            </a:r>
          </a:p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Index card will be e-signed by RO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Poppins Medium" panose="00000600000000000000" pitchFamily="2" charset="0"/>
            </a:endParaRPr>
          </a:p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Data should be accurate </a:t>
            </a:r>
          </a:p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Compare the data with 17C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17" y="5945120"/>
            <a:ext cx="1515714" cy="68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8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1" y="3696915"/>
            <a:ext cx="10812140" cy="21545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1" y="1728415"/>
            <a:ext cx="10812140" cy="21545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4741" y="528985"/>
            <a:ext cx="1045629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IN" sz="48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Validation Rules (COP)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52700" y="4189837"/>
            <a:ext cx="84757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Close of Poll M+F+TG should be greater than or equal to Maximum data entered in any of the slots.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52700" y="2343594"/>
            <a:ext cx="299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Total Votes </a:t>
            </a:r>
            <a:br>
              <a:rPr lang="en-IN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IN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recorded in EVM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86500" y="2329119"/>
            <a:ext cx="462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Total Male + Total Female + </a:t>
            </a:r>
            <a:br>
              <a:rPr lang="en-IN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IN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Total TG + Total Test Vote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19700" y="2392619"/>
            <a:ext cx="1016000" cy="739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" panose="00000500000000000000" pitchFamily="2" charset="0"/>
              </a:rPr>
              <a:t>=</a:t>
            </a:r>
            <a:endParaRPr lang="en-IN" sz="3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Poppins" panose="000005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34341" y="2464185"/>
            <a:ext cx="458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rgbClr val="5342BF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5441" y="4419985"/>
            <a:ext cx="458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rgbClr val="5342BF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2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76" y="5874475"/>
            <a:ext cx="1666437" cy="74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8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8892" y="659423"/>
            <a:ext cx="10700239" cy="54216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3824" y="1061582"/>
            <a:ext cx="9204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800" b="1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Important Note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1465767" y="2126086"/>
            <a:ext cx="9172925" cy="29793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kern="1200">
                <a:solidFill>
                  <a:srgbClr val="424448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It is </a:t>
            </a: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compulsory</a:t>
            </a: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for the PRO to use the ECINET App on Poll Day.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The data entered by PRO in the App must be </a:t>
            </a: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accurate</a:t>
            </a: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Ensure that all data is filled in during the allotted time </a:t>
            </a: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window</a:t>
            </a: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Data entered in the app at the close of poll must exactly match the details in Form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17C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319" y="6081041"/>
            <a:ext cx="1515714" cy="68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2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 Placeholder 32"/>
          <p:cNvSpPr txBox="1">
            <a:spLocks/>
          </p:cNvSpPr>
          <p:nvPr/>
        </p:nvSpPr>
        <p:spPr>
          <a:xfrm>
            <a:off x="0" y="417919"/>
            <a:ext cx="12191999" cy="799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Reminder</a:t>
            </a:r>
            <a:endParaRPr lang="en-IN" sz="4800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FDBB190-C5E2-1E30-759B-5431902B091D}"/>
              </a:ext>
            </a:extLst>
          </p:cNvPr>
          <p:cNvSpPr txBox="1">
            <a:spLocks/>
          </p:cNvSpPr>
          <p:nvPr/>
        </p:nvSpPr>
        <p:spPr>
          <a:xfrm>
            <a:off x="947059" y="701018"/>
            <a:ext cx="11766158" cy="35644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Please carry Mobile phone charger on Poll Day</a:t>
            </a:r>
          </a:p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If possible please bring power bank for Poll Day</a:t>
            </a:r>
          </a:p>
          <a:p>
            <a:pPr marL="457200" marR="0" lvl="0" indent="-457200" algn="l" defTabSz="685783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Poppins Medium" panose="000006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17" y="5945120"/>
            <a:ext cx="1515714" cy="6805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79B18C-BBF1-1ECE-8E29-EF25D22B16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71" y="3574580"/>
            <a:ext cx="4157830" cy="29578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E580E8-042A-C5F0-FF8C-CC64E7847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779" y="3283421"/>
            <a:ext cx="3448390" cy="32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0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6D364-33F2-5199-30C4-BCD5ED7C9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2ECB0E33-C98A-0F40-5743-EE2DB5B759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64"/>
            <a:ext cx="12192000" cy="6858000"/>
          </a:xfrm>
          <a:prstGeom prst="rect">
            <a:avLst/>
          </a:prstGeom>
        </p:spPr>
      </p:pic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9322373C-5E38-075F-71D2-4B89D33DC975}"/>
              </a:ext>
            </a:extLst>
          </p:cNvPr>
          <p:cNvSpPr txBox="1">
            <a:spLocks/>
          </p:cNvSpPr>
          <p:nvPr/>
        </p:nvSpPr>
        <p:spPr>
          <a:xfrm>
            <a:off x="-114745" y="232356"/>
            <a:ext cx="12191999" cy="799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>
                <a:ln w="0"/>
                <a:solidFill>
                  <a:srgbClr val="52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/>
                <a:cs typeface="Poppins"/>
              </a:rPr>
              <a:t>Vernacular Language Support</a:t>
            </a:r>
            <a:endParaRPr lang="en-IN" sz="4400" dirty="0">
              <a:ln w="0"/>
              <a:solidFill>
                <a:srgbClr val="52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oppins"/>
              <a:cs typeface="Poppins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FAC32D96-239B-80BD-BAE0-B321A158DD67}"/>
              </a:ext>
            </a:extLst>
          </p:cNvPr>
          <p:cNvSpPr txBox="1">
            <a:spLocks/>
          </p:cNvSpPr>
          <p:nvPr/>
        </p:nvSpPr>
        <p:spPr>
          <a:xfrm>
            <a:off x="6816830" y="1124869"/>
            <a:ext cx="5217713" cy="5378333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angal"/>
              </a:rPr>
              <a:t>Available in Vernacular languages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angal"/>
              </a:rPr>
              <a:t>Select language as per your convenience!</a:t>
            </a:r>
            <a:endParaRPr lang="en-IN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Mang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95DC86-6EDE-5991-5CF0-EF3159C10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17" y="5945120"/>
            <a:ext cx="1515714" cy="680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05A41A-0FA4-51FE-35B7-999DCBF8D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966" y="1124869"/>
            <a:ext cx="2708855" cy="54652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23C53E-8653-2EA3-2629-0A2B595CD2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69" y="1124870"/>
            <a:ext cx="2708856" cy="546523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ED8635B3-233A-5365-B524-DC09459E5438}"/>
              </a:ext>
            </a:extLst>
          </p:cNvPr>
          <p:cNvSpPr/>
          <p:nvPr/>
        </p:nvSpPr>
        <p:spPr>
          <a:xfrm>
            <a:off x="2683126" y="2589354"/>
            <a:ext cx="1091483" cy="67388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555E1F07-DD0D-9973-5D6A-8E49873C5ED5}"/>
              </a:ext>
            </a:extLst>
          </p:cNvPr>
          <p:cNvSpPr/>
          <p:nvPr/>
        </p:nvSpPr>
        <p:spPr>
          <a:xfrm>
            <a:off x="1944363" y="4463659"/>
            <a:ext cx="797391" cy="1347765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69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D7F89-AF8B-05E4-EA84-BA84ED4F5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78FC2A31-6ABD-08BF-178C-6335B1785C29}"/>
              </a:ext>
            </a:extLst>
          </p:cNvPr>
          <p:cNvSpPr txBox="1">
            <a:spLocks/>
          </p:cNvSpPr>
          <p:nvPr/>
        </p:nvSpPr>
        <p:spPr>
          <a:xfrm>
            <a:off x="0" y="417919"/>
            <a:ext cx="12191999" cy="79964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 baseline="0">
                <a:solidFill>
                  <a:srgbClr val="3F1C8E"/>
                </a:solidFill>
                <a:latin typeface="Avenir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5400" dirty="0">
                <a:ln w="0"/>
                <a:solidFill>
                  <a:srgbClr val="5342B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ngal"/>
                <a:cs typeface="Mangal"/>
              </a:rPr>
              <a:t>Video Tutorial</a:t>
            </a:r>
            <a:endParaRPr lang="en-US" sz="5400" dirty="0">
              <a:ln w="0"/>
              <a:solidFill>
                <a:srgbClr val="5342B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Poppi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774747-4848-85D7-0C02-EB82A487A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17" y="5945120"/>
            <a:ext cx="1515714" cy="680524"/>
          </a:xfrm>
          <a:prstGeom prst="rect">
            <a:avLst/>
          </a:prstGeom>
        </p:spPr>
      </p:pic>
      <p:pic>
        <p:nvPicPr>
          <p:cNvPr id="8" name="Picture 7">
            <a:hlinkClick r:id="rId4"/>
            <a:extLst>
              <a:ext uri="{FF2B5EF4-FFF2-40B4-BE49-F238E27FC236}">
                <a16:creationId xmlns:a16="http://schemas.microsoft.com/office/drawing/2014/main" id="{EEE53581-0375-DCF7-6F9E-AA591D06F0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051" y="3117710"/>
            <a:ext cx="4706153" cy="26472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5781F0-9040-7DC9-3A10-64582EDE2F06}"/>
              </a:ext>
            </a:extLst>
          </p:cNvPr>
          <p:cNvSpPr txBox="1"/>
          <p:nvPr/>
        </p:nvSpPr>
        <p:spPr>
          <a:xfrm>
            <a:off x="2057037" y="1495109"/>
            <a:ext cx="8118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hlinkClick r:id="rId4"/>
              </a:rPr>
              <a:t>https://www.youtube.com/watch?v=do_jMFvXPUE</a:t>
            </a:r>
            <a:r>
              <a:rPr lang="en-IN" sz="2400" b="1" dirty="0">
                <a:solidFill>
                  <a:srgbClr val="C00000"/>
                </a:solidFill>
              </a:rPr>
              <a:t/>
            </a:r>
            <a:br>
              <a:rPr lang="en-IN" sz="2400" b="1" dirty="0">
                <a:solidFill>
                  <a:srgbClr val="C00000"/>
                </a:solidFill>
              </a:rPr>
            </a:br>
            <a:r>
              <a:rPr lang="en-IN" sz="2400" b="1" dirty="0">
                <a:solidFill>
                  <a:srgbClr val="C00000"/>
                </a:solidFill>
              </a:rPr>
              <a:t/>
            </a:r>
            <a:br>
              <a:rPr lang="en-IN" sz="2400" b="1" dirty="0">
                <a:solidFill>
                  <a:srgbClr val="C00000"/>
                </a:solidFill>
              </a:rPr>
            </a:br>
            <a:r>
              <a:rPr lang="en-IN" sz="2400" b="1" dirty="0">
                <a:solidFill>
                  <a:srgbClr val="C00000"/>
                </a:solidFill>
              </a:rPr>
              <a:t>https://youtu.be/pX1AZ0c7V70</a:t>
            </a:r>
          </a:p>
        </p:txBody>
      </p:sp>
      <p:pic>
        <p:nvPicPr>
          <p:cNvPr id="5" name="Picture 4">
            <a:hlinkClick r:id="rId6"/>
            <a:extLst>
              <a:ext uri="{FF2B5EF4-FFF2-40B4-BE49-F238E27FC236}">
                <a16:creationId xmlns:a16="http://schemas.microsoft.com/office/drawing/2014/main" id="{6F234C54-2F0B-E61A-4528-93DF0C406B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03" y="3117709"/>
            <a:ext cx="4835397" cy="27199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4F7046-38B6-0F3D-4251-82EFD6047BBF}"/>
              </a:ext>
            </a:extLst>
          </p:cNvPr>
          <p:cNvSpPr txBox="1"/>
          <p:nvPr/>
        </p:nvSpPr>
        <p:spPr>
          <a:xfrm>
            <a:off x="2217684" y="2508538"/>
            <a:ext cx="2043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Hindi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15350C-17CD-DC09-03D2-8C96AF32C486}"/>
              </a:ext>
            </a:extLst>
          </p:cNvPr>
          <p:cNvSpPr txBox="1"/>
          <p:nvPr/>
        </p:nvSpPr>
        <p:spPr>
          <a:xfrm>
            <a:off x="8476595" y="2508538"/>
            <a:ext cx="2043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English</a:t>
            </a: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6999" y="1637680"/>
            <a:ext cx="4038599" cy="4509112"/>
          </a:xfrm>
          <a:prstGeom prst="rect">
            <a:avLst/>
          </a:prstGeom>
        </p:spPr>
      </p:pic>
      <p:sp>
        <p:nvSpPr>
          <p:cNvPr id="27" name="Title 9"/>
          <p:cNvSpPr txBox="1">
            <a:spLocks/>
          </p:cNvSpPr>
          <p:nvPr/>
        </p:nvSpPr>
        <p:spPr>
          <a:xfrm>
            <a:off x="3374766" y="3022078"/>
            <a:ext cx="5266481" cy="122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" sz="5400" b="1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12" y="975425"/>
            <a:ext cx="4583870" cy="2058064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83244" y="4720457"/>
            <a:ext cx="7226456" cy="1826033"/>
            <a:chOff x="2262416" y="5037957"/>
            <a:chExt cx="7226456" cy="1826033"/>
          </a:xfrm>
        </p:grpSpPr>
        <p:sp>
          <p:nvSpPr>
            <p:cNvPr id="44" name="Google Shape;1301;p35"/>
            <p:cNvSpPr/>
            <p:nvPr/>
          </p:nvSpPr>
          <p:spPr>
            <a:xfrm>
              <a:off x="4332692" y="5037957"/>
              <a:ext cx="3834662" cy="1820042"/>
            </a:xfrm>
            <a:custGeom>
              <a:avLst/>
              <a:gdLst/>
              <a:ahLst/>
              <a:cxnLst/>
              <a:rect l="l" t="t" r="r" b="b"/>
              <a:pathLst>
                <a:path w="44964" h="24495" extrusionOk="0">
                  <a:moveTo>
                    <a:pt x="16849" y="10019"/>
                  </a:moveTo>
                  <a:lnTo>
                    <a:pt x="16849" y="10737"/>
                  </a:lnTo>
                  <a:lnTo>
                    <a:pt x="16465" y="10737"/>
                  </a:lnTo>
                  <a:lnTo>
                    <a:pt x="16465" y="10019"/>
                  </a:lnTo>
                  <a:close/>
                  <a:moveTo>
                    <a:pt x="17474" y="10019"/>
                  </a:moveTo>
                  <a:lnTo>
                    <a:pt x="17474" y="10737"/>
                  </a:lnTo>
                  <a:lnTo>
                    <a:pt x="17090" y="10737"/>
                  </a:lnTo>
                  <a:lnTo>
                    <a:pt x="17090" y="10019"/>
                  </a:lnTo>
                  <a:close/>
                  <a:moveTo>
                    <a:pt x="18098" y="10019"/>
                  </a:moveTo>
                  <a:lnTo>
                    <a:pt x="18098" y="10737"/>
                  </a:lnTo>
                  <a:lnTo>
                    <a:pt x="17709" y="10737"/>
                  </a:lnTo>
                  <a:lnTo>
                    <a:pt x="17709" y="10019"/>
                  </a:lnTo>
                  <a:close/>
                  <a:moveTo>
                    <a:pt x="18854" y="9997"/>
                  </a:moveTo>
                  <a:lnTo>
                    <a:pt x="18854" y="10737"/>
                  </a:lnTo>
                  <a:lnTo>
                    <a:pt x="18333" y="10737"/>
                  </a:lnTo>
                  <a:lnTo>
                    <a:pt x="18333" y="10019"/>
                  </a:lnTo>
                  <a:lnTo>
                    <a:pt x="18815" y="10019"/>
                  </a:lnTo>
                  <a:cubicBezTo>
                    <a:pt x="18815" y="10019"/>
                    <a:pt x="18832" y="10014"/>
                    <a:pt x="18854" y="9997"/>
                  </a:cubicBezTo>
                  <a:close/>
                  <a:moveTo>
                    <a:pt x="26380" y="9997"/>
                  </a:moveTo>
                  <a:cubicBezTo>
                    <a:pt x="26401" y="10014"/>
                    <a:pt x="26418" y="10019"/>
                    <a:pt x="26418" y="10019"/>
                  </a:cubicBezTo>
                  <a:lnTo>
                    <a:pt x="26899" y="10019"/>
                  </a:lnTo>
                  <a:lnTo>
                    <a:pt x="26899" y="10737"/>
                  </a:lnTo>
                  <a:lnTo>
                    <a:pt x="26380" y="10737"/>
                  </a:lnTo>
                  <a:lnTo>
                    <a:pt x="26380" y="9997"/>
                  </a:lnTo>
                  <a:close/>
                  <a:moveTo>
                    <a:pt x="27518" y="10019"/>
                  </a:moveTo>
                  <a:lnTo>
                    <a:pt x="27518" y="10737"/>
                  </a:lnTo>
                  <a:lnTo>
                    <a:pt x="27136" y="10737"/>
                  </a:lnTo>
                  <a:lnTo>
                    <a:pt x="27136" y="10019"/>
                  </a:lnTo>
                  <a:close/>
                  <a:moveTo>
                    <a:pt x="28143" y="10019"/>
                  </a:moveTo>
                  <a:lnTo>
                    <a:pt x="28143" y="10737"/>
                  </a:lnTo>
                  <a:lnTo>
                    <a:pt x="27760" y="10737"/>
                  </a:lnTo>
                  <a:lnTo>
                    <a:pt x="27760" y="10019"/>
                  </a:lnTo>
                  <a:close/>
                  <a:moveTo>
                    <a:pt x="28767" y="10019"/>
                  </a:moveTo>
                  <a:lnTo>
                    <a:pt x="28767" y="10737"/>
                  </a:lnTo>
                  <a:lnTo>
                    <a:pt x="28384" y="10737"/>
                  </a:lnTo>
                  <a:lnTo>
                    <a:pt x="28384" y="10019"/>
                  </a:lnTo>
                  <a:close/>
                  <a:moveTo>
                    <a:pt x="5845" y="13892"/>
                  </a:moveTo>
                  <a:lnTo>
                    <a:pt x="5845" y="14609"/>
                  </a:lnTo>
                  <a:lnTo>
                    <a:pt x="5461" y="14609"/>
                  </a:lnTo>
                  <a:lnTo>
                    <a:pt x="5461" y="13892"/>
                  </a:lnTo>
                  <a:close/>
                  <a:moveTo>
                    <a:pt x="6470" y="13892"/>
                  </a:moveTo>
                  <a:lnTo>
                    <a:pt x="6470" y="14609"/>
                  </a:lnTo>
                  <a:lnTo>
                    <a:pt x="6086" y="14609"/>
                  </a:lnTo>
                  <a:lnTo>
                    <a:pt x="6086" y="13892"/>
                  </a:lnTo>
                  <a:close/>
                  <a:moveTo>
                    <a:pt x="7094" y="13892"/>
                  </a:moveTo>
                  <a:lnTo>
                    <a:pt x="7094" y="14609"/>
                  </a:lnTo>
                  <a:lnTo>
                    <a:pt x="6710" y="14609"/>
                  </a:lnTo>
                  <a:lnTo>
                    <a:pt x="6710" y="13892"/>
                  </a:lnTo>
                  <a:close/>
                  <a:moveTo>
                    <a:pt x="7850" y="13864"/>
                  </a:moveTo>
                  <a:lnTo>
                    <a:pt x="7850" y="14609"/>
                  </a:lnTo>
                  <a:lnTo>
                    <a:pt x="7329" y="14609"/>
                  </a:lnTo>
                  <a:lnTo>
                    <a:pt x="7329" y="13892"/>
                  </a:lnTo>
                  <a:lnTo>
                    <a:pt x="7812" y="13892"/>
                  </a:lnTo>
                  <a:cubicBezTo>
                    <a:pt x="7812" y="13892"/>
                    <a:pt x="7828" y="13880"/>
                    <a:pt x="7850" y="13864"/>
                  </a:cubicBezTo>
                  <a:close/>
                  <a:moveTo>
                    <a:pt x="37114" y="13864"/>
                  </a:moveTo>
                  <a:cubicBezTo>
                    <a:pt x="37137" y="13880"/>
                    <a:pt x="37153" y="13892"/>
                    <a:pt x="37153" y="13892"/>
                  </a:cubicBezTo>
                  <a:lnTo>
                    <a:pt x="37635" y="13892"/>
                  </a:lnTo>
                  <a:lnTo>
                    <a:pt x="37635" y="14609"/>
                  </a:lnTo>
                  <a:lnTo>
                    <a:pt x="37114" y="14609"/>
                  </a:lnTo>
                  <a:lnTo>
                    <a:pt x="37114" y="13864"/>
                  </a:lnTo>
                  <a:close/>
                  <a:moveTo>
                    <a:pt x="38259" y="13892"/>
                  </a:moveTo>
                  <a:lnTo>
                    <a:pt x="38259" y="14609"/>
                  </a:lnTo>
                  <a:lnTo>
                    <a:pt x="37870" y="14609"/>
                  </a:lnTo>
                  <a:lnTo>
                    <a:pt x="37870" y="13892"/>
                  </a:lnTo>
                  <a:close/>
                  <a:moveTo>
                    <a:pt x="38879" y="13892"/>
                  </a:moveTo>
                  <a:lnTo>
                    <a:pt x="38879" y="14609"/>
                  </a:lnTo>
                  <a:lnTo>
                    <a:pt x="38495" y="14609"/>
                  </a:lnTo>
                  <a:lnTo>
                    <a:pt x="38495" y="13892"/>
                  </a:lnTo>
                  <a:close/>
                  <a:moveTo>
                    <a:pt x="39503" y="13892"/>
                  </a:moveTo>
                  <a:lnTo>
                    <a:pt x="39503" y="14609"/>
                  </a:lnTo>
                  <a:lnTo>
                    <a:pt x="39119" y="14609"/>
                  </a:lnTo>
                  <a:lnTo>
                    <a:pt x="39119" y="13892"/>
                  </a:lnTo>
                  <a:close/>
                  <a:moveTo>
                    <a:pt x="987" y="14291"/>
                  </a:moveTo>
                  <a:lnTo>
                    <a:pt x="987" y="15004"/>
                  </a:lnTo>
                  <a:lnTo>
                    <a:pt x="636" y="15004"/>
                  </a:lnTo>
                  <a:lnTo>
                    <a:pt x="636" y="14291"/>
                  </a:lnTo>
                  <a:close/>
                  <a:moveTo>
                    <a:pt x="44329" y="14291"/>
                  </a:moveTo>
                  <a:lnTo>
                    <a:pt x="44329" y="15004"/>
                  </a:lnTo>
                  <a:lnTo>
                    <a:pt x="43978" y="15004"/>
                  </a:lnTo>
                  <a:lnTo>
                    <a:pt x="43978" y="14291"/>
                  </a:lnTo>
                  <a:close/>
                  <a:moveTo>
                    <a:pt x="21789" y="20623"/>
                  </a:moveTo>
                  <a:lnTo>
                    <a:pt x="21751" y="22161"/>
                  </a:lnTo>
                  <a:lnTo>
                    <a:pt x="20892" y="22161"/>
                  </a:lnTo>
                  <a:lnTo>
                    <a:pt x="20892" y="20623"/>
                  </a:lnTo>
                  <a:close/>
                  <a:moveTo>
                    <a:pt x="24073" y="20623"/>
                  </a:moveTo>
                  <a:lnTo>
                    <a:pt x="24073" y="22161"/>
                  </a:lnTo>
                  <a:lnTo>
                    <a:pt x="23213" y="22161"/>
                  </a:lnTo>
                  <a:lnTo>
                    <a:pt x="23175" y="20623"/>
                  </a:lnTo>
                  <a:close/>
                  <a:moveTo>
                    <a:pt x="22485" y="1"/>
                  </a:moveTo>
                  <a:lnTo>
                    <a:pt x="22348" y="1885"/>
                  </a:lnTo>
                  <a:cubicBezTo>
                    <a:pt x="21954" y="2969"/>
                    <a:pt x="20826" y="3555"/>
                    <a:pt x="20826" y="3555"/>
                  </a:cubicBezTo>
                  <a:cubicBezTo>
                    <a:pt x="19413" y="4273"/>
                    <a:pt x="17829" y="5697"/>
                    <a:pt x="18854" y="8326"/>
                  </a:cubicBezTo>
                  <a:lnTo>
                    <a:pt x="18854" y="9318"/>
                  </a:lnTo>
                  <a:cubicBezTo>
                    <a:pt x="18837" y="9312"/>
                    <a:pt x="18832" y="9306"/>
                    <a:pt x="18815" y="9306"/>
                  </a:cubicBezTo>
                  <a:cubicBezTo>
                    <a:pt x="18815" y="9306"/>
                    <a:pt x="18749" y="8244"/>
                    <a:pt x="17643" y="7647"/>
                  </a:cubicBezTo>
                  <a:lnTo>
                    <a:pt x="17643" y="6892"/>
                  </a:lnTo>
                  <a:lnTo>
                    <a:pt x="17401" y="6892"/>
                  </a:lnTo>
                  <a:lnTo>
                    <a:pt x="17401" y="7647"/>
                  </a:lnTo>
                  <a:cubicBezTo>
                    <a:pt x="16296" y="8244"/>
                    <a:pt x="16225" y="9306"/>
                    <a:pt x="16225" y="9306"/>
                  </a:cubicBezTo>
                  <a:cubicBezTo>
                    <a:pt x="15457" y="9493"/>
                    <a:pt x="16225" y="10019"/>
                    <a:pt x="16225" y="10019"/>
                  </a:cubicBezTo>
                  <a:lnTo>
                    <a:pt x="16225" y="10737"/>
                  </a:lnTo>
                  <a:lnTo>
                    <a:pt x="15704" y="10737"/>
                  </a:lnTo>
                  <a:cubicBezTo>
                    <a:pt x="15704" y="10687"/>
                    <a:pt x="15699" y="10638"/>
                    <a:pt x="15699" y="10588"/>
                  </a:cubicBezTo>
                  <a:lnTo>
                    <a:pt x="15699" y="10413"/>
                  </a:lnTo>
                  <a:cubicBezTo>
                    <a:pt x="15693" y="10363"/>
                    <a:pt x="15687" y="10320"/>
                    <a:pt x="15682" y="10271"/>
                  </a:cubicBezTo>
                  <a:lnTo>
                    <a:pt x="15666" y="10107"/>
                  </a:lnTo>
                  <a:cubicBezTo>
                    <a:pt x="15654" y="10062"/>
                    <a:pt x="15644" y="10019"/>
                    <a:pt x="15639" y="9976"/>
                  </a:cubicBezTo>
                  <a:cubicBezTo>
                    <a:pt x="15627" y="9920"/>
                    <a:pt x="15616" y="9870"/>
                    <a:pt x="15600" y="9822"/>
                  </a:cubicBezTo>
                  <a:cubicBezTo>
                    <a:pt x="15589" y="9778"/>
                    <a:pt x="15578" y="9734"/>
                    <a:pt x="15561" y="9690"/>
                  </a:cubicBezTo>
                  <a:cubicBezTo>
                    <a:pt x="15545" y="9640"/>
                    <a:pt x="15535" y="9597"/>
                    <a:pt x="15518" y="9548"/>
                  </a:cubicBezTo>
                  <a:cubicBezTo>
                    <a:pt x="15502" y="9504"/>
                    <a:pt x="15485" y="9465"/>
                    <a:pt x="15462" y="9427"/>
                  </a:cubicBezTo>
                  <a:cubicBezTo>
                    <a:pt x="15447" y="9377"/>
                    <a:pt x="15424" y="9334"/>
                    <a:pt x="15409" y="9291"/>
                  </a:cubicBezTo>
                  <a:cubicBezTo>
                    <a:pt x="15386" y="9253"/>
                    <a:pt x="15364" y="9213"/>
                    <a:pt x="15348" y="9175"/>
                  </a:cubicBezTo>
                  <a:cubicBezTo>
                    <a:pt x="15320" y="9132"/>
                    <a:pt x="15298" y="9093"/>
                    <a:pt x="15277" y="9049"/>
                  </a:cubicBezTo>
                  <a:cubicBezTo>
                    <a:pt x="15255" y="9011"/>
                    <a:pt x="15227" y="8978"/>
                    <a:pt x="15206" y="8940"/>
                  </a:cubicBezTo>
                  <a:cubicBezTo>
                    <a:pt x="15179" y="8902"/>
                    <a:pt x="15156" y="8863"/>
                    <a:pt x="15129" y="8825"/>
                  </a:cubicBezTo>
                  <a:cubicBezTo>
                    <a:pt x="15101" y="8786"/>
                    <a:pt x="15075" y="8753"/>
                    <a:pt x="15047" y="8720"/>
                  </a:cubicBezTo>
                  <a:cubicBezTo>
                    <a:pt x="15019" y="8682"/>
                    <a:pt x="14992" y="8644"/>
                    <a:pt x="14964" y="8611"/>
                  </a:cubicBezTo>
                  <a:cubicBezTo>
                    <a:pt x="14931" y="8578"/>
                    <a:pt x="14904" y="8545"/>
                    <a:pt x="14877" y="8512"/>
                  </a:cubicBezTo>
                  <a:cubicBezTo>
                    <a:pt x="14845" y="8480"/>
                    <a:pt x="14817" y="8447"/>
                    <a:pt x="14784" y="8414"/>
                  </a:cubicBezTo>
                  <a:cubicBezTo>
                    <a:pt x="14751" y="8381"/>
                    <a:pt x="14724" y="8353"/>
                    <a:pt x="14691" y="8321"/>
                  </a:cubicBezTo>
                  <a:cubicBezTo>
                    <a:pt x="14658" y="8288"/>
                    <a:pt x="14625" y="8260"/>
                    <a:pt x="14592" y="8227"/>
                  </a:cubicBezTo>
                  <a:cubicBezTo>
                    <a:pt x="14559" y="8201"/>
                    <a:pt x="14527" y="8173"/>
                    <a:pt x="14494" y="8140"/>
                  </a:cubicBezTo>
                  <a:cubicBezTo>
                    <a:pt x="14461" y="8113"/>
                    <a:pt x="14428" y="8085"/>
                    <a:pt x="14390" y="8058"/>
                  </a:cubicBezTo>
                  <a:cubicBezTo>
                    <a:pt x="14357" y="8030"/>
                    <a:pt x="14324" y="8004"/>
                    <a:pt x="14291" y="7976"/>
                  </a:cubicBezTo>
                  <a:cubicBezTo>
                    <a:pt x="14269" y="7964"/>
                    <a:pt x="14253" y="7948"/>
                    <a:pt x="14236" y="7938"/>
                  </a:cubicBezTo>
                  <a:cubicBezTo>
                    <a:pt x="13968" y="7741"/>
                    <a:pt x="13683" y="7570"/>
                    <a:pt x="13399" y="7428"/>
                  </a:cubicBezTo>
                  <a:lnTo>
                    <a:pt x="13404" y="7428"/>
                  </a:lnTo>
                  <a:cubicBezTo>
                    <a:pt x="13404" y="7428"/>
                    <a:pt x="12275" y="6842"/>
                    <a:pt x="11880" y="5752"/>
                  </a:cubicBezTo>
                  <a:lnTo>
                    <a:pt x="11744" y="3873"/>
                  </a:lnTo>
                  <a:lnTo>
                    <a:pt x="11481" y="3873"/>
                  </a:lnTo>
                  <a:lnTo>
                    <a:pt x="11349" y="5752"/>
                  </a:lnTo>
                  <a:cubicBezTo>
                    <a:pt x="10950" y="6842"/>
                    <a:pt x="9827" y="7428"/>
                    <a:pt x="9827" y="7428"/>
                  </a:cubicBezTo>
                  <a:cubicBezTo>
                    <a:pt x="8409" y="8146"/>
                    <a:pt x="6826" y="9569"/>
                    <a:pt x="7850" y="12193"/>
                  </a:cubicBezTo>
                  <a:lnTo>
                    <a:pt x="7850" y="13184"/>
                  </a:lnTo>
                  <a:cubicBezTo>
                    <a:pt x="7838" y="13184"/>
                    <a:pt x="7828" y="13179"/>
                    <a:pt x="7812" y="13174"/>
                  </a:cubicBezTo>
                  <a:cubicBezTo>
                    <a:pt x="7812" y="13174"/>
                    <a:pt x="7746" y="12117"/>
                    <a:pt x="6639" y="11520"/>
                  </a:cubicBezTo>
                  <a:lnTo>
                    <a:pt x="6639" y="10764"/>
                  </a:lnTo>
                  <a:lnTo>
                    <a:pt x="6399" y="10764"/>
                  </a:lnTo>
                  <a:lnTo>
                    <a:pt x="6399" y="11520"/>
                  </a:lnTo>
                  <a:cubicBezTo>
                    <a:pt x="5292" y="12117"/>
                    <a:pt x="5226" y="13174"/>
                    <a:pt x="5226" y="13174"/>
                  </a:cubicBezTo>
                  <a:cubicBezTo>
                    <a:pt x="4453" y="13360"/>
                    <a:pt x="5226" y="13892"/>
                    <a:pt x="5226" y="13892"/>
                  </a:cubicBezTo>
                  <a:lnTo>
                    <a:pt x="5226" y="14609"/>
                  </a:lnTo>
                  <a:lnTo>
                    <a:pt x="4295" y="14609"/>
                  </a:lnTo>
                  <a:lnTo>
                    <a:pt x="4059" y="14658"/>
                  </a:lnTo>
                  <a:lnTo>
                    <a:pt x="4059" y="14373"/>
                  </a:lnTo>
                  <a:cubicBezTo>
                    <a:pt x="4059" y="14105"/>
                    <a:pt x="3841" y="13892"/>
                    <a:pt x="3578" y="13892"/>
                  </a:cubicBezTo>
                  <a:lnTo>
                    <a:pt x="3237" y="13892"/>
                  </a:lnTo>
                  <a:lnTo>
                    <a:pt x="3237" y="12795"/>
                  </a:lnTo>
                  <a:cubicBezTo>
                    <a:pt x="3237" y="12729"/>
                    <a:pt x="3178" y="12670"/>
                    <a:pt x="3112" y="12670"/>
                  </a:cubicBezTo>
                  <a:lnTo>
                    <a:pt x="3106" y="12670"/>
                  </a:lnTo>
                  <a:cubicBezTo>
                    <a:pt x="3035" y="12670"/>
                    <a:pt x="2981" y="12729"/>
                    <a:pt x="2981" y="12795"/>
                  </a:cubicBezTo>
                  <a:lnTo>
                    <a:pt x="2981" y="13892"/>
                  </a:lnTo>
                  <a:lnTo>
                    <a:pt x="2981" y="14893"/>
                  </a:lnTo>
                  <a:lnTo>
                    <a:pt x="2334" y="15030"/>
                  </a:lnTo>
                  <a:lnTo>
                    <a:pt x="2334" y="22161"/>
                  </a:lnTo>
                  <a:lnTo>
                    <a:pt x="1474" y="22161"/>
                  </a:lnTo>
                  <a:lnTo>
                    <a:pt x="1430" y="20525"/>
                  </a:lnTo>
                  <a:lnTo>
                    <a:pt x="1622" y="20525"/>
                  </a:lnTo>
                  <a:lnTo>
                    <a:pt x="1622" y="20283"/>
                  </a:lnTo>
                  <a:lnTo>
                    <a:pt x="1424" y="20283"/>
                  </a:lnTo>
                  <a:lnTo>
                    <a:pt x="1364" y="18005"/>
                  </a:lnTo>
                  <a:lnTo>
                    <a:pt x="1540" y="18005"/>
                  </a:lnTo>
                  <a:lnTo>
                    <a:pt x="1540" y="17764"/>
                  </a:lnTo>
                  <a:lnTo>
                    <a:pt x="1359" y="17764"/>
                  </a:lnTo>
                  <a:lnTo>
                    <a:pt x="1288" y="15244"/>
                  </a:lnTo>
                  <a:lnTo>
                    <a:pt x="1474" y="15244"/>
                  </a:lnTo>
                  <a:lnTo>
                    <a:pt x="1474" y="15004"/>
                  </a:lnTo>
                  <a:lnTo>
                    <a:pt x="1255" y="15004"/>
                  </a:lnTo>
                  <a:lnTo>
                    <a:pt x="1255" y="14291"/>
                  </a:lnTo>
                  <a:lnTo>
                    <a:pt x="1474" y="14291"/>
                  </a:lnTo>
                  <a:lnTo>
                    <a:pt x="1474" y="14077"/>
                  </a:lnTo>
                  <a:lnTo>
                    <a:pt x="1255" y="14077"/>
                  </a:lnTo>
                  <a:cubicBezTo>
                    <a:pt x="1255" y="14077"/>
                    <a:pt x="1173" y="13502"/>
                    <a:pt x="855" y="13452"/>
                  </a:cubicBezTo>
                  <a:lnTo>
                    <a:pt x="855" y="12971"/>
                  </a:lnTo>
                  <a:lnTo>
                    <a:pt x="767" y="12971"/>
                  </a:lnTo>
                  <a:lnTo>
                    <a:pt x="767" y="13452"/>
                  </a:lnTo>
                  <a:cubicBezTo>
                    <a:pt x="450" y="13508"/>
                    <a:pt x="368" y="14077"/>
                    <a:pt x="368" y="14077"/>
                  </a:cubicBezTo>
                  <a:lnTo>
                    <a:pt x="148" y="14077"/>
                  </a:lnTo>
                  <a:lnTo>
                    <a:pt x="148" y="14291"/>
                  </a:lnTo>
                  <a:lnTo>
                    <a:pt x="368" y="14291"/>
                  </a:lnTo>
                  <a:lnTo>
                    <a:pt x="368" y="15004"/>
                  </a:lnTo>
                  <a:lnTo>
                    <a:pt x="148" y="15004"/>
                  </a:lnTo>
                  <a:lnTo>
                    <a:pt x="148" y="15244"/>
                  </a:lnTo>
                  <a:lnTo>
                    <a:pt x="335" y="15244"/>
                  </a:lnTo>
                  <a:lnTo>
                    <a:pt x="269" y="17764"/>
                  </a:lnTo>
                  <a:lnTo>
                    <a:pt x="89" y="17764"/>
                  </a:lnTo>
                  <a:lnTo>
                    <a:pt x="89" y="18005"/>
                  </a:lnTo>
                  <a:lnTo>
                    <a:pt x="264" y="18005"/>
                  </a:lnTo>
                  <a:lnTo>
                    <a:pt x="198" y="20283"/>
                  </a:lnTo>
                  <a:lnTo>
                    <a:pt x="1" y="20283"/>
                  </a:lnTo>
                  <a:lnTo>
                    <a:pt x="1" y="20525"/>
                  </a:lnTo>
                  <a:lnTo>
                    <a:pt x="193" y="20525"/>
                  </a:lnTo>
                  <a:lnTo>
                    <a:pt x="148" y="22161"/>
                  </a:lnTo>
                  <a:lnTo>
                    <a:pt x="160" y="22161"/>
                  </a:lnTo>
                  <a:lnTo>
                    <a:pt x="160" y="24495"/>
                  </a:lnTo>
                  <a:lnTo>
                    <a:pt x="44816" y="24495"/>
                  </a:lnTo>
                  <a:lnTo>
                    <a:pt x="44816" y="22161"/>
                  </a:lnTo>
                  <a:lnTo>
                    <a:pt x="44772" y="20525"/>
                  </a:lnTo>
                  <a:lnTo>
                    <a:pt x="44964" y="20525"/>
                  </a:lnTo>
                  <a:lnTo>
                    <a:pt x="44964" y="20283"/>
                  </a:lnTo>
                  <a:lnTo>
                    <a:pt x="44766" y="20283"/>
                  </a:lnTo>
                  <a:lnTo>
                    <a:pt x="44706" y="18005"/>
                  </a:lnTo>
                  <a:lnTo>
                    <a:pt x="44882" y="18005"/>
                  </a:lnTo>
                  <a:lnTo>
                    <a:pt x="44882" y="17764"/>
                  </a:lnTo>
                  <a:lnTo>
                    <a:pt x="44695" y="17764"/>
                  </a:lnTo>
                  <a:lnTo>
                    <a:pt x="44630" y="15244"/>
                  </a:lnTo>
                  <a:lnTo>
                    <a:pt x="44816" y="15244"/>
                  </a:lnTo>
                  <a:lnTo>
                    <a:pt x="44816" y="15004"/>
                  </a:lnTo>
                  <a:lnTo>
                    <a:pt x="44597" y="15004"/>
                  </a:lnTo>
                  <a:lnTo>
                    <a:pt x="44597" y="14291"/>
                  </a:lnTo>
                  <a:lnTo>
                    <a:pt x="44816" y="14291"/>
                  </a:lnTo>
                  <a:lnTo>
                    <a:pt x="44816" y="14077"/>
                  </a:lnTo>
                  <a:lnTo>
                    <a:pt x="44597" y="14077"/>
                  </a:lnTo>
                  <a:cubicBezTo>
                    <a:pt x="44597" y="14077"/>
                    <a:pt x="44514" y="13508"/>
                    <a:pt x="44202" y="13452"/>
                  </a:cubicBezTo>
                  <a:lnTo>
                    <a:pt x="44202" y="12971"/>
                  </a:lnTo>
                  <a:lnTo>
                    <a:pt x="44109" y="12971"/>
                  </a:lnTo>
                  <a:lnTo>
                    <a:pt x="44109" y="13452"/>
                  </a:lnTo>
                  <a:cubicBezTo>
                    <a:pt x="43791" y="13502"/>
                    <a:pt x="43709" y="14077"/>
                    <a:pt x="43709" y="14077"/>
                  </a:cubicBezTo>
                  <a:lnTo>
                    <a:pt x="43490" y="14077"/>
                  </a:lnTo>
                  <a:lnTo>
                    <a:pt x="43490" y="14291"/>
                  </a:lnTo>
                  <a:lnTo>
                    <a:pt x="43709" y="14291"/>
                  </a:lnTo>
                  <a:lnTo>
                    <a:pt x="43709" y="15004"/>
                  </a:lnTo>
                  <a:lnTo>
                    <a:pt x="43490" y="15004"/>
                  </a:lnTo>
                  <a:lnTo>
                    <a:pt x="43490" y="15244"/>
                  </a:lnTo>
                  <a:lnTo>
                    <a:pt x="43677" y="15244"/>
                  </a:lnTo>
                  <a:lnTo>
                    <a:pt x="43611" y="17764"/>
                  </a:lnTo>
                  <a:lnTo>
                    <a:pt x="43424" y="17764"/>
                  </a:lnTo>
                  <a:lnTo>
                    <a:pt x="43424" y="18005"/>
                  </a:lnTo>
                  <a:lnTo>
                    <a:pt x="43600" y="18005"/>
                  </a:lnTo>
                  <a:lnTo>
                    <a:pt x="43540" y="20283"/>
                  </a:lnTo>
                  <a:lnTo>
                    <a:pt x="43343" y="20283"/>
                  </a:lnTo>
                  <a:lnTo>
                    <a:pt x="43343" y="20525"/>
                  </a:lnTo>
                  <a:lnTo>
                    <a:pt x="43535" y="20525"/>
                  </a:lnTo>
                  <a:lnTo>
                    <a:pt x="43490" y="22161"/>
                  </a:lnTo>
                  <a:lnTo>
                    <a:pt x="42630" y="22161"/>
                  </a:lnTo>
                  <a:lnTo>
                    <a:pt x="42630" y="15030"/>
                  </a:lnTo>
                  <a:lnTo>
                    <a:pt x="41983" y="14893"/>
                  </a:lnTo>
                  <a:lnTo>
                    <a:pt x="41983" y="13892"/>
                  </a:lnTo>
                  <a:lnTo>
                    <a:pt x="41983" y="12795"/>
                  </a:lnTo>
                  <a:cubicBezTo>
                    <a:pt x="41983" y="12729"/>
                    <a:pt x="41930" y="12670"/>
                    <a:pt x="41859" y="12670"/>
                  </a:cubicBezTo>
                  <a:cubicBezTo>
                    <a:pt x="41786" y="12670"/>
                    <a:pt x="41732" y="12729"/>
                    <a:pt x="41732" y="12795"/>
                  </a:cubicBezTo>
                  <a:lnTo>
                    <a:pt x="41732" y="13892"/>
                  </a:lnTo>
                  <a:lnTo>
                    <a:pt x="41387" y="13892"/>
                  </a:lnTo>
                  <a:cubicBezTo>
                    <a:pt x="41124" y="13892"/>
                    <a:pt x="40911" y="14105"/>
                    <a:pt x="40911" y="14373"/>
                  </a:cubicBezTo>
                  <a:lnTo>
                    <a:pt x="40911" y="14658"/>
                  </a:lnTo>
                  <a:lnTo>
                    <a:pt x="40669" y="14609"/>
                  </a:lnTo>
                  <a:lnTo>
                    <a:pt x="39743" y="14609"/>
                  </a:lnTo>
                  <a:lnTo>
                    <a:pt x="39743" y="13892"/>
                  </a:lnTo>
                  <a:cubicBezTo>
                    <a:pt x="39743" y="13892"/>
                    <a:pt x="40511" y="13360"/>
                    <a:pt x="39743" y="13174"/>
                  </a:cubicBezTo>
                  <a:cubicBezTo>
                    <a:pt x="39743" y="13174"/>
                    <a:pt x="39673" y="12117"/>
                    <a:pt x="38566" y="11520"/>
                  </a:cubicBezTo>
                  <a:lnTo>
                    <a:pt x="38566" y="10764"/>
                  </a:lnTo>
                  <a:lnTo>
                    <a:pt x="38325" y="10764"/>
                  </a:lnTo>
                  <a:lnTo>
                    <a:pt x="38325" y="11520"/>
                  </a:lnTo>
                  <a:cubicBezTo>
                    <a:pt x="37225" y="12117"/>
                    <a:pt x="37153" y="13174"/>
                    <a:pt x="37153" y="13174"/>
                  </a:cubicBezTo>
                  <a:cubicBezTo>
                    <a:pt x="37137" y="13179"/>
                    <a:pt x="37131" y="13184"/>
                    <a:pt x="37114" y="13184"/>
                  </a:cubicBezTo>
                  <a:lnTo>
                    <a:pt x="37114" y="12193"/>
                  </a:lnTo>
                  <a:cubicBezTo>
                    <a:pt x="38138" y="9569"/>
                    <a:pt x="36556" y="8146"/>
                    <a:pt x="35143" y="7428"/>
                  </a:cubicBezTo>
                  <a:cubicBezTo>
                    <a:pt x="35143" y="7428"/>
                    <a:pt x="34015" y="6842"/>
                    <a:pt x="33620" y="5752"/>
                  </a:cubicBezTo>
                  <a:lnTo>
                    <a:pt x="33484" y="3873"/>
                  </a:lnTo>
                  <a:lnTo>
                    <a:pt x="33221" y="3873"/>
                  </a:lnTo>
                  <a:lnTo>
                    <a:pt x="33089" y="5752"/>
                  </a:lnTo>
                  <a:cubicBezTo>
                    <a:pt x="32690" y="6842"/>
                    <a:pt x="31566" y="7428"/>
                    <a:pt x="31566" y="7428"/>
                  </a:cubicBezTo>
                  <a:cubicBezTo>
                    <a:pt x="31287" y="7570"/>
                    <a:pt x="31002" y="7741"/>
                    <a:pt x="30728" y="7938"/>
                  </a:cubicBezTo>
                  <a:cubicBezTo>
                    <a:pt x="30711" y="7948"/>
                    <a:pt x="30695" y="7964"/>
                    <a:pt x="30678" y="7976"/>
                  </a:cubicBezTo>
                  <a:cubicBezTo>
                    <a:pt x="30640" y="8004"/>
                    <a:pt x="30607" y="8030"/>
                    <a:pt x="30575" y="8058"/>
                  </a:cubicBezTo>
                  <a:cubicBezTo>
                    <a:pt x="30542" y="8085"/>
                    <a:pt x="30504" y="8113"/>
                    <a:pt x="30471" y="8140"/>
                  </a:cubicBezTo>
                  <a:cubicBezTo>
                    <a:pt x="30438" y="8173"/>
                    <a:pt x="30405" y="8201"/>
                    <a:pt x="30372" y="8227"/>
                  </a:cubicBezTo>
                  <a:cubicBezTo>
                    <a:pt x="30339" y="8260"/>
                    <a:pt x="30306" y="8288"/>
                    <a:pt x="30273" y="8321"/>
                  </a:cubicBezTo>
                  <a:cubicBezTo>
                    <a:pt x="30246" y="8353"/>
                    <a:pt x="30213" y="8381"/>
                    <a:pt x="30180" y="8414"/>
                  </a:cubicBezTo>
                  <a:cubicBezTo>
                    <a:pt x="30153" y="8447"/>
                    <a:pt x="30120" y="8480"/>
                    <a:pt x="30087" y="8512"/>
                  </a:cubicBezTo>
                  <a:cubicBezTo>
                    <a:pt x="30061" y="8545"/>
                    <a:pt x="30033" y="8578"/>
                    <a:pt x="30005" y="8611"/>
                  </a:cubicBezTo>
                  <a:cubicBezTo>
                    <a:pt x="29972" y="8644"/>
                    <a:pt x="29945" y="8682"/>
                    <a:pt x="29917" y="8720"/>
                  </a:cubicBezTo>
                  <a:cubicBezTo>
                    <a:pt x="29890" y="8753"/>
                    <a:pt x="29863" y="8786"/>
                    <a:pt x="29841" y="8825"/>
                  </a:cubicBezTo>
                  <a:cubicBezTo>
                    <a:pt x="29813" y="8863"/>
                    <a:pt x="29786" y="8902"/>
                    <a:pt x="29758" y="8940"/>
                  </a:cubicBezTo>
                  <a:cubicBezTo>
                    <a:pt x="29737" y="8978"/>
                    <a:pt x="29710" y="9011"/>
                    <a:pt x="29687" y="9049"/>
                  </a:cubicBezTo>
                  <a:cubicBezTo>
                    <a:pt x="29666" y="9093"/>
                    <a:pt x="29644" y="9132"/>
                    <a:pt x="29621" y="9175"/>
                  </a:cubicBezTo>
                  <a:cubicBezTo>
                    <a:pt x="29600" y="9213"/>
                    <a:pt x="29578" y="9253"/>
                    <a:pt x="29561" y="9291"/>
                  </a:cubicBezTo>
                  <a:cubicBezTo>
                    <a:pt x="29540" y="9334"/>
                    <a:pt x="29518" y="9377"/>
                    <a:pt x="29502" y="9427"/>
                  </a:cubicBezTo>
                  <a:cubicBezTo>
                    <a:pt x="29485" y="9465"/>
                    <a:pt x="29462" y="9504"/>
                    <a:pt x="29452" y="9548"/>
                  </a:cubicBezTo>
                  <a:cubicBezTo>
                    <a:pt x="29430" y="9597"/>
                    <a:pt x="29419" y="9640"/>
                    <a:pt x="29403" y="9690"/>
                  </a:cubicBezTo>
                  <a:cubicBezTo>
                    <a:pt x="29391" y="9734"/>
                    <a:pt x="29376" y="9778"/>
                    <a:pt x="29364" y="9822"/>
                  </a:cubicBezTo>
                  <a:cubicBezTo>
                    <a:pt x="29348" y="9870"/>
                    <a:pt x="29343" y="9920"/>
                    <a:pt x="29331" y="9976"/>
                  </a:cubicBezTo>
                  <a:cubicBezTo>
                    <a:pt x="29320" y="10019"/>
                    <a:pt x="29310" y="10062"/>
                    <a:pt x="29305" y="10107"/>
                  </a:cubicBezTo>
                  <a:cubicBezTo>
                    <a:pt x="29293" y="10161"/>
                    <a:pt x="29288" y="10216"/>
                    <a:pt x="29282" y="10271"/>
                  </a:cubicBezTo>
                  <a:cubicBezTo>
                    <a:pt x="29277" y="10320"/>
                    <a:pt x="29272" y="10363"/>
                    <a:pt x="29272" y="10413"/>
                  </a:cubicBezTo>
                  <a:cubicBezTo>
                    <a:pt x="29265" y="10474"/>
                    <a:pt x="29265" y="10528"/>
                    <a:pt x="29265" y="10588"/>
                  </a:cubicBezTo>
                  <a:cubicBezTo>
                    <a:pt x="29265" y="10638"/>
                    <a:pt x="29260" y="10687"/>
                    <a:pt x="29265" y="10737"/>
                  </a:cubicBezTo>
                  <a:lnTo>
                    <a:pt x="29002" y="10737"/>
                  </a:lnTo>
                  <a:lnTo>
                    <a:pt x="29002" y="10019"/>
                  </a:lnTo>
                  <a:cubicBezTo>
                    <a:pt x="29002" y="10019"/>
                    <a:pt x="29775" y="9493"/>
                    <a:pt x="29002" y="9306"/>
                  </a:cubicBezTo>
                  <a:cubicBezTo>
                    <a:pt x="29002" y="9306"/>
                    <a:pt x="28937" y="8244"/>
                    <a:pt x="27831" y="7647"/>
                  </a:cubicBezTo>
                  <a:lnTo>
                    <a:pt x="27831" y="6892"/>
                  </a:lnTo>
                  <a:lnTo>
                    <a:pt x="27589" y="6892"/>
                  </a:lnTo>
                  <a:lnTo>
                    <a:pt x="27589" y="7647"/>
                  </a:lnTo>
                  <a:cubicBezTo>
                    <a:pt x="26484" y="8244"/>
                    <a:pt x="26418" y="9306"/>
                    <a:pt x="26418" y="9306"/>
                  </a:cubicBezTo>
                  <a:cubicBezTo>
                    <a:pt x="26401" y="9306"/>
                    <a:pt x="26390" y="9312"/>
                    <a:pt x="26380" y="9318"/>
                  </a:cubicBezTo>
                  <a:lnTo>
                    <a:pt x="26380" y="8326"/>
                  </a:lnTo>
                  <a:cubicBezTo>
                    <a:pt x="26434" y="8189"/>
                    <a:pt x="26478" y="8058"/>
                    <a:pt x="26517" y="7931"/>
                  </a:cubicBezTo>
                  <a:cubicBezTo>
                    <a:pt x="26527" y="7888"/>
                    <a:pt x="26538" y="7850"/>
                    <a:pt x="26549" y="7807"/>
                  </a:cubicBezTo>
                  <a:cubicBezTo>
                    <a:pt x="26570" y="7724"/>
                    <a:pt x="26598" y="7636"/>
                    <a:pt x="26615" y="7559"/>
                  </a:cubicBezTo>
                  <a:cubicBezTo>
                    <a:pt x="26626" y="7511"/>
                    <a:pt x="26631" y="7461"/>
                    <a:pt x="26643" y="7412"/>
                  </a:cubicBezTo>
                  <a:cubicBezTo>
                    <a:pt x="26653" y="7340"/>
                    <a:pt x="26669" y="7269"/>
                    <a:pt x="26676" y="7203"/>
                  </a:cubicBezTo>
                  <a:cubicBezTo>
                    <a:pt x="26681" y="7155"/>
                    <a:pt x="26686" y="7105"/>
                    <a:pt x="26691" y="7056"/>
                  </a:cubicBezTo>
                  <a:cubicBezTo>
                    <a:pt x="26697" y="6990"/>
                    <a:pt x="26702" y="6924"/>
                    <a:pt x="26702" y="6864"/>
                  </a:cubicBezTo>
                  <a:cubicBezTo>
                    <a:pt x="26708" y="6814"/>
                    <a:pt x="26702" y="6765"/>
                    <a:pt x="26702" y="6715"/>
                  </a:cubicBezTo>
                  <a:cubicBezTo>
                    <a:pt x="26702" y="6662"/>
                    <a:pt x="26702" y="6601"/>
                    <a:pt x="26697" y="6541"/>
                  </a:cubicBezTo>
                  <a:cubicBezTo>
                    <a:pt x="26697" y="6497"/>
                    <a:pt x="26691" y="6447"/>
                    <a:pt x="26686" y="6404"/>
                  </a:cubicBezTo>
                  <a:cubicBezTo>
                    <a:pt x="26681" y="6349"/>
                    <a:pt x="26676" y="6295"/>
                    <a:pt x="26664" y="6240"/>
                  </a:cubicBezTo>
                  <a:cubicBezTo>
                    <a:pt x="26658" y="6190"/>
                    <a:pt x="26648" y="6146"/>
                    <a:pt x="26636" y="6103"/>
                  </a:cubicBezTo>
                  <a:cubicBezTo>
                    <a:pt x="26626" y="6053"/>
                    <a:pt x="26620" y="5999"/>
                    <a:pt x="26603" y="5949"/>
                  </a:cubicBezTo>
                  <a:cubicBezTo>
                    <a:pt x="26593" y="5906"/>
                    <a:pt x="26577" y="5861"/>
                    <a:pt x="26565" y="5823"/>
                  </a:cubicBezTo>
                  <a:cubicBezTo>
                    <a:pt x="26549" y="5774"/>
                    <a:pt x="26538" y="5724"/>
                    <a:pt x="26517" y="5676"/>
                  </a:cubicBezTo>
                  <a:cubicBezTo>
                    <a:pt x="26505" y="5638"/>
                    <a:pt x="26484" y="5593"/>
                    <a:pt x="26467" y="5555"/>
                  </a:cubicBezTo>
                  <a:cubicBezTo>
                    <a:pt x="26451" y="5511"/>
                    <a:pt x="26428" y="5467"/>
                    <a:pt x="26406" y="5423"/>
                  </a:cubicBezTo>
                  <a:cubicBezTo>
                    <a:pt x="26390" y="5380"/>
                    <a:pt x="26368" y="5342"/>
                    <a:pt x="26347" y="5302"/>
                  </a:cubicBezTo>
                  <a:cubicBezTo>
                    <a:pt x="26325" y="5264"/>
                    <a:pt x="26302" y="5221"/>
                    <a:pt x="26281" y="5183"/>
                  </a:cubicBezTo>
                  <a:cubicBezTo>
                    <a:pt x="26259" y="5145"/>
                    <a:pt x="26231" y="5105"/>
                    <a:pt x="26209" y="5067"/>
                  </a:cubicBezTo>
                  <a:cubicBezTo>
                    <a:pt x="26183" y="5029"/>
                    <a:pt x="26155" y="4991"/>
                    <a:pt x="26127" y="4953"/>
                  </a:cubicBezTo>
                  <a:cubicBezTo>
                    <a:pt x="26105" y="4920"/>
                    <a:pt x="26077" y="4882"/>
                    <a:pt x="26051" y="4849"/>
                  </a:cubicBezTo>
                  <a:cubicBezTo>
                    <a:pt x="26024" y="4809"/>
                    <a:pt x="25996" y="4777"/>
                    <a:pt x="25963" y="4738"/>
                  </a:cubicBezTo>
                  <a:cubicBezTo>
                    <a:pt x="25935" y="4706"/>
                    <a:pt x="25908" y="4673"/>
                    <a:pt x="25880" y="4645"/>
                  </a:cubicBezTo>
                  <a:cubicBezTo>
                    <a:pt x="25847" y="4607"/>
                    <a:pt x="25815" y="4574"/>
                    <a:pt x="25788" y="4541"/>
                  </a:cubicBezTo>
                  <a:cubicBezTo>
                    <a:pt x="25755" y="4508"/>
                    <a:pt x="25723" y="4481"/>
                    <a:pt x="25695" y="4448"/>
                  </a:cubicBezTo>
                  <a:cubicBezTo>
                    <a:pt x="25662" y="4422"/>
                    <a:pt x="25629" y="4389"/>
                    <a:pt x="25596" y="4356"/>
                  </a:cubicBezTo>
                  <a:cubicBezTo>
                    <a:pt x="25563" y="4328"/>
                    <a:pt x="25531" y="4301"/>
                    <a:pt x="25498" y="4273"/>
                  </a:cubicBezTo>
                  <a:cubicBezTo>
                    <a:pt x="25465" y="4245"/>
                    <a:pt x="25427" y="4213"/>
                    <a:pt x="25394" y="4185"/>
                  </a:cubicBezTo>
                  <a:cubicBezTo>
                    <a:pt x="25361" y="4159"/>
                    <a:pt x="25328" y="4131"/>
                    <a:pt x="25289" y="4109"/>
                  </a:cubicBezTo>
                  <a:cubicBezTo>
                    <a:pt x="25273" y="4093"/>
                    <a:pt x="25256" y="4081"/>
                    <a:pt x="25240" y="4065"/>
                  </a:cubicBezTo>
                  <a:lnTo>
                    <a:pt x="25240" y="4071"/>
                  </a:lnTo>
                  <a:cubicBezTo>
                    <a:pt x="24967" y="3868"/>
                    <a:pt x="24681" y="3699"/>
                    <a:pt x="24401" y="3555"/>
                  </a:cubicBezTo>
                  <a:cubicBezTo>
                    <a:pt x="24401" y="3555"/>
                    <a:pt x="23279" y="2969"/>
                    <a:pt x="22879" y="1885"/>
                  </a:cubicBezTo>
                  <a:lnTo>
                    <a:pt x="22748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02;p35"/>
            <p:cNvSpPr/>
            <p:nvPr/>
          </p:nvSpPr>
          <p:spPr>
            <a:xfrm>
              <a:off x="2262416" y="5660511"/>
              <a:ext cx="1569121" cy="1203479"/>
            </a:xfrm>
            <a:custGeom>
              <a:avLst/>
              <a:gdLst/>
              <a:ahLst/>
              <a:cxnLst/>
              <a:rect l="l" t="t" r="r" b="b"/>
              <a:pathLst>
                <a:path w="18399" h="16197" extrusionOk="0">
                  <a:moveTo>
                    <a:pt x="6244" y="0"/>
                  </a:moveTo>
                  <a:cubicBezTo>
                    <a:pt x="6143" y="98"/>
                    <a:pt x="6154" y="432"/>
                    <a:pt x="6156" y="478"/>
                  </a:cubicBezTo>
                  <a:lnTo>
                    <a:pt x="6156" y="478"/>
                  </a:lnTo>
                  <a:cubicBezTo>
                    <a:pt x="6102" y="521"/>
                    <a:pt x="6080" y="609"/>
                    <a:pt x="6069" y="669"/>
                  </a:cubicBezTo>
                  <a:cubicBezTo>
                    <a:pt x="6080" y="664"/>
                    <a:pt x="6090" y="664"/>
                    <a:pt x="6102" y="664"/>
                  </a:cubicBezTo>
                  <a:cubicBezTo>
                    <a:pt x="5663" y="768"/>
                    <a:pt x="5713" y="1365"/>
                    <a:pt x="5713" y="1365"/>
                  </a:cubicBezTo>
                  <a:lnTo>
                    <a:pt x="5538" y="1365"/>
                  </a:lnTo>
                  <a:lnTo>
                    <a:pt x="5538" y="1595"/>
                  </a:lnTo>
                  <a:lnTo>
                    <a:pt x="5713" y="1595"/>
                  </a:lnTo>
                  <a:lnTo>
                    <a:pt x="5713" y="2871"/>
                  </a:lnTo>
                  <a:cubicBezTo>
                    <a:pt x="5362" y="2947"/>
                    <a:pt x="5385" y="3096"/>
                    <a:pt x="5385" y="3096"/>
                  </a:cubicBezTo>
                  <a:cubicBezTo>
                    <a:pt x="5703" y="3096"/>
                    <a:pt x="5789" y="3638"/>
                    <a:pt x="5789" y="3638"/>
                  </a:cubicBezTo>
                  <a:lnTo>
                    <a:pt x="5713" y="3638"/>
                  </a:lnTo>
                  <a:lnTo>
                    <a:pt x="5713" y="3868"/>
                  </a:lnTo>
                  <a:lnTo>
                    <a:pt x="5789" y="3868"/>
                  </a:lnTo>
                  <a:lnTo>
                    <a:pt x="5795" y="5506"/>
                  </a:lnTo>
                  <a:lnTo>
                    <a:pt x="5795" y="8972"/>
                  </a:lnTo>
                  <a:cubicBezTo>
                    <a:pt x="5795" y="8863"/>
                    <a:pt x="5708" y="8775"/>
                    <a:pt x="5604" y="8775"/>
                  </a:cubicBezTo>
                  <a:cubicBezTo>
                    <a:pt x="5494" y="8775"/>
                    <a:pt x="5407" y="8863"/>
                    <a:pt x="5407" y="8972"/>
                  </a:cubicBezTo>
                  <a:cubicBezTo>
                    <a:pt x="5407" y="8863"/>
                    <a:pt x="5319" y="8775"/>
                    <a:pt x="5215" y="8775"/>
                  </a:cubicBezTo>
                  <a:cubicBezTo>
                    <a:pt x="5105" y="8775"/>
                    <a:pt x="5023" y="8863"/>
                    <a:pt x="5023" y="8972"/>
                  </a:cubicBezTo>
                  <a:cubicBezTo>
                    <a:pt x="5023" y="8863"/>
                    <a:pt x="4935" y="8775"/>
                    <a:pt x="4826" y="8775"/>
                  </a:cubicBezTo>
                  <a:cubicBezTo>
                    <a:pt x="4722" y="8775"/>
                    <a:pt x="4634" y="8863"/>
                    <a:pt x="4634" y="8972"/>
                  </a:cubicBezTo>
                  <a:cubicBezTo>
                    <a:pt x="4634" y="8863"/>
                    <a:pt x="4546" y="8775"/>
                    <a:pt x="4442" y="8775"/>
                  </a:cubicBezTo>
                  <a:lnTo>
                    <a:pt x="4442" y="8660"/>
                  </a:lnTo>
                  <a:cubicBezTo>
                    <a:pt x="4492" y="8660"/>
                    <a:pt x="4530" y="8622"/>
                    <a:pt x="4530" y="8578"/>
                  </a:cubicBezTo>
                  <a:cubicBezTo>
                    <a:pt x="4530" y="8529"/>
                    <a:pt x="4492" y="8491"/>
                    <a:pt x="4442" y="8491"/>
                  </a:cubicBezTo>
                  <a:lnTo>
                    <a:pt x="4421" y="8491"/>
                  </a:lnTo>
                  <a:cubicBezTo>
                    <a:pt x="4558" y="8064"/>
                    <a:pt x="4694" y="7105"/>
                    <a:pt x="3380" y="6623"/>
                  </a:cubicBezTo>
                  <a:lnTo>
                    <a:pt x="3385" y="6618"/>
                  </a:lnTo>
                  <a:cubicBezTo>
                    <a:pt x="3385" y="6618"/>
                    <a:pt x="3018" y="6398"/>
                    <a:pt x="2771" y="6140"/>
                  </a:cubicBezTo>
                  <a:cubicBezTo>
                    <a:pt x="2569" y="5933"/>
                    <a:pt x="2541" y="5829"/>
                    <a:pt x="2482" y="5807"/>
                  </a:cubicBezTo>
                  <a:lnTo>
                    <a:pt x="2482" y="5665"/>
                  </a:lnTo>
                  <a:lnTo>
                    <a:pt x="2515" y="5665"/>
                  </a:lnTo>
                  <a:cubicBezTo>
                    <a:pt x="2515" y="5665"/>
                    <a:pt x="2558" y="5665"/>
                    <a:pt x="2558" y="5626"/>
                  </a:cubicBezTo>
                  <a:cubicBezTo>
                    <a:pt x="2558" y="5582"/>
                    <a:pt x="2515" y="5582"/>
                    <a:pt x="2515" y="5582"/>
                  </a:cubicBezTo>
                  <a:lnTo>
                    <a:pt x="2482" y="5582"/>
                  </a:lnTo>
                  <a:lnTo>
                    <a:pt x="2482" y="5275"/>
                  </a:lnTo>
                  <a:lnTo>
                    <a:pt x="2493" y="5275"/>
                  </a:lnTo>
                  <a:cubicBezTo>
                    <a:pt x="2493" y="5275"/>
                    <a:pt x="2525" y="5275"/>
                    <a:pt x="2525" y="5243"/>
                  </a:cubicBezTo>
                  <a:cubicBezTo>
                    <a:pt x="2525" y="5215"/>
                    <a:pt x="2498" y="5215"/>
                    <a:pt x="2498" y="5215"/>
                  </a:cubicBezTo>
                  <a:lnTo>
                    <a:pt x="2482" y="5215"/>
                  </a:lnTo>
                  <a:lnTo>
                    <a:pt x="2482" y="4886"/>
                  </a:lnTo>
                  <a:cubicBezTo>
                    <a:pt x="2482" y="4864"/>
                    <a:pt x="2465" y="4843"/>
                    <a:pt x="2443" y="4843"/>
                  </a:cubicBezTo>
                  <a:cubicBezTo>
                    <a:pt x="2422" y="4843"/>
                    <a:pt x="2404" y="4864"/>
                    <a:pt x="2404" y="4886"/>
                  </a:cubicBezTo>
                  <a:lnTo>
                    <a:pt x="2404" y="5215"/>
                  </a:lnTo>
                  <a:lnTo>
                    <a:pt x="2394" y="5215"/>
                  </a:lnTo>
                  <a:cubicBezTo>
                    <a:pt x="2394" y="5215"/>
                    <a:pt x="2361" y="5215"/>
                    <a:pt x="2361" y="5243"/>
                  </a:cubicBezTo>
                  <a:cubicBezTo>
                    <a:pt x="2361" y="5275"/>
                    <a:pt x="2394" y="5275"/>
                    <a:pt x="2394" y="5275"/>
                  </a:cubicBezTo>
                  <a:lnTo>
                    <a:pt x="2404" y="5275"/>
                  </a:lnTo>
                  <a:lnTo>
                    <a:pt x="2404" y="5582"/>
                  </a:lnTo>
                  <a:lnTo>
                    <a:pt x="2372" y="5582"/>
                  </a:lnTo>
                  <a:cubicBezTo>
                    <a:pt x="2372" y="5582"/>
                    <a:pt x="2333" y="5582"/>
                    <a:pt x="2333" y="5626"/>
                  </a:cubicBezTo>
                  <a:cubicBezTo>
                    <a:pt x="2333" y="5665"/>
                    <a:pt x="2377" y="5665"/>
                    <a:pt x="2377" y="5665"/>
                  </a:cubicBezTo>
                  <a:lnTo>
                    <a:pt x="2404" y="5665"/>
                  </a:lnTo>
                  <a:lnTo>
                    <a:pt x="2404" y="5807"/>
                  </a:lnTo>
                  <a:cubicBezTo>
                    <a:pt x="2351" y="5829"/>
                    <a:pt x="2318" y="5933"/>
                    <a:pt x="2121" y="6140"/>
                  </a:cubicBezTo>
                  <a:cubicBezTo>
                    <a:pt x="1868" y="6398"/>
                    <a:pt x="1501" y="6618"/>
                    <a:pt x="1501" y="6618"/>
                  </a:cubicBezTo>
                  <a:cubicBezTo>
                    <a:pt x="137" y="7132"/>
                    <a:pt x="346" y="8145"/>
                    <a:pt x="493" y="8540"/>
                  </a:cubicBezTo>
                  <a:cubicBezTo>
                    <a:pt x="488" y="8551"/>
                    <a:pt x="488" y="8562"/>
                    <a:pt x="488" y="8578"/>
                  </a:cubicBezTo>
                  <a:cubicBezTo>
                    <a:pt x="488" y="8610"/>
                    <a:pt x="510" y="8643"/>
                    <a:pt x="543" y="8655"/>
                  </a:cubicBezTo>
                  <a:cubicBezTo>
                    <a:pt x="554" y="8688"/>
                    <a:pt x="564" y="8709"/>
                    <a:pt x="564" y="8709"/>
                  </a:cubicBezTo>
                  <a:lnTo>
                    <a:pt x="576" y="8709"/>
                  </a:lnTo>
                  <a:lnTo>
                    <a:pt x="576" y="8775"/>
                  </a:lnTo>
                  <a:cubicBezTo>
                    <a:pt x="466" y="8775"/>
                    <a:pt x="379" y="8863"/>
                    <a:pt x="379" y="8972"/>
                  </a:cubicBezTo>
                  <a:cubicBezTo>
                    <a:pt x="379" y="8863"/>
                    <a:pt x="291" y="8775"/>
                    <a:pt x="187" y="8775"/>
                  </a:cubicBezTo>
                  <a:cubicBezTo>
                    <a:pt x="93" y="8775"/>
                    <a:pt x="17" y="8841"/>
                    <a:pt x="0" y="8929"/>
                  </a:cubicBezTo>
                  <a:lnTo>
                    <a:pt x="0" y="16197"/>
                  </a:lnTo>
                  <a:lnTo>
                    <a:pt x="18399" y="16197"/>
                  </a:lnTo>
                  <a:lnTo>
                    <a:pt x="18399" y="8781"/>
                  </a:lnTo>
                  <a:cubicBezTo>
                    <a:pt x="18388" y="8781"/>
                    <a:pt x="18376" y="8775"/>
                    <a:pt x="18366" y="8775"/>
                  </a:cubicBezTo>
                  <a:cubicBezTo>
                    <a:pt x="18257" y="8775"/>
                    <a:pt x="18169" y="8863"/>
                    <a:pt x="18169" y="8972"/>
                  </a:cubicBezTo>
                  <a:cubicBezTo>
                    <a:pt x="18169" y="8863"/>
                    <a:pt x="18086" y="8775"/>
                    <a:pt x="17977" y="8775"/>
                  </a:cubicBezTo>
                  <a:cubicBezTo>
                    <a:pt x="17873" y="8775"/>
                    <a:pt x="17785" y="8863"/>
                    <a:pt x="17785" y="8972"/>
                  </a:cubicBezTo>
                  <a:cubicBezTo>
                    <a:pt x="17785" y="8863"/>
                    <a:pt x="17698" y="8775"/>
                    <a:pt x="17588" y="8775"/>
                  </a:cubicBezTo>
                  <a:lnTo>
                    <a:pt x="17588" y="8660"/>
                  </a:lnTo>
                  <a:cubicBezTo>
                    <a:pt x="17637" y="8660"/>
                    <a:pt x="17676" y="8622"/>
                    <a:pt x="17676" y="8578"/>
                  </a:cubicBezTo>
                  <a:cubicBezTo>
                    <a:pt x="17676" y="8534"/>
                    <a:pt x="17643" y="8496"/>
                    <a:pt x="17605" y="8491"/>
                  </a:cubicBezTo>
                  <a:cubicBezTo>
                    <a:pt x="17747" y="8102"/>
                    <a:pt x="17977" y="7072"/>
                    <a:pt x="16596" y="6552"/>
                  </a:cubicBezTo>
                  <a:cubicBezTo>
                    <a:pt x="16596" y="6552"/>
                    <a:pt x="16235" y="6338"/>
                    <a:pt x="15982" y="6075"/>
                  </a:cubicBezTo>
                  <a:cubicBezTo>
                    <a:pt x="15785" y="5867"/>
                    <a:pt x="15752" y="5763"/>
                    <a:pt x="15693" y="5741"/>
                  </a:cubicBezTo>
                  <a:lnTo>
                    <a:pt x="15693" y="5604"/>
                  </a:lnTo>
                  <a:lnTo>
                    <a:pt x="15726" y="5604"/>
                  </a:lnTo>
                  <a:cubicBezTo>
                    <a:pt x="15726" y="5604"/>
                    <a:pt x="15769" y="5599"/>
                    <a:pt x="15769" y="5561"/>
                  </a:cubicBezTo>
                  <a:cubicBezTo>
                    <a:pt x="15769" y="5521"/>
                    <a:pt x="15726" y="5521"/>
                    <a:pt x="15726" y="5521"/>
                  </a:cubicBezTo>
                  <a:lnTo>
                    <a:pt x="15693" y="5521"/>
                  </a:lnTo>
                  <a:lnTo>
                    <a:pt x="15693" y="5210"/>
                  </a:lnTo>
                  <a:lnTo>
                    <a:pt x="15709" y="5210"/>
                  </a:lnTo>
                  <a:cubicBezTo>
                    <a:pt x="15709" y="5210"/>
                    <a:pt x="15737" y="5210"/>
                    <a:pt x="15737" y="5182"/>
                  </a:cubicBezTo>
                  <a:cubicBezTo>
                    <a:pt x="15737" y="5155"/>
                    <a:pt x="15709" y="5155"/>
                    <a:pt x="15709" y="5155"/>
                  </a:cubicBezTo>
                  <a:lnTo>
                    <a:pt x="15693" y="5155"/>
                  </a:lnTo>
                  <a:lnTo>
                    <a:pt x="15693" y="4821"/>
                  </a:lnTo>
                  <a:cubicBezTo>
                    <a:pt x="15693" y="4798"/>
                    <a:pt x="15676" y="4783"/>
                    <a:pt x="15654" y="4783"/>
                  </a:cubicBezTo>
                  <a:cubicBezTo>
                    <a:pt x="15638" y="4783"/>
                    <a:pt x="15616" y="4798"/>
                    <a:pt x="15616" y="4821"/>
                  </a:cubicBezTo>
                  <a:lnTo>
                    <a:pt x="15616" y="5155"/>
                  </a:lnTo>
                  <a:lnTo>
                    <a:pt x="15605" y="5155"/>
                  </a:lnTo>
                  <a:cubicBezTo>
                    <a:pt x="15605" y="5155"/>
                    <a:pt x="15578" y="5155"/>
                    <a:pt x="15578" y="5182"/>
                  </a:cubicBezTo>
                  <a:cubicBezTo>
                    <a:pt x="15578" y="5210"/>
                    <a:pt x="15605" y="5210"/>
                    <a:pt x="15605" y="5210"/>
                  </a:cubicBezTo>
                  <a:lnTo>
                    <a:pt x="15616" y="5210"/>
                  </a:lnTo>
                  <a:lnTo>
                    <a:pt x="15616" y="5521"/>
                  </a:lnTo>
                  <a:lnTo>
                    <a:pt x="15583" y="5521"/>
                  </a:lnTo>
                  <a:cubicBezTo>
                    <a:pt x="15583" y="5521"/>
                    <a:pt x="15545" y="5521"/>
                    <a:pt x="15545" y="5561"/>
                  </a:cubicBezTo>
                  <a:cubicBezTo>
                    <a:pt x="15545" y="5599"/>
                    <a:pt x="15588" y="5604"/>
                    <a:pt x="15588" y="5604"/>
                  </a:cubicBezTo>
                  <a:lnTo>
                    <a:pt x="15616" y="5604"/>
                  </a:lnTo>
                  <a:lnTo>
                    <a:pt x="15616" y="5741"/>
                  </a:lnTo>
                  <a:cubicBezTo>
                    <a:pt x="15562" y="5763"/>
                    <a:pt x="15529" y="5867"/>
                    <a:pt x="15332" y="6075"/>
                  </a:cubicBezTo>
                  <a:cubicBezTo>
                    <a:pt x="15079" y="6338"/>
                    <a:pt x="14713" y="6552"/>
                    <a:pt x="14713" y="6552"/>
                  </a:cubicBezTo>
                  <a:cubicBezTo>
                    <a:pt x="14713" y="6552"/>
                    <a:pt x="14718" y="6557"/>
                    <a:pt x="14723" y="6557"/>
                  </a:cubicBezTo>
                  <a:cubicBezTo>
                    <a:pt x="13332" y="7072"/>
                    <a:pt x="13562" y="8107"/>
                    <a:pt x="13704" y="8491"/>
                  </a:cubicBezTo>
                  <a:cubicBezTo>
                    <a:pt x="13666" y="8501"/>
                    <a:pt x="13633" y="8534"/>
                    <a:pt x="13633" y="8578"/>
                  </a:cubicBezTo>
                  <a:cubicBezTo>
                    <a:pt x="13633" y="8622"/>
                    <a:pt x="13677" y="8660"/>
                    <a:pt x="13721" y="8660"/>
                  </a:cubicBezTo>
                  <a:lnTo>
                    <a:pt x="13721" y="8775"/>
                  </a:lnTo>
                  <a:cubicBezTo>
                    <a:pt x="13616" y="8775"/>
                    <a:pt x="13530" y="8863"/>
                    <a:pt x="13530" y="8972"/>
                  </a:cubicBezTo>
                  <a:cubicBezTo>
                    <a:pt x="13530" y="8863"/>
                    <a:pt x="13441" y="8775"/>
                    <a:pt x="13338" y="8775"/>
                  </a:cubicBezTo>
                  <a:cubicBezTo>
                    <a:pt x="13228" y="8775"/>
                    <a:pt x="13140" y="8863"/>
                    <a:pt x="13140" y="8972"/>
                  </a:cubicBezTo>
                  <a:cubicBezTo>
                    <a:pt x="13140" y="8863"/>
                    <a:pt x="13058" y="8775"/>
                    <a:pt x="12948" y="8775"/>
                  </a:cubicBezTo>
                  <a:cubicBezTo>
                    <a:pt x="12845" y="8775"/>
                    <a:pt x="12757" y="8863"/>
                    <a:pt x="12757" y="8972"/>
                  </a:cubicBezTo>
                  <a:cubicBezTo>
                    <a:pt x="12757" y="8863"/>
                    <a:pt x="12670" y="8775"/>
                    <a:pt x="12565" y="8775"/>
                  </a:cubicBezTo>
                  <a:cubicBezTo>
                    <a:pt x="12456" y="8775"/>
                    <a:pt x="12374" y="8863"/>
                    <a:pt x="12367" y="8967"/>
                  </a:cubicBezTo>
                  <a:lnTo>
                    <a:pt x="12367" y="5506"/>
                  </a:lnTo>
                  <a:lnTo>
                    <a:pt x="12367" y="5478"/>
                  </a:lnTo>
                  <a:lnTo>
                    <a:pt x="12367" y="3868"/>
                  </a:lnTo>
                  <a:lnTo>
                    <a:pt x="12440" y="3868"/>
                  </a:lnTo>
                  <a:lnTo>
                    <a:pt x="12440" y="3638"/>
                  </a:lnTo>
                  <a:lnTo>
                    <a:pt x="12367" y="3638"/>
                  </a:lnTo>
                  <a:cubicBezTo>
                    <a:pt x="12367" y="3638"/>
                    <a:pt x="12456" y="3096"/>
                    <a:pt x="12768" y="3096"/>
                  </a:cubicBezTo>
                  <a:cubicBezTo>
                    <a:pt x="12768" y="3096"/>
                    <a:pt x="12789" y="2947"/>
                    <a:pt x="12445" y="2871"/>
                  </a:cubicBezTo>
                  <a:lnTo>
                    <a:pt x="12445" y="1595"/>
                  </a:lnTo>
                  <a:lnTo>
                    <a:pt x="12620" y="1595"/>
                  </a:lnTo>
                  <a:lnTo>
                    <a:pt x="12620" y="1365"/>
                  </a:lnTo>
                  <a:lnTo>
                    <a:pt x="12445" y="1365"/>
                  </a:lnTo>
                  <a:cubicBezTo>
                    <a:pt x="12445" y="1365"/>
                    <a:pt x="12487" y="793"/>
                    <a:pt x="12083" y="665"/>
                  </a:cubicBezTo>
                  <a:lnTo>
                    <a:pt x="12083" y="665"/>
                  </a:lnTo>
                  <a:cubicBezTo>
                    <a:pt x="12077" y="607"/>
                    <a:pt x="12056" y="525"/>
                    <a:pt x="12001" y="481"/>
                  </a:cubicBezTo>
                  <a:lnTo>
                    <a:pt x="12001" y="481"/>
                  </a:lnTo>
                  <a:cubicBezTo>
                    <a:pt x="12002" y="458"/>
                    <a:pt x="12014" y="102"/>
                    <a:pt x="11914" y="0"/>
                  </a:cubicBezTo>
                  <a:cubicBezTo>
                    <a:pt x="11812" y="102"/>
                    <a:pt x="11825" y="458"/>
                    <a:pt x="11826" y="481"/>
                  </a:cubicBezTo>
                  <a:lnTo>
                    <a:pt x="11826" y="481"/>
                  </a:lnTo>
                  <a:cubicBezTo>
                    <a:pt x="11771" y="525"/>
                    <a:pt x="11750" y="607"/>
                    <a:pt x="11743" y="665"/>
                  </a:cubicBezTo>
                  <a:lnTo>
                    <a:pt x="11743" y="665"/>
                  </a:lnTo>
                  <a:cubicBezTo>
                    <a:pt x="11340" y="793"/>
                    <a:pt x="11382" y="1365"/>
                    <a:pt x="11382" y="1365"/>
                  </a:cubicBezTo>
                  <a:lnTo>
                    <a:pt x="11207" y="1365"/>
                  </a:lnTo>
                  <a:lnTo>
                    <a:pt x="11207" y="1595"/>
                  </a:lnTo>
                  <a:lnTo>
                    <a:pt x="11382" y="1595"/>
                  </a:lnTo>
                  <a:lnTo>
                    <a:pt x="11382" y="2871"/>
                  </a:lnTo>
                  <a:cubicBezTo>
                    <a:pt x="11037" y="2947"/>
                    <a:pt x="11059" y="3096"/>
                    <a:pt x="11059" y="3096"/>
                  </a:cubicBezTo>
                  <a:cubicBezTo>
                    <a:pt x="11371" y="3096"/>
                    <a:pt x="11459" y="3638"/>
                    <a:pt x="11459" y="3638"/>
                  </a:cubicBezTo>
                  <a:lnTo>
                    <a:pt x="11388" y="3638"/>
                  </a:lnTo>
                  <a:lnTo>
                    <a:pt x="11388" y="3868"/>
                  </a:lnTo>
                  <a:lnTo>
                    <a:pt x="11459" y="3868"/>
                  </a:lnTo>
                  <a:lnTo>
                    <a:pt x="11459" y="5323"/>
                  </a:lnTo>
                  <a:lnTo>
                    <a:pt x="11459" y="5323"/>
                  </a:lnTo>
                  <a:cubicBezTo>
                    <a:pt x="11439" y="5318"/>
                    <a:pt x="11424" y="5314"/>
                    <a:pt x="11404" y="5314"/>
                  </a:cubicBezTo>
                  <a:cubicBezTo>
                    <a:pt x="11371" y="5314"/>
                    <a:pt x="11343" y="5324"/>
                    <a:pt x="11316" y="5336"/>
                  </a:cubicBezTo>
                  <a:cubicBezTo>
                    <a:pt x="11130" y="5018"/>
                    <a:pt x="10790" y="4722"/>
                    <a:pt x="10205" y="4503"/>
                  </a:cubicBezTo>
                  <a:cubicBezTo>
                    <a:pt x="10205" y="4503"/>
                    <a:pt x="9224" y="3835"/>
                    <a:pt x="9126" y="3440"/>
                  </a:cubicBezTo>
                  <a:lnTo>
                    <a:pt x="9126" y="3271"/>
                  </a:lnTo>
                  <a:lnTo>
                    <a:pt x="9164" y="3271"/>
                  </a:lnTo>
                  <a:cubicBezTo>
                    <a:pt x="9164" y="3271"/>
                    <a:pt x="9219" y="3271"/>
                    <a:pt x="9219" y="3227"/>
                  </a:cubicBezTo>
                  <a:cubicBezTo>
                    <a:pt x="9219" y="3177"/>
                    <a:pt x="9169" y="3177"/>
                    <a:pt x="9169" y="3177"/>
                  </a:cubicBezTo>
                  <a:lnTo>
                    <a:pt x="9126" y="3177"/>
                  </a:lnTo>
                  <a:lnTo>
                    <a:pt x="9126" y="2811"/>
                  </a:lnTo>
                  <a:lnTo>
                    <a:pt x="9142" y="2811"/>
                  </a:lnTo>
                  <a:cubicBezTo>
                    <a:pt x="9142" y="2811"/>
                    <a:pt x="9180" y="2805"/>
                    <a:pt x="9180" y="2773"/>
                  </a:cubicBezTo>
                  <a:cubicBezTo>
                    <a:pt x="9180" y="2740"/>
                    <a:pt x="9142" y="2740"/>
                    <a:pt x="9142" y="2740"/>
                  </a:cubicBezTo>
                  <a:lnTo>
                    <a:pt x="9126" y="2740"/>
                  </a:lnTo>
                  <a:lnTo>
                    <a:pt x="9081" y="2005"/>
                  </a:lnTo>
                  <a:lnTo>
                    <a:pt x="9038" y="2740"/>
                  </a:lnTo>
                  <a:lnTo>
                    <a:pt x="9022" y="2740"/>
                  </a:lnTo>
                  <a:cubicBezTo>
                    <a:pt x="9022" y="2740"/>
                    <a:pt x="8989" y="2740"/>
                    <a:pt x="8989" y="2773"/>
                  </a:cubicBezTo>
                  <a:cubicBezTo>
                    <a:pt x="8989" y="2805"/>
                    <a:pt x="9022" y="2811"/>
                    <a:pt x="9022" y="2811"/>
                  </a:cubicBezTo>
                  <a:lnTo>
                    <a:pt x="9038" y="2811"/>
                  </a:lnTo>
                  <a:lnTo>
                    <a:pt x="9038" y="3177"/>
                  </a:lnTo>
                  <a:lnTo>
                    <a:pt x="9000" y="3177"/>
                  </a:lnTo>
                  <a:cubicBezTo>
                    <a:pt x="9000" y="3177"/>
                    <a:pt x="8950" y="3177"/>
                    <a:pt x="8950" y="3227"/>
                  </a:cubicBezTo>
                  <a:cubicBezTo>
                    <a:pt x="8950" y="3271"/>
                    <a:pt x="9000" y="3271"/>
                    <a:pt x="9000" y="3271"/>
                  </a:cubicBezTo>
                  <a:lnTo>
                    <a:pt x="9038" y="3271"/>
                  </a:lnTo>
                  <a:lnTo>
                    <a:pt x="9038" y="3440"/>
                  </a:lnTo>
                  <a:cubicBezTo>
                    <a:pt x="8961" y="3890"/>
                    <a:pt x="7964" y="4503"/>
                    <a:pt x="7964" y="4503"/>
                  </a:cubicBezTo>
                  <a:cubicBezTo>
                    <a:pt x="7380" y="4722"/>
                    <a:pt x="7035" y="5016"/>
                    <a:pt x="6848" y="5334"/>
                  </a:cubicBezTo>
                  <a:lnTo>
                    <a:pt x="6848" y="5334"/>
                  </a:lnTo>
                  <a:cubicBezTo>
                    <a:pt x="6821" y="5323"/>
                    <a:pt x="6790" y="5314"/>
                    <a:pt x="6760" y="5314"/>
                  </a:cubicBezTo>
                  <a:cubicBezTo>
                    <a:pt x="6739" y="5314"/>
                    <a:pt x="6719" y="5318"/>
                    <a:pt x="6699" y="5323"/>
                  </a:cubicBezTo>
                  <a:lnTo>
                    <a:pt x="6699" y="5323"/>
                  </a:lnTo>
                  <a:lnTo>
                    <a:pt x="6699" y="3868"/>
                  </a:lnTo>
                  <a:lnTo>
                    <a:pt x="6770" y="3868"/>
                  </a:lnTo>
                  <a:lnTo>
                    <a:pt x="6770" y="3638"/>
                  </a:lnTo>
                  <a:lnTo>
                    <a:pt x="6699" y="3638"/>
                  </a:lnTo>
                  <a:cubicBezTo>
                    <a:pt x="6699" y="3638"/>
                    <a:pt x="6787" y="3096"/>
                    <a:pt x="7099" y="3096"/>
                  </a:cubicBezTo>
                  <a:cubicBezTo>
                    <a:pt x="7099" y="3096"/>
                    <a:pt x="7121" y="2947"/>
                    <a:pt x="6775" y="2871"/>
                  </a:cubicBezTo>
                  <a:lnTo>
                    <a:pt x="6775" y="1595"/>
                  </a:lnTo>
                  <a:lnTo>
                    <a:pt x="6945" y="1595"/>
                  </a:lnTo>
                  <a:lnTo>
                    <a:pt x="6945" y="1365"/>
                  </a:lnTo>
                  <a:lnTo>
                    <a:pt x="6775" y="1365"/>
                  </a:lnTo>
                  <a:cubicBezTo>
                    <a:pt x="6775" y="1365"/>
                    <a:pt x="6818" y="798"/>
                    <a:pt x="6414" y="667"/>
                  </a:cubicBezTo>
                  <a:lnTo>
                    <a:pt x="6414" y="667"/>
                  </a:lnTo>
                  <a:cubicBezTo>
                    <a:pt x="6408" y="608"/>
                    <a:pt x="6387" y="526"/>
                    <a:pt x="6332" y="481"/>
                  </a:cubicBezTo>
                  <a:lnTo>
                    <a:pt x="6332" y="481"/>
                  </a:lnTo>
                  <a:cubicBezTo>
                    <a:pt x="6333" y="458"/>
                    <a:pt x="6345" y="102"/>
                    <a:pt x="6244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303;p35"/>
            <p:cNvSpPr/>
            <p:nvPr/>
          </p:nvSpPr>
          <p:spPr>
            <a:xfrm>
              <a:off x="8668508" y="5585141"/>
              <a:ext cx="820364" cy="1272859"/>
            </a:xfrm>
            <a:custGeom>
              <a:avLst/>
              <a:gdLst/>
              <a:ahLst/>
              <a:cxnLst/>
              <a:rect l="l" t="t" r="r" b="b"/>
              <a:pathLst>
                <a:path w="7297" h="12995" extrusionOk="0">
                  <a:moveTo>
                    <a:pt x="3432" y="133"/>
                  </a:moveTo>
                  <a:cubicBezTo>
                    <a:pt x="3462" y="133"/>
                    <a:pt x="3491" y="134"/>
                    <a:pt x="3519" y="136"/>
                  </a:cubicBezTo>
                  <a:lnTo>
                    <a:pt x="3519" y="136"/>
                  </a:lnTo>
                  <a:cubicBezTo>
                    <a:pt x="3491" y="135"/>
                    <a:pt x="3461" y="134"/>
                    <a:pt x="3432" y="133"/>
                  </a:cubicBezTo>
                  <a:close/>
                  <a:moveTo>
                    <a:pt x="3445" y="0"/>
                  </a:moveTo>
                  <a:cubicBezTo>
                    <a:pt x="3424" y="0"/>
                    <a:pt x="3405" y="1"/>
                    <a:pt x="3385" y="1"/>
                  </a:cubicBezTo>
                  <a:cubicBezTo>
                    <a:pt x="3122" y="13"/>
                    <a:pt x="2946" y="62"/>
                    <a:pt x="2946" y="62"/>
                  </a:cubicBezTo>
                  <a:lnTo>
                    <a:pt x="2946" y="198"/>
                  </a:lnTo>
                  <a:cubicBezTo>
                    <a:pt x="2963" y="194"/>
                    <a:pt x="2981" y="189"/>
                    <a:pt x="2998" y="185"/>
                  </a:cubicBezTo>
                  <a:lnTo>
                    <a:pt x="2998" y="185"/>
                  </a:lnTo>
                  <a:cubicBezTo>
                    <a:pt x="2553" y="298"/>
                    <a:pt x="2327" y="562"/>
                    <a:pt x="2311" y="582"/>
                  </a:cubicBezTo>
                  <a:lnTo>
                    <a:pt x="2033" y="582"/>
                  </a:lnTo>
                  <a:lnTo>
                    <a:pt x="2033" y="828"/>
                  </a:lnTo>
                  <a:lnTo>
                    <a:pt x="969" y="828"/>
                  </a:lnTo>
                  <a:lnTo>
                    <a:pt x="969" y="1847"/>
                  </a:lnTo>
                  <a:lnTo>
                    <a:pt x="734" y="1847"/>
                  </a:lnTo>
                  <a:lnTo>
                    <a:pt x="734" y="2466"/>
                  </a:lnTo>
                  <a:lnTo>
                    <a:pt x="438" y="2466"/>
                  </a:lnTo>
                  <a:lnTo>
                    <a:pt x="438" y="3250"/>
                  </a:lnTo>
                  <a:lnTo>
                    <a:pt x="0" y="3250"/>
                  </a:lnTo>
                  <a:lnTo>
                    <a:pt x="0" y="3535"/>
                  </a:lnTo>
                  <a:lnTo>
                    <a:pt x="148" y="3770"/>
                  </a:lnTo>
                  <a:lnTo>
                    <a:pt x="296" y="4000"/>
                  </a:lnTo>
                  <a:lnTo>
                    <a:pt x="301" y="3737"/>
                  </a:lnTo>
                  <a:lnTo>
                    <a:pt x="296" y="6427"/>
                  </a:lnTo>
                  <a:lnTo>
                    <a:pt x="246" y="6427"/>
                  </a:lnTo>
                  <a:lnTo>
                    <a:pt x="296" y="6553"/>
                  </a:lnTo>
                  <a:lnTo>
                    <a:pt x="296" y="7593"/>
                  </a:lnTo>
                  <a:lnTo>
                    <a:pt x="246" y="7593"/>
                  </a:lnTo>
                  <a:lnTo>
                    <a:pt x="296" y="7747"/>
                  </a:lnTo>
                  <a:lnTo>
                    <a:pt x="291" y="12304"/>
                  </a:lnTo>
                  <a:lnTo>
                    <a:pt x="225" y="12304"/>
                  </a:lnTo>
                  <a:lnTo>
                    <a:pt x="291" y="12446"/>
                  </a:lnTo>
                  <a:lnTo>
                    <a:pt x="291" y="12944"/>
                  </a:lnTo>
                  <a:lnTo>
                    <a:pt x="2749" y="12944"/>
                  </a:lnTo>
                  <a:cubicBezTo>
                    <a:pt x="2716" y="12363"/>
                    <a:pt x="2678" y="8376"/>
                    <a:pt x="2728" y="7456"/>
                  </a:cubicBezTo>
                  <a:cubicBezTo>
                    <a:pt x="2749" y="7062"/>
                    <a:pt x="2782" y="6684"/>
                    <a:pt x="2842" y="6377"/>
                  </a:cubicBezTo>
                  <a:cubicBezTo>
                    <a:pt x="2848" y="6339"/>
                    <a:pt x="2860" y="6301"/>
                    <a:pt x="2865" y="6262"/>
                  </a:cubicBezTo>
                  <a:cubicBezTo>
                    <a:pt x="2963" y="5823"/>
                    <a:pt x="3292" y="5600"/>
                    <a:pt x="3598" y="5588"/>
                  </a:cubicBezTo>
                  <a:cubicBezTo>
                    <a:pt x="3611" y="5588"/>
                    <a:pt x="3624" y="5587"/>
                    <a:pt x="3637" y="5587"/>
                  </a:cubicBezTo>
                  <a:cubicBezTo>
                    <a:pt x="4034" y="5587"/>
                    <a:pt x="4325" y="5824"/>
                    <a:pt x="4432" y="6180"/>
                  </a:cubicBezTo>
                  <a:cubicBezTo>
                    <a:pt x="4437" y="6207"/>
                    <a:pt x="4442" y="6235"/>
                    <a:pt x="4453" y="6262"/>
                  </a:cubicBezTo>
                  <a:cubicBezTo>
                    <a:pt x="4458" y="6278"/>
                    <a:pt x="4465" y="6301"/>
                    <a:pt x="4465" y="6316"/>
                  </a:cubicBezTo>
                  <a:cubicBezTo>
                    <a:pt x="4470" y="6339"/>
                    <a:pt x="4475" y="6356"/>
                    <a:pt x="4480" y="6377"/>
                  </a:cubicBezTo>
                  <a:cubicBezTo>
                    <a:pt x="4497" y="6432"/>
                    <a:pt x="4508" y="6493"/>
                    <a:pt x="4518" y="6553"/>
                  </a:cubicBezTo>
                  <a:lnTo>
                    <a:pt x="4518" y="6569"/>
                  </a:lnTo>
                  <a:cubicBezTo>
                    <a:pt x="4716" y="7598"/>
                    <a:pt x="4705" y="12173"/>
                    <a:pt x="4695" y="12994"/>
                  </a:cubicBezTo>
                  <a:lnTo>
                    <a:pt x="6983" y="12988"/>
                  </a:lnTo>
                  <a:lnTo>
                    <a:pt x="6989" y="9499"/>
                  </a:lnTo>
                  <a:lnTo>
                    <a:pt x="7000" y="9499"/>
                  </a:lnTo>
                  <a:lnTo>
                    <a:pt x="7066" y="9357"/>
                  </a:lnTo>
                  <a:lnTo>
                    <a:pt x="6989" y="9357"/>
                  </a:lnTo>
                  <a:lnTo>
                    <a:pt x="6989" y="7757"/>
                  </a:lnTo>
                  <a:lnTo>
                    <a:pt x="7000" y="7757"/>
                  </a:lnTo>
                  <a:lnTo>
                    <a:pt x="7049" y="7605"/>
                  </a:lnTo>
                  <a:lnTo>
                    <a:pt x="6989" y="7605"/>
                  </a:lnTo>
                  <a:lnTo>
                    <a:pt x="6989" y="6563"/>
                  </a:lnTo>
                  <a:lnTo>
                    <a:pt x="7000" y="6563"/>
                  </a:lnTo>
                  <a:lnTo>
                    <a:pt x="7049" y="6432"/>
                  </a:lnTo>
                  <a:lnTo>
                    <a:pt x="6989" y="6432"/>
                  </a:lnTo>
                  <a:lnTo>
                    <a:pt x="6995" y="3917"/>
                  </a:lnTo>
                  <a:lnTo>
                    <a:pt x="6995" y="4028"/>
                  </a:lnTo>
                  <a:lnTo>
                    <a:pt x="7127" y="3808"/>
                  </a:lnTo>
                  <a:lnTo>
                    <a:pt x="7296" y="3545"/>
                  </a:lnTo>
                  <a:lnTo>
                    <a:pt x="7296" y="3255"/>
                  </a:lnTo>
                  <a:lnTo>
                    <a:pt x="6644" y="3255"/>
                  </a:lnTo>
                  <a:lnTo>
                    <a:pt x="6644" y="2471"/>
                  </a:lnTo>
                  <a:lnTo>
                    <a:pt x="6409" y="2471"/>
                  </a:lnTo>
                  <a:lnTo>
                    <a:pt x="6409" y="1853"/>
                  </a:lnTo>
                  <a:lnTo>
                    <a:pt x="6068" y="1853"/>
                  </a:lnTo>
                  <a:lnTo>
                    <a:pt x="6068" y="835"/>
                  </a:lnTo>
                  <a:lnTo>
                    <a:pt x="4979" y="828"/>
                  </a:lnTo>
                  <a:lnTo>
                    <a:pt x="4979" y="588"/>
                  </a:lnTo>
                  <a:lnTo>
                    <a:pt x="4683" y="588"/>
                  </a:lnTo>
                  <a:cubicBezTo>
                    <a:pt x="4667" y="565"/>
                    <a:pt x="4453" y="319"/>
                    <a:pt x="3977" y="198"/>
                  </a:cubicBezTo>
                  <a:lnTo>
                    <a:pt x="3977" y="67"/>
                  </a:lnTo>
                  <a:cubicBezTo>
                    <a:pt x="3787" y="19"/>
                    <a:pt x="3602" y="0"/>
                    <a:pt x="344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3365;p69"/>
          <p:cNvGrpSpPr/>
          <p:nvPr/>
        </p:nvGrpSpPr>
        <p:grpSpPr>
          <a:xfrm flipH="1">
            <a:off x="0" y="5833642"/>
            <a:ext cx="12192000" cy="1024358"/>
            <a:chOff x="0" y="984475"/>
            <a:chExt cx="9143994" cy="1388506"/>
          </a:xfrm>
        </p:grpSpPr>
        <p:sp>
          <p:nvSpPr>
            <p:cNvPr id="36" name="Google Shape;3366;p69"/>
            <p:cNvSpPr/>
            <p:nvPr/>
          </p:nvSpPr>
          <p:spPr>
            <a:xfrm>
              <a:off x="0" y="984475"/>
              <a:ext cx="9143904" cy="1388495"/>
            </a:xfrm>
            <a:custGeom>
              <a:avLst/>
              <a:gdLst/>
              <a:ahLst/>
              <a:cxnLst/>
              <a:rect l="l" t="t" r="r" b="b"/>
              <a:pathLst>
                <a:path w="98960" h="15027" extrusionOk="0">
                  <a:moveTo>
                    <a:pt x="10143" y="0"/>
                  </a:moveTo>
                  <a:cubicBezTo>
                    <a:pt x="3481" y="0"/>
                    <a:pt x="0" y="708"/>
                    <a:pt x="0" y="708"/>
                  </a:cubicBezTo>
                  <a:lnTo>
                    <a:pt x="0" y="15026"/>
                  </a:lnTo>
                  <a:lnTo>
                    <a:pt x="98960" y="15026"/>
                  </a:lnTo>
                  <a:lnTo>
                    <a:pt x="98960" y="5162"/>
                  </a:lnTo>
                  <a:cubicBezTo>
                    <a:pt x="89310" y="8868"/>
                    <a:pt x="82098" y="10860"/>
                    <a:pt x="74162" y="10860"/>
                  </a:cubicBezTo>
                  <a:cubicBezTo>
                    <a:pt x="67309" y="10860"/>
                    <a:pt x="59916" y="9374"/>
                    <a:pt x="49948" y="6224"/>
                  </a:cubicBezTo>
                  <a:cubicBezTo>
                    <a:pt x="32017" y="1127"/>
                    <a:pt x="18548" y="0"/>
                    <a:pt x="10143" y="0"/>
                  </a:cubicBezTo>
                  <a:close/>
                </a:path>
              </a:pathLst>
            </a:custGeom>
            <a:solidFill>
              <a:srgbClr val="FF67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" name="Google Shape;3367;p69"/>
            <p:cNvSpPr/>
            <p:nvPr/>
          </p:nvSpPr>
          <p:spPr>
            <a:xfrm>
              <a:off x="0" y="1735787"/>
              <a:ext cx="9143904" cy="637190"/>
            </a:xfrm>
            <a:custGeom>
              <a:avLst/>
              <a:gdLst/>
              <a:ahLst/>
              <a:cxnLst/>
              <a:rect l="l" t="t" r="r" b="b"/>
              <a:pathLst>
                <a:path w="98960" h="6896" extrusionOk="0">
                  <a:moveTo>
                    <a:pt x="12820" y="0"/>
                  </a:moveTo>
                  <a:cubicBezTo>
                    <a:pt x="6875" y="0"/>
                    <a:pt x="2429" y="299"/>
                    <a:pt x="0" y="514"/>
                  </a:cubicBezTo>
                  <a:lnTo>
                    <a:pt x="0" y="6895"/>
                  </a:lnTo>
                  <a:lnTo>
                    <a:pt x="98960" y="6895"/>
                  </a:lnTo>
                  <a:lnTo>
                    <a:pt x="98960" y="563"/>
                  </a:lnTo>
                  <a:cubicBezTo>
                    <a:pt x="91665" y="4609"/>
                    <a:pt x="81166" y="6022"/>
                    <a:pt x="71109" y="6022"/>
                  </a:cubicBezTo>
                  <a:cubicBezTo>
                    <a:pt x="65647" y="6022"/>
                    <a:pt x="60315" y="5605"/>
                    <a:pt x="55699" y="4967"/>
                  </a:cubicBezTo>
                  <a:cubicBezTo>
                    <a:pt x="38632" y="942"/>
                    <a:pt x="23368" y="0"/>
                    <a:pt x="12820" y="0"/>
                  </a:cubicBezTo>
                  <a:close/>
                </a:path>
              </a:pathLst>
            </a:custGeom>
            <a:solidFill>
              <a:srgbClr val="046A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3368;p69"/>
            <p:cNvSpPr/>
            <p:nvPr/>
          </p:nvSpPr>
          <p:spPr>
            <a:xfrm>
              <a:off x="0" y="1470781"/>
              <a:ext cx="9143904" cy="902194"/>
            </a:xfrm>
            <a:custGeom>
              <a:avLst/>
              <a:gdLst/>
              <a:ahLst/>
              <a:cxnLst/>
              <a:rect l="l" t="t" r="r" b="b"/>
              <a:pathLst>
                <a:path w="98960" h="9764" extrusionOk="0">
                  <a:moveTo>
                    <a:pt x="15692" y="0"/>
                  </a:moveTo>
                  <a:cubicBezTo>
                    <a:pt x="8313" y="0"/>
                    <a:pt x="2784" y="703"/>
                    <a:pt x="0" y="1153"/>
                  </a:cubicBezTo>
                  <a:lnTo>
                    <a:pt x="0" y="5759"/>
                  </a:lnTo>
                  <a:cubicBezTo>
                    <a:pt x="5533" y="5176"/>
                    <a:pt x="10516" y="4930"/>
                    <a:pt x="15063" y="4930"/>
                  </a:cubicBezTo>
                  <a:cubicBezTo>
                    <a:pt x="30366" y="4930"/>
                    <a:pt x="40743" y="7711"/>
                    <a:pt x="50572" y="9763"/>
                  </a:cubicBezTo>
                  <a:lnTo>
                    <a:pt x="87002" y="9763"/>
                  </a:lnTo>
                  <a:cubicBezTo>
                    <a:pt x="92309" y="8537"/>
                    <a:pt x="96363" y="7020"/>
                    <a:pt x="98960" y="5890"/>
                  </a:cubicBezTo>
                  <a:lnTo>
                    <a:pt x="98960" y="1926"/>
                  </a:lnTo>
                  <a:cubicBezTo>
                    <a:pt x="91485" y="5829"/>
                    <a:pt x="82873" y="7767"/>
                    <a:pt x="72943" y="7767"/>
                  </a:cubicBezTo>
                  <a:cubicBezTo>
                    <a:pt x="64899" y="7767"/>
                    <a:pt x="55991" y="6496"/>
                    <a:pt x="46120" y="3969"/>
                  </a:cubicBezTo>
                  <a:cubicBezTo>
                    <a:pt x="34501" y="878"/>
                    <a:pt x="23941" y="0"/>
                    <a:pt x="15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" name="Google Shape;3369;p69"/>
            <p:cNvSpPr/>
            <p:nvPr/>
          </p:nvSpPr>
          <p:spPr>
            <a:xfrm>
              <a:off x="0" y="984660"/>
              <a:ext cx="3180962" cy="623977"/>
            </a:xfrm>
            <a:custGeom>
              <a:avLst/>
              <a:gdLst/>
              <a:ahLst/>
              <a:cxnLst/>
              <a:rect l="l" t="t" r="r" b="b"/>
              <a:pathLst>
                <a:path w="34426" h="6753" extrusionOk="0">
                  <a:moveTo>
                    <a:pt x="10139" y="0"/>
                  </a:moveTo>
                  <a:cubicBezTo>
                    <a:pt x="6075" y="0"/>
                    <a:pt x="3195" y="263"/>
                    <a:pt x="1567" y="466"/>
                  </a:cubicBezTo>
                  <a:cubicBezTo>
                    <a:pt x="581" y="592"/>
                    <a:pt x="56" y="696"/>
                    <a:pt x="7" y="706"/>
                  </a:cubicBezTo>
                  <a:lnTo>
                    <a:pt x="0" y="706"/>
                  </a:lnTo>
                  <a:lnTo>
                    <a:pt x="0" y="6414"/>
                  </a:lnTo>
                  <a:cubicBezTo>
                    <a:pt x="2783" y="5964"/>
                    <a:pt x="8310" y="5264"/>
                    <a:pt x="15688" y="5264"/>
                  </a:cubicBezTo>
                  <a:cubicBezTo>
                    <a:pt x="21066" y="5264"/>
                    <a:pt x="27431" y="5636"/>
                    <a:pt x="34426" y="6753"/>
                  </a:cubicBezTo>
                  <a:cubicBezTo>
                    <a:pt x="24890" y="2546"/>
                    <a:pt x="5686" y="4174"/>
                    <a:pt x="8704" y="2771"/>
                  </a:cubicBezTo>
                  <a:cubicBezTo>
                    <a:pt x="11722" y="1370"/>
                    <a:pt x="19265" y="395"/>
                    <a:pt x="19265" y="395"/>
                  </a:cubicBezTo>
                  <a:cubicBezTo>
                    <a:pt x="15759" y="104"/>
                    <a:pt x="12713" y="0"/>
                    <a:pt x="10139" y="0"/>
                  </a:cubicBezTo>
                  <a:close/>
                </a:path>
              </a:pathLst>
            </a:custGeom>
            <a:solidFill>
              <a:srgbClr val="4F3E32">
                <a:alpha val="234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3370;p69"/>
            <p:cNvSpPr/>
            <p:nvPr/>
          </p:nvSpPr>
          <p:spPr>
            <a:xfrm>
              <a:off x="0" y="1927427"/>
              <a:ext cx="1744697" cy="445553"/>
            </a:xfrm>
            <a:custGeom>
              <a:avLst/>
              <a:gdLst/>
              <a:ahLst/>
              <a:cxnLst/>
              <a:rect l="l" t="t" r="r" b="b"/>
              <a:pathLst>
                <a:path w="18882" h="4822" extrusionOk="0">
                  <a:moveTo>
                    <a:pt x="13350" y="1"/>
                  </a:moveTo>
                  <a:lnTo>
                    <a:pt x="13350" y="1"/>
                  </a:lnTo>
                  <a:cubicBezTo>
                    <a:pt x="9268" y="56"/>
                    <a:pt x="4843" y="308"/>
                    <a:pt x="0" y="817"/>
                  </a:cubicBezTo>
                  <a:lnTo>
                    <a:pt x="0" y="4821"/>
                  </a:lnTo>
                  <a:lnTo>
                    <a:pt x="18881" y="4821"/>
                  </a:lnTo>
                  <a:cubicBezTo>
                    <a:pt x="13711" y="2970"/>
                    <a:pt x="12369" y="1327"/>
                    <a:pt x="13350" y="1"/>
                  </a:cubicBezTo>
                  <a:close/>
                </a:path>
              </a:pathLst>
            </a:custGeom>
            <a:solidFill>
              <a:srgbClr val="4F3E32">
                <a:alpha val="234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" name="Google Shape;3371;p69"/>
            <p:cNvSpPr/>
            <p:nvPr/>
          </p:nvSpPr>
          <p:spPr>
            <a:xfrm>
              <a:off x="0" y="1470966"/>
              <a:ext cx="3181424" cy="531947"/>
            </a:xfrm>
            <a:custGeom>
              <a:avLst/>
              <a:gdLst/>
              <a:ahLst/>
              <a:cxnLst/>
              <a:rect l="l" t="t" r="r" b="b"/>
              <a:pathLst>
                <a:path w="34431" h="5757" extrusionOk="0">
                  <a:moveTo>
                    <a:pt x="15688" y="1"/>
                  </a:moveTo>
                  <a:cubicBezTo>
                    <a:pt x="8310" y="1"/>
                    <a:pt x="2783" y="701"/>
                    <a:pt x="0" y="1151"/>
                  </a:cubicBezTo>
                  <a:lnTo>
                    <a:pt x="0" y="3380"/>
                  </a:lnTo>
                  <a:lnTo>
                    <a:pt x="0" y="5757"/>
                  </a:lnTo>
                  <a:cubicBezTo>
                    <a:pt x="4843" y="5248"/>
                    <a:pt x="9268" y="4996"/>
                    <a:pt x="13350" y="4941"/>
                  </a:cubicBezTo>
                  <a:cubicBezTo>
                    <a:pt x="14986" y="2723"/>
                    <a:pt x="23104" y="1376"/>
                    <a:pt x="30707" y="1376"/>
                  </a:cubicBezTo>
                  <a:cubicBezTo>
                    <a:pt x="31971" y="1376"/>
                    <a:pt x="33220" y="1414"/>
                    <a:pt x="34431" y="1490"/>
                  </a:cubicBezTo>
                  <a:cubicBezTo>
                    <a:pt x="27431" y="373"/>
                    <a:pt x="21066" y="1"/>
                    <a:pt x="15688" y="1"/>
                  </a:cubicBezTo>
                  <a:close/>
                </a:path>
              </a:pathLst>
            </a:custGeom>
            <a:solidFill>
              <a:srgbClr val="4F3E32">
                <a:alpha val="234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3372;p69"/>
            <p:cNvSpPr/>
            <p:nvPr/>
          </p:nvSpPr>
          <p:spPr>
            <a:xfrm>
              <a:off x="2912756" y="1834841"/>
              <a:ext cx="2063384" cy="352414"/>
            </a:xfrm>
            <a:custGeom>
              <a:avLst/>
              <a:gdLst/>
              <a:ahLst/>
              <a:cxnLst/>
              <a:rect l="l" t="t" r="r" b="b"/>
              <a:pathLst>
                <a:path w="22331" h="3814" extrusionOk="0">
                  <a:moveTo>
                    <a:pt x="0" y="1"/>
                  </a:moveTo>
                  <a:cubicBezTo>
                    <a:pt x="0" y="1"/>
                    <a:pt x="8670" y="1003"/>
                    <a:pt x="17095" y="3265"/>
                  </a:cubicBezTo>
                  <a:cubicBezTo>
                    <a:pt x="18529" y="3654"/>
                    <a:pt x="19466" y="3813"/>
                    <a:pt x="19954" y="3813"/>
                  </a:cubicBezTo>
                  <a:cubicBezTo>
                    <a:pt x="22330" y="3813"/>
                    <a:pt x="13983" y="17"/>
                    <a:pt x="0" y="1"/>
                  </a:cubicBezTo>
                  <a:close/>
                </a:path>
              </a:pathLst>
            </a:custGeom>
            <a:solidFill>
              <a:srgbClr val="4F3E32">
                <a:alpha val="234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3373;p69"/>
            <p:cNvSpPr/>
            <p:nvPr/>
          </p:nvSpPr>
          <p:spPr>
            <a:xfrm>
              <a:off x="7594621" y="1461356"/>
              <a:ext cx="1549363" cy="670732"/>
            </a:xfrm>
            <a:custGeom>
              <a:avLst/>
              <a:gdLst/>
              <a:ahLst/>
              <a:cxnLst/>
              <a:rect l="l" t="t" r="r" b="b"/>
              <a:pathLst>
                <a:path w="16768" h="7259" extrusionOk="0">
                  <a:moveTo>
                    <a:pt x="16768" y="1"/>
                  </a:moveTo>
                  <a:cubicBezTo>
                    <a:pt x="16768" y="1"/>
                    <a:pt x="11700" y="5446"/>
                    <a:pt x="0" y="7258"/>
                  </a:cubicBezTo>
                  <a:cubicBezTo>
                    <a:pt x="6146" y="6404"/>
                    <a:pt x="11717" y="4667"/>
                    <a:pt x="16768" y="2028"/>
                  </a:cubicBezTo>
                  <a:lnTo>
                    <a:pt x="16768" y="1"/>
                  </a:lnTo>
                  <a:close/>
                </a:path>
              </a:pathLst>
            </a:custGeom>
            <a:solidFill>
              <a:srgbClr val="4F3E32">
                <a:alpha val="206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3374;p69"/>
            <p:cNvSpPr/>
            <p:nvPr/>
          </p:nvSpPr>
          <p:spPr>
            <a:xfrm>
              <a:off x="8612972" y="2015023"/>
              <a:ext cx="531023" cy="357958"/>
            </a:xfrm>
            <a:custGeom>
              <a:avLst/>
              <a:gdLst/>
              <a:ahLst/>
              <a:cxnLst/>
              <a:rect l="l" t="t" r="r" b="b"/>
              <a:pathLst>
                <a:path w="5747" h="3874" extrusionOk="0">
                  <a:moveTo>
                    <a:pt x="5747" y="0"/>
                  </a:moveTo>
                  <a:cubicBezTo>
                    <a:pt x="5269" y="209"/>
                    <a:pt x="4738" y="433"/>
                    <a:pt x="4157" y="663"/>
                  </a:cubicBezTo>
                  <a:cubicBezTo>
                    <a:pt x="3659" y="1682"/>
                    <a:pt x="2448" y="2892"/>
                    <a:pt x="1" y="3873"/>
                  </a:cubicBezTo>
                  <a:lnTo>
                    <a:pt x="5747" y="3873"/>
                  </a:lnTo>
                  <a:lnTo>
                    <a:pt x="5747" y="0"/>
                  </a:lnTo>
                  <a:close/>
                </a:path>
              </a:pathLst>
            </a:custGeom>
            <a:solidFill>
              <a:srgbClr val="4F3E32">
                <a:alpha val="234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3375;p69"/>
            <p:cNvSpPr/>
            <p:nvPr/>
          </p:nvSpPr>
          <p:spPr>
            <a:xfrm>
              <a:off x="7594621" y="1648653"/>
              <a:ext cx="1549363" cy="483437"/>
            </a:xfrm>
            <a:custGeom>
              <a:avLst/>
              <a:gdLst/>
              <a:ahLst/>
              <a:cxnLst/>
              <a:rect l="l" t="t" r="r" b="b"/>
              <a:pathLst>
                <a:path w="16768" h="5232" extrusionOk="0">
                  <a:moveTo>
                    <a:pt x="16768" y="1"/>
                  </a:moveTo>
                  <a:cubicBezTo>
                    <a:pt x="11717" y="2640"/>
                    <a:pt x="6146" y="4377"/>
                    <a:pt x="0" y="5231"/>
                  </a:cubicBezTo>
                  <a:lnTo>
                    <a:pt x="177" y="5231"/>
                  </a:lnTo>
                  <a:cubicBezTo>
                    <a:pt x="6174" y="5231"/>
                    <a:pt x="13580" y="2640"/>
                    <a:pt x="14822" y="2514"/>
                  </a:cubicBezTo>
                  <a:lnTo>
                    <a:pt x="14867" y="2514"/>
                  </a:lnTo>
                  <a:cubicBezTo>
                    <a:pt x="15381" y="2514"/>
                    <a:pt x="15759" y="3440"/>
                    <a:pt x="15178" y="4628"/>
                  </a:cubicBezTo>
                  <a:cubicBezTo>
                    <a:pt x="15759" y="4398"/>
                    <a:pt x="16290" y="4174"/>
                    <a:pt x="16768" y="3965"/>
                  </a:cubicBezTo>
                  <a:lnTo>
                    <a:pt x="16768" y="1"/>
                  </a:lnTo>
                  <a:close/>
                </a:path>
              </a:pathLst>
            </a:custGeom>
            <a:solidFill>
              <a:srgbClr val="4F3E32">
                <a:alpha val="234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55" name="Text Placeholder 6"/>
          <p:cNvSpPr txBox="1">
            <a:spLocks/>
          </p:cNvSpPr>
          <p:nvPr/>
        </p:nvSpPr>
        <p:spPr>
          <a:xfrm>
            <a:off x="3393502" y="4109423"/>
            <a:ext cx="5385044" cy="11677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kern="1200" baseline="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  <a:lvl2pPr marL="34289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Design and Developed </a:t>
            </a:r>
            <a:b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</a:b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by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ECI IT Team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Medium" panose="00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116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7442</TotalTime>
  <Words>606</Words>
  <Application>Microsoft Office PowerPoint</Application>
  <PresentationFormat>Widescreen</PresentationFormat>
  <Paragraphs>101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Avenir</vt:lpstr>
      <vt:lpstr>Calibri</vt:lpstr>
      <vt:lpstr>Calibri Light</vt:lpstr>
      <vt:lpstr>Cambria</vt:lpstr>
      <vt:lpstr>Mangal</vt:lpstr>
      <vt:lpstr>Poppins</vt:lpstr>
      <vt:lpstr>Poppins Medium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ECI</dc:creator>
  <cp:lastModifiedBy>Ecoi 1</cp:lastModifiedBy>
  <cp:revision>141</cp:revision>
  <cp:lastPrinted>2025-09-10T11:49:06Z</cp:lastPrinted>
  <dcterms:created xsi:type="dcterms:W3CDTF">2025-05-29T05:47:39Z</dcterms:created>
  <dcterms:modified xsi:type="dcterms:W3CDTF">2026-02-28T11:03:51Z</dcterms:modified>
</cp:coreProperties>
</file>