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diagrams/colors11.xml" ContentType="application/vnd.openxmlformats-officedocument.drawingml.diagramColors+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diagrams/layout17.xml" ContentType="application/vnd.openxmlformats-officedocument.drawingml.diagramLayout+xml"/>
  <Override PartName="/ppt/slideMasters/slideMaster8.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data2.xml" ContentType="application/vnd.openxmlformats-officedocument.drawingml.diagramData+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slideLayouts/slideLayout118.xml" ContentType="application/vnd.openxmlformats-officedocument.presentationml.slideLayout+xml"/>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slideMasters/slideMaster5.xml" ContentType="application/vnd.openxmlformats-officedocument.presentationml.slideMaster+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diagrams/quickStyle19.xml" ContentType="application/vnd.openxmlformats-officedocument.drawingml.diagramStyl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layout11.xml" ContentType="application/vnd.openxmlformats-officedocument.drawingml.diagramLayout+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notesSlides/notesSlide73.xml" ContentType="application/vnd.openxmlformats-officedocument.presentationml.notesSlide+xml"/>
  <Override PartName="/ppt/diagrams/drawing17.xml" ContentType="application/vnd.ms-office.drawingml.diagramDrawing+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diagrams/colors15.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s/slide159.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diagrams/layout18.xml" ContentType="application/vnd.openxmlformats-officedocument.drawingml.diagramLayout+xml"/>
  <Override PartName="/ppt/slideMasters/slideMaster9.xml" ContentType="application/vnd.openxmlformats-officedocument.presentationml.slideMaster+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diagrams/data19.xml" ContentType="application/vnd.openxmlformats-officedocument.drawingml.diagramData+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diagrams/data11.xml" ContentType="application/vnd.openxmlformats-officedocument.drawingml.diagramData+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notesSlides/notesSlide61.xml" ContentType="application/vnd.openxmlformats-officedocument.presentationml.notesSlide+xml"/>
  <Override PartName="/ppt/diagrams/drawing16.xml" ContentType="application/vnd.ms-office.drawingml.diagramDrawing+xml"/>
  <Override PartName="/ppt/slides/slide167.xml" ContentType="application/vnd.openxmlformats-officedocument.presentationml.slide+xml"/>
  <Override PartName="/ppt/slideLayouts/slideLayout100.xml" ContentType="application/vnd.openxmlformats-officedocument.presentationml.slideLayout+xml"/>
  <Override PartName="/ppt/diagrams/layout15.xml" ContentType="application/vnd.openxmlformats-officedocument.drawingml.diagramLayout+xml"/>
  <Override PartName="/ppt/notesSlides/notesSlide50.xml" ContentType="application/vnd.openxmlformats-officedocument.presentationml.notesSlide+xml"/>
  <Override PartName="/ppt/diagrams/drawing9.xml" ContentType="application/vnd.ms-office.drawingml.diagramDrawing+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diagrams/quickStyle9.xml" ContentType="application/vnd.openxmlformats-officedocument.drawingml.diagramStyle+xml"/>
  <Override PartName="/ppt/notesSlides/notesSlide108.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diagrams/colors2.xml" ContentType="application/vnd.openxmlformats-officedocument.drawingml.diagramColors+xml"/>
  <Override PartName="/ppt/diagrams/data16.xml" ContentType="application/vnd.openxmlformats-officedocument.drawingml.diagramData+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drawing13.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diagrams/colors16.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slideLayouts/slideLayout107.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diagrams/data10.xml" ContentType="application/vnd.openxmlformats-officedocument.drawingml.diagramData+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3.xml" ContentType="application/vnd.openxmlformats-officedocument.drawingml.diagramColors+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Layouts/slideLayout101.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diagrams/layout16.xml" ContentType="application/vnd.openxmlformats-officedocument.drawingml.diagram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ata17.xml" ContentType="application/vnd.openxmlformats-officedocument.drawingml.diagramData+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diagrams/layout5.xml" ContentType="application/vnd.openxmlformats-officedocument.drawingml.diagramLayout+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diagrams/layout13.xml" ContentType="application/vnd.openxmlformats-officedocument.drawingml.diagramLayout+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diagrams/data14.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diagrams/quickStyle18.xml" ContentType="application/vnd.openxmlformats-officedocument.drawingml.diagramStyle+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diagrams/colors17.xml" ContentType="application/vnd.openxmlformats-officedocument.drawingml.diagramColors+xml"/>
  <Override PartName="/ppt/slides/slide78.xml" ContentType="application/vnd.openxmlformats-officedocument.presentationml.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diagrams/layout10.xml" ContentType="application/vnd.openxmlformats-officedocument.drawingml.diagram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 id="2147483691" r:id="rId4"/>
    <p:sldMasterId id="2147483763" r:id="rId5"/>
    <p:sldMasterId id="2147483801" r:id="rId6"/>
    <p:sldMasterId id="2147483814" r:id="rId7"/>
    <p:sldMasterId id="2147483828" r:id="rId8"/>
    <p:sldMasterId id="2147483841" r:id="rId9"/>
    <p:sldMasterId id="2147483853" r:id="rId10"/>
  </p:sldMasterIdLst>
  <p:notesMasterIdLst>
    <p:notesMasterId r:id="rId312"/>
  </p:notesMasterIdLst>
  <p:sldIdLst>
    <p:sldId id="4783" r:id="rId11"/>
    <p:sldId id="575" r:id="rId12"/>
    <p:sldId id="4774" r:id="rId13"/>
    <p:sldId id="910" r:id="rId14"/>
    <p:sldId id="366" r:id="rId15"/>
    <p:sldId id="573" r:id="rId16"/>
    <p:sldId id="260" r:id="rId17"/>
    <p:sldId id="261" r:id="rId18"/>
    <p:sldId id="263" r:id="rId19"/>
    <p:sldId id="266" r:id="rId20"/>
    <p:sldId id="367" r:id="rId21"/>
    <p:sldId id="368" r:id="rId22"/>
    <p:sldId id="369" r:id="rId23"/>
    <p:sldId id="370" r:id="rId24"/>
    <p:sldId id="318" r:id="rId25"/>
    <p:sldId id="579" r:id="rId26"/>
    <p:sldId id="580" r:id="rId27"/>
    <p:sldId id="581" r:id="rId28"/>
    <p:sldId id="582" r:id="rId29"/>
    <p:sldId id="583" r:id="rId30"/>
    <p:sldId id="319" r:id="rId31"/>
    <p:sldId id="322" r:id="rId32"/>
    <p:sldId id="325" r:id="rId33"/>
    <p:sldId id="326" r:id="rId34"/>
    <p:sldId id="384" r:id="rId35"/>
    <p:sldId id="385" r:id="rId36"/>
    <p:sldId id="572" r:id="rId37"/>
    <p:sldId id="372" r:id="rId38"/>
    <p:sldId id="373" r:id="rId39"/>
    <p:sldId id="570" r:id="rId40"/>
    <p:sldId id="571" r:id="rId41"/>
    <p:sldId id="336" r:id="rId42"/>
    <p:sldId id="339" r:id="rId43"/>
    <p:sldId id="374" r:id="rId44"/>
    <p:sldId id="340" r:id="rId45"/>
    <p:sldId id="341" r:id="rId46"/>
    <p:sldId id="4784" r:id="rId47"/>
    <p:sldId id="344" r:id="rId48"/>
    <p:sldId id="345" r:id="rId49"/>
    <p:sldId id="597" r:id="rId50"/>
    <p:sldId id="381" r:id="rId51"/>
    <p:sldId id="349" r:id="rId52"/>
    <p:sldId id="350" r:id="rId53"/>
    <p:sldId id="351" r:id="rId54"/>
    <p:sldId id="352" r:id="rId55"/>
    <p:sldId id="353" r:id="rId56"/>
    <p:sldId id="354" r:id="rId57"/>
    <p:sldId id="1314" r:id="rId58"/>
    <p:sldId id="383" r:id="rId59"/>
    <p:sldId id="356" r:id="rId60"/>
    <p:sldId id="382" r:id="rId61"/>
    <p:sldId id="388" r:id="rId62"/>
    <p:sldId id="389" r:id="rId63"/>
    <p:sldId id="390" r:id="rId64"/>
    <p:sldId id="391" r:id="rId65"/>
    <p:sldId id="914" r:id="rId66"/>
    <p:sldId id="915" r:id="rId67"/>
    <p:sldId id="916" r:id="rId68"/>
    <p:sldId id="917" r:id="rId69"/>
    <p:sldId id="392" r:id="rId70"/>
    <p:sldId id="1123" r:id="rId71"/>
    <p:sldId id="1128" r:id="rId72"/>
    <p:sldId id="1129" r:id="rId73"/>
    <p:sldId id="1130" r:id="rId74"/>
    <p:sldId id="1131" r:id="rId75"/>
    <p:sldId id="1132" r:id="rId76"/>
    <p:sldId id="1133" r:id="rId77"/>
    <p:sldId id="1134" r:id="rId78"/>
    <p:sldId id="1135" r:id="rId79"/>
    <p:sldId id="1136" r:id="rId80"/>
    <p:sldId id="1137" r:id="rId81"/>
    <p:sldId id="1138" r:id="rId82"/>
    <p:sldId id="1139" r:id="rId83"/>
    <p:sldId id="1140" r:id="rId84"/>
    <p:sldId id="1141" r:id="rId85"/>
    <p:sldId id="1142" r:id="rId86"/>
    <p:sldId id="1143" r:id="rId87"/>
    <p:sldId id="1144" r:id="rId88"/>
    <p:sldId id="1145" r:id="rId89"/>
    <p:sldId id="1146" r:id="rId90"/>
    <p:sldId id="1147" r:id="rId91"/>
    <p:sldId id="1148" r:id="rId92"/>
    <p:sldId id="1149" r:id="rId93"/>
    <p:sldId id="1150" r:id="rId94"/>
    <p:sldId id="1151" r:id="rId95"/>
    <p:sldId id="1152" r:id="rId96"/>
    <p:sldId id="1153" r:id="rId97"/>
    <p:sldId id="1154" r:id="rId98"/>
    <p:sldId id="1155" r:id="rId99"/>
    <p:sldId id="1156" r:id="rId100"/>
    <p:sldId id="1157" r:id="rId101"/>
    <p:sldId id="1158" r:id="rId102"/>
    <p:sldId id="1159" r:id="rId103"/>
    <p:sldId id="1160" r:id="rId104"/>
    <p:sldId id="1161" r:id="rId105"/>
    <p:sldId id="1162" r:id="rId106"/>
    <p:sldId id="1163" r:id="rId107"/>
    <p:sldId id="412" r:id="rId108"/>
    <p:sldId id="413" r:id="rId109"/>
    <p:sldId id="414" r:id="rId110"/>
    <p:sldId id="415" r:id="rId111"/>
    <p:sldId id="557" r:id="rId112"/>
    <p:sldId id="782" r:id="rId113"/>
    <p:sldId id="585" r:id="rId114"/>
    <p:sldId id="586" r:id="rId115"/>
    <p:sldId id="416" r:id="rId116"/>
    <p:sldId id="587" r:id="rId117"/>
    <p:sldId id="417" r:id="rId118"/>
    <p:sldId id="418" r:id="rId119"/>
    <p:sldId id="558" r:id="rId120"/>
    <p:sldId id="423" r:id="rId121"/>
    <p:sldId id="424" r:id="rId122"/>
    <p:sldId id="425" r:id="rId123"/>
    <p:sldId id="428" r:id="rId124"/>
    <p:sldId id="429" r:id="rId125"/>
    <p:sldId id="430" r:id="rId126"/>
    <p:sldId id="431" r:id="rId127"/>
    <p:sldId id="435" r:id="rId128"/>
    <p:sldId id="436" r:id="rId129"/>
    <p:sldId id="437" r:id="rId130"/>
    <p:sldId id="569" r:id="rId131"/>
    <p:sldId id="439" r:id="rId132"/>
    <p:sldId id="440" r:id="rId133"/>
    <p:sldId id="590" r:id="rId134"/>
    <p:sldId id="591" r:id="rId135"/>
    <p:sldId id="441" r:id="rId136"/>
    <p:sldId id="442" r:id="rId137"/>
    <p:sldId id="443" r:id="rId138"/>
    <p:sldId id="444" r:id="rId139"/>
    <p:sldId id="445" r:id="rId140"/>
    <p:sldId id="446" r:id="rId141"/>
    <p:sldId id="447" r:id="rId142"/>
    <p:sldId id="448" r:id="rId143"/>
    <p:sldId id="449" r:id="rId144"/>
    <p:sldId id="450" r:id="rId145"/>
    <p:sldId id="451" r:id="rId146"/>
    <p:sldId id="452" r:id="rId147"/>
    <p:sldId id="453" r:id="rId148"/>
    <p:sldId id="454" r:id="rId149"/>
    <p:sldId id="455" r:id="rId150"/>
    <p:sldId id="456" r:id="rId151"/>
    <p:sldId id="457" r:id="rId152"/>
    <p:sldId id="458" r:id="rId153"/>
    <p:sldId id="459" r:id="rId154"/>
    <p:sldId id="460" r:id="rId155"/>
    <p:sldId id="461" r:id="rId156"/>
    <p:sldId id="462" r:id="rId157"/>
    <p:sldId id="463" r:id="rId158"/>
    <p:sldId id="468" r:id="rId159"/>
    <p:sldId id="471" r:id="rId160"/>
    <p:sldId id="4782" r:id="rId161"/>
    <p:sldId id="472" r:id="rId162"/>
    <p:sldId id="473" r:id="rId163"/>
    <p:sldId id="474" r:id="rId164"/>
    <p:sldId id="565" r:id="rId165"/>
    <p:sldId id="566" r:id="rId166"/>
    <p:sldId id="478" r:id="rId167"/>
    <p:sldId id="479" r:id="rId168"/>
    <p:sldId id="480" r:id="rId169"/>
    <p:sldId id="482" r:id="rId170"/>
    <p:sldId id="484" r:id="rId171"/>
    <p:sldId id="485" r:id="rId172"/>
    <p:sldId id="486" r:id="rId173"/>
    <p:sldId id="487" r:id="rId174"/>
    <p:sldId id="488" r:id="rId175"/>
    <p:sldId id="489" r:id="rId176"/>
    <p:sldId id="490" r:id="rId177"/>
    <p:sldId id="492" r:id="rId178"/>
    <p:sldId id="493" r:id="rId179"/>
    <p:sldId id="494" r:id="rId180"/>
    <p:sldId id="495" r:id="rId181"/>
    <p:sldId id="496" r:id="rId182"/>
    <p:sldId id="497" r:id="rId183"/>
    <p:sldId id="559" r:id="rId184"/>
    <p:sldId id="499" r:id="rId185"/>
    <p:sldId id="500" r:id="rId186"/>
    <p:sldId id="501" r:id="rId187"/>
    <p:sldId id="502" r:id="rId188"/>
    <p:sldId id="560" r:id="rId189"/>
    <p:sldId id="504" r:id="rId190"/>
    <p:sldId id="508" r:id="rId191"/>
    <p:sldId id="510" r:id="rId192"/>
    <p:sldId id="561" r:id="rId193"/>
    <p:sldId id="512" r:id="rId194"/>
    <p:sldId id="513" r:id="rId195"/>
    <p:sldId id="515" r:id="rId196"/>
    <p:sldId id="517" r:id="rId197"/>
    <p:sldId id="518" r:id="rId198"/>
    <p:sldId id="1316" r:id="rId199"/>
    <p:sldId id="520" r:id="rId200"/>
    <p:sldId id="523" r:id="rId201"/>
    <p:sldId id="524" r:id="rId202"/>
    <p:sldId id="576" r:id="rId203"/>
    <p:sldId id="577" r:id="rId204"/>
    <p:sldId id="578" r:id="rId205"/>
    <p:sldId id="527" r:id="rId206"/>
    <p:sldId id="528" r:id="rId207"/>
    <p:sldId id="530" r:id="rId208"/>
    <p:sldId id="531" r:id="rId209"/>
    <p:sldId id="562" r:id="rId210"/>
    <p:sldId id="534" r:id="rId211"/>
    <p:sldId id="536" r:id="rId212"/>
    <p:sldId id="537" r:id="rId213"/>
    <p:sldId id="539" r:id="rId214"/>
    <p:sldId id="540" r:id="rId215"/>
    <p:sldId id="541" r:id="rId216"/>
    <p:sldId id="574" r:id="rId217"/>
    <p:sldId id="563" r:id="rId218"/>
    <p:sldId id="543" r:id="rId219"/>
    <p:sldId id="545" r:id="rId220"/>
    <p:sldId id="547" r:id="rId221"/>
    <p:sldId id="4781" r:id="rId222"/>
    <p:sldId id="911" r:id="rId223"/>
    <p:sldId id="912" r:id="rId224"/>
    <p:sldId id="918" r:id="rId225"/>
    <p:sldId id="920" r:id="rId226"/>
    <p:sldId id="256" r:id="rId227"/>
    <p:sldId id="257" r:id="rId228"/>
    <p:sldId id="258" r:id="rId229"/>
    <p:sldId id="259" r:id="rId230"/>
    <p:sldId id="4775" r:id="rId231"/>
    <p:sldId id="262" r:id="rId232"/>
    <p:sldId id="4776" r:id="rId233"/>
    <p:sldId id="264" r:id="rId234"/>
    <p:sldId id="265" r:id="rId235"/>
    <p:sldId id="4777" r:id="rId236"/>
    <p:sldId id="267" r:id="rId237"/>
    <p:sldId id="268" r:id="rId238"/>
    <p:sldId id="269" r:id="rId239"/>
    <p:sldId id="270" r:id="rId240"/>
    <p:sldId id="271" r:id="rId241"/>
    <p:sldId id="272" r:id="rId242"/>
    <p:sldId id="273" r:id="rId243"/>
    <p:sldId id="274" r:id="rId244"/>
    <p:sldId id="275" r:id="rId245"/>
    <p:sldId id="276" r:id="rId246"/>
    <p:sldId id="277" r:id="rId247"/>
    <p:sldId id="278" r:id="rId248"/>
    <p:sldId id="279" r:id="rId249"/>
    <p:sldId id="280" r:id="rId250"/>
    <p:sldId id="281" r:id="rId251"/>
    <p:sldId id="282" r:id="rId252"/>
    <p:sldId id="283" r:id="rId253"/>
    <p:sldId id="284" r:id="rId254"/>
    <p:sldId id="285" r:id="rId255"/>
    <p:sldId id="286" r:id="rId256"/>
    <p:sldId id="287" r:id="rId257"/>
    <p:sldId id="288" r:id="rId258"/>
    <p:sldId id="289" r:id="rId259"/>
    <p:sldId id="290" r:id="rId260"/>
    <p:sldId id="291" r:id="rId261"/>
    <p:sldId id="292" r:id="rId262"/>
    <p:sldId id="293" r:id="rId263"/>
    <p:sldId id="294" r:id="rId264"/>
    <p:sldId id="295" r:id="rId265"/>
    <p:sldId id="296" r:id="rId266"/>
    <p:sldId id="297" r:id="rId267"/>
    <p:sldId id="298" r:id="rId268"/>
    <p:sldId id="299" r:id="rId269"/>
    <p:sldId id="300" r:id="rId270"/>
    <p:sldId id="301" r:id="rId271"/>
    <p:sldId id="302" r:id="rId272"/>
    <p:sldId id="303" r:id="rId273"/>
    <p:sldId id="304" r:id="rId274"/>
    <p:sldId id="305" r:id="rId275"/>
    <p:sldId id="306" r:id="rId276"/>
    <p:sldId id="307" r:id="rId277"/>
    <p:sldId id="308" r:id="rId278"/>
    <p:sldId id="309" r:id="rId279"/>
    <p:sldId id="310" r:id="rId280"/>
    <p:sldId id="311" r:id="rId281"/>
    <p:sldId id="312" r:id="rId282"/>
    <p:sldId id="313" r:id="rId283"/>
    <p:sldId id="314" r:id="rId284"/>
    <p:sldId id="315" r:id="rId285"/>
    <p:sldId id="316" r:id="rId286"/>
    <p:sldId id="317" r:id="rId287"/>
    <p:sldId id="4778" r:id="rId288"/>
    <p:sldId id="4779" r:id="rId289"/>
    <p:sldId id="320" r:id="rId290"/>
    <p:sldId id="321" r:id="rId291"/>
    <p:sldId id="4780" r:id="rId292"/>
    <p:sldId id="323" r:id="rId293"/>
    <p:sldId id="1508" r:id="rId294"/>
    <p:sldId id="1522" r:id="rId295"/>
    <p:sldId id="1523" r:id="rId296"/>
    <p:sldId id="1509" r:id="rId297"/>
    <p:sldId id="1510" r:id="rId298"/>
    <p:sldId id="1511" r:id="rId299"/>
    <p:sldId id="1512" r:id="rId300"/>
    <p:sldId id="1513" r:id="rId301"/>
    <p:sldId id="1514" r:id="rId302"/>
    <p:sldId id="1515" r:id="rId303"/>
    <p:sldId id="1516" r:id="rId304"/>
    <p:sldId id="1517" r:id="rId305"/>
    <p:sldId id="1518" r:id="rId306"/>
    <p:sldId id="1519" r:id="rId307"/>
    <p:sldId id="4786" r:id="rId308"/>
    <p:sldId id="588" r:id="rId309"/>
    <p:sldId id="592" r:id="rId310"/>
    <p:sldId id="589" r:id="rId31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2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707" autoAdjust="0"/>
  </p:normalViewPr>
  <p:slideViewPr>
    <p:cSldViewPr showGuides="1">
      <p:cViewPr varScale="1">
        <p:scale>
          <a:sx n="115" d="100"/>
          <a:sy n="115" d="100"/>
        </p:scale>
        <p:origin x="-1500" y="-114"/>
      </p:cViewPr>
      <p:guideLst>
        <p:guide orient="horz" pos="2228"/>
        <p:guide pos="2880"/>
      </p:guideLst>
    </p:cSldViewPr>
  </p:slideViewPr>
  <p:outlineViewPr>
    <p:cViewPr>
      <p:scale>
        <a:sx n="33" d="100"/>
        <a:sy n="33" d="100"/>
      </p:scale>
      <p:origin x="0" y="-3229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303" Type="http://schemas.openxmlformats.org/officeDocument/2006/relationships/slide" Target="slides/slide293.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slide" Target="slides/slide237.xml"/><Relationship Id="rId107" Type="http://schemas.openxmlformats.org/officeDocument/2006/relationships/slide" Target="slides/slide97.xml"/><Relationship Id="rId268" Type="http://schemas.openxmlformats.org/officeDocument/2006/relationships/slide" Target="slides/slide258.xml"/><Relationship Id="rId289" Type="http://schemas.openxmlformats.org/officeDocument/2006/relationships/slide" Target="slides/slide279.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314"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58" Type="http://schemas.openxmlformats.org/officeDocument/2006/relationships/slide" Target="slides/slide248.xml"/><Relationship Id="rId279" Type="http://schemas.openxmlformats.org/officeDocument/2006/relationships/slide" Target="slides/slide269.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slide" Target="slides/slide238.xml"/><Relationship Id="rId269" Type="http://schemas.openxmlformats.org/officeDocument/2006/relationships/slide" Target="slides/slide259.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280" Type="http://schemas.openxmlformats.org/officeDocument/2006/relationships/slide" Target="slides/slide270.xml"/><Relationship Id="rId315" Type="http://schemas.openxmlformats.org/officeDocument/2006/relationships/theme" Target="theme/theme1.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6.xml"/><Relationship Id="rId238" Type="http://schemas.openxmlformats.org/officeDocument/2006/relationships/slide" Target="slides/slide228.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291" Type="http://schemas.openxmlformats.org/officeDocument/2006/relationships/slide" Target="slides/slide281.xml"/><Relationship Id="rId305" Type="http://schemas.openxmlformats.org/officeDocument/2006/relationships/slide" Target="slides/slide295.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228" Type="http://schemas.openxmlformats.org/officeDocument/2006/relationships/slide" Target="slides/slide218.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281" Type="http://schemas.openxmlformats.org/officeDocument/2006/relationships/slide" Target="slides/slide271.xml"/><Relationship Id="rId316" Type="http://schemas.openxmlformats.org/officeDocument/2006/relationships/tableStyles" Target="tableStyles.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slide" Target="slides/slide208.xml"/><Relationship Id="rId239" Type="http://schemas.openxmlformats.org/officeDocument/2006/relationships/slide" Target="slides/slide229.xml"/><Relationship Id="rId250" Type="http://schemas.openxmlformats.org/officeDocument/2006/relationships/slide" Target="slides/slide240.xml"/><Relationship Id="rId271" Type="http://schemas.openxmlformats.org/officeDocument/2006/relationships/slide" Target="slides/slide261.xml"/><Relationship Id="rId292" Type="http://schemas.openxmlformats.org/officeDocument/2006/relationships/slide" Target="slides/slide282.xml"/><Relationship Id="rId306" Type="http://schemas.openxmlformats.org/officeDocument/2006/relationships/slide" Target="slides/slide296.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slide" Target="slides/slide198.xml"/><Relationship Id="rId229" Type="http://schemas.openxmlformats.org/officeDocument/2006/relationships/slide" Target="slides/slide219.xml"/><Relationship Id="rId19" Type="http://schemas.openxmlformats.org/officeDocument/2006/relationships/slide" Target="slides/slide9.xml"/><Relationship Id="rId224" Type="http://schemas.openxmlformats.org/officeDocument/2006/relationships/slide" Target="slides/slide214.xml"/><Relationship Id="rId240" Type="http://schemas.openxmlformats.org/officeDocument/2006/relationships/slide" Target="slides/slide230.xml"/><Relationship Id="rId245" Type="http://schemas.openxmlformats.org/officeDocument/2006/relationships/slide" Target="slides/slide235.xml"/><Relationship Id="rId261" Type="http://schemas.openxmlformats.org/officeDocument/2006/relationships/slide" Target="slides/slide251.xml"/><Relationship Id="rId266" Type="http://schemas.openxmlformats.org/officeDocument/2006/relationships/slide" Target="slides/slide256.xml"/><Relationship Id="rId287" Type="http://schemas.openxmlformats.org/officeDocument/2006/relationships/slide" Target="slides/slide277.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282" Type="http://schemas.openxmlformats.org/officeDocument/2006/relationships/slide" Target="slides/slide272.xml"/><Relationship Id="rId312"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30" Type="http://schemas.openxmlformats.org/officeDocument/2006/relationships/slide" Target="slides/slide220.xml"/><Relationship Id="rId235" Type="http://schemas.openxmlformats.org/officeDocument/2006/relationships/slide" Target="slides/slide225.xml"/><Relationship Id="rId251" Type="http://schemas.openxmlformats.org/officeDocument/2006/relationships/slide" Target="slides/slide241.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72" Type="http://schemas.openxmlformats.org/officeDocument/2006/relationships/slide" Target="slides/slide262.xml"/><Relationship Id="rId293" Type="http://schemas.openxmlformats.org/officeDocument/2006/relationships/slide" Target="slides/slide283.xml"/><Relationship Id="rId302" Type="http://schemas.openxmlformats.org/officeDocument/2006/relationships/slide" Target="slides/slide292.xml"/><Relationship Id="rId307" Type="http://schemas.openxmlformats.org/officeDocument/2006/relationships/slide" Target="slides/slide29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slide" Target="slides/slide215.xml"/><Relationship Id="rId241" Type="http://schemas.openxmlformats.org/officeDocument/2006/relationships/slide" Target="slides/slide231.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262" Type="http://schemas.openxmlformats.org/officeDocument/2006/relationships/slide" Target="slides/slide252.xml"/><Relationship Id="rId283" Type="http://schemas.openxmlformats.org/officeDocument/2006/relationships/slide" Target="slides/slide273.xml"/><Relationship Id="rId31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273" Type="http://schemas.openxmlformats.org/officeDocument/2006/relationships/slide" Target="slides/slide263.xml"/><Relationship Id="rId294" Type="http://schemas.openxmlformats.org/officeDocument/2006/relationships/slide" Target="slides/slide284.xml"/><Relationship Id="rId308" Type="http://schemas.openxmlformats.org/officeDocument/2006/relationships/slide" Target="slides/slide298.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284" Type="http://schemas.openxmlformats.org/officeDocument/2006/relationships/slide" Target="slides/slide274.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slide" Target="slides/slide285.xml"/><Relationship Id="rId309" Type="http://schemas.openxmlformats.org/officeDocument/2006/relationships/slide" Target="slides/slide299.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slide" Target="slides/slide300.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slide" Target="slides/slide286.xml"/><Relationship Id="rId300" Type="http://schemas.openxmlformats.org/officeDocument/2006/relationships/slide" Target="slides/slide290.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21.png"/><Relationship Id="rId1" Type="http://schemas.openxmlformats.org/officeDocument/2006/relationships/image" Target="../media/image21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1#39">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4">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5">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6">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3">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1" qsCatId="simple" csTypeId="urn:microsoft.com/office/officeart/2005/8/colors/colorful1#39" csCatId="colorful" phldr="1"/>
      <dgm:spPr/>
      <dgm:t>
        <a:bodyPr/>
        <a:lstStyle/>
        <a:p>
          <a:endParaRPr lang="en-US"/>
        </a:p>
      </dgm:t>
    </dgm:pt>
    <dgm:pt modelId="{0AAC7EAF-B5D3-42F8-8F49-2868AB3CA429}">
      <dgm:prSet phldrT="[Text]" custT="1"/>
      <dgm:spPr/>
      <dgm:t>
        <a:bodyPr/>
        <a:lstStyle/>
        <a:p>
          <a:r>
            <a:rPr lang="en-US" sz="2400" b="1" dirty="0">
              <a:solidFill>
                <a:srgbClr val="000000"/>
              </a:solidFill>
              <a:latin typeface="Calibri" panose="020F0502020204030204"/>
              <a:cs typeface="Calibri" panose="020F0502020204030204"/>
            </a:rPr>
            <a:t>Sec 64: Counting of Votes</a:t>
          </a:r>
          <a:endParaRPr lang="en-US" sz="2400" dirty="0">
            <a:solidFill>
              <a:srgbClr val="000000"/>
            </a:solidFill>
            <a:latin typeface="Calibri" panose="020F0502020204030204"/>
            <a:cs typeface="Calibri" panose="020F0502020204030204"/>
          </a:endParaRPr>
        </a:p>
      </dgm:t>
    </dgm:pt>
    <dgm:pt modelId="{CC184296-CA8B-4475-83BC-F0D7B28F4FF9}" type="parTrans" cxnId="{FE8F8660-46D9-4C7E-B4F0-FF8DE5707344}">
      <dgm:prSet/>
      <dgm:spPr/>
      <dgm:t>
        <a:bodyPr/>
        <a:lstStyle/>
        <a:p>
          <a:endParaRPr lang="en-US">
            <a:solidFill>
              <a:srgbClr val="000000"/>
            </a:solidFill>
            <a:latin typeface="Calibri" panose="020F0502020204030204"/>
            <a:cs typeface="Calibri" panose="020F0502020204030204"/>
          </a:endParaRPr>
        </a:p>
      </dgm:t>
    </dgm:pt>
    <dgm:pt modelId="{39CD7ABE-914B-408D-886A-F042B5B842F7}" type="sibTrans" cxnId="{FE8F8660-46D9-4C7E-B4F0-FF8DE5707344}">
      <dgm:prSet/>
      <dgm:spPr/>
      <dgm:t>
        <a:bodyPr/>
        <a:lstStyle/>
        <a:p>
          <a:endParaRPr lang="en-US">
            <a:solidFill>
              <a:srgbClr val="000000"/>
            </a:solidFill>
            <a:latin typeface="Calibri" panose="020F0502020204030204"/>
            <a:cs typeface="Calibri" panose="020F0502020204030204"/>
          </a:endParaRPr>
        </a:p>
      </dgm:t>
    </dgm:pt>
    <dgm:pt modelId="{5E6E6798-9BFE-42B4-85FC-2E7A9B6341F5}">
      <dgm:prSet phldrT="[Text]" custT="1"/>
      <dgm:spPr/>
      <dgm:t>
        <a:bodyPr/>
        <a:lstStyle/>
        <a:p>
          <a:r>
            <a:rPr lang="en-US" sz="2400" b="1" dirty="0">
              <a:solidFill>
                <a:srgbClr val="000000"/>
              </a:solidFill>
              <a:latin typeface="Calibri" panose="020F0502020204030204"/>
              <a:cs typeface="Calibri" panose="020F0502020204030204"/>
            </a:rPr>
            <a:t>Sec 64A: Destruction, loss etc. of ballot papers at the time of counting</a:t>
          </a:r>
        </a:p>
      </dgm:t>
    </dgm:pt>
    <dgm:pt modelId="{2A5F13DD-1616-45CB-BA5F-16C4C02A1AE9}" type="parTrans" cxnId="{6D551776-6BF1-49A6-A103-0467EA685A3A}">
      <dgm:prSet/>
      <dgm:spPr/>
      <dgm:t>
        <a:bodyPr/>
        <a:lstStyle/>
        <a:p>
          <a:endParaRPr lang="en-US">
            <a:solidFill>
              <a:srgbClr val="000000"/>
            </a:solidFill>
            <a:latin typeface="Calibri" panose="020F0502020204030204"/>
            <a:cs typeface="Calibri" panose="020F0502020204030204"/>
          </a:endParaRPr>
        </a:p>
      </dgm:t>
    </dgm:pt>
    <dgm:pt modelId="{31F2FB2C-3D71-4228-A255-4514F1ADD6C8}" type="sibTrans" cxnId="{6D551776-6BF1-49A6-A103-0467EA685A3A}">
      <dgm:prSet/>
      <dgm:spPr/>
      <dgm:t>
        <a:bodyPr/>
        <a:lstStyle/>
        <a:p>
          <a:endParaRPr lang="en-US">
            <a:solidFill>
              <a:srgbClr val="000000"/>
            </a:solidFill>
            <a:latin typeface="Calibri" panose="020F0502020204030204"/>
            <a:cs typeface="Calibri" panose="020F0502020204030204"/>
          </a:endParaRPr>
        </a:p>
      </dgm:t>
    </dgm:pt>
    <dgm:pt modelId="{84879BEE-21EA-470A-9C61-AE21DC86FE36}">
      <dgm:prSet phldrT="[Text]" custT="1"/>
      <dgm:spPr/>
      <dgm:t>
        <a:bodyPr/>
        <a:lstStyle/>
        <a:p>
          <a:r>
            <a:rPr lang="en-US" sz="2000" b="0" dirty="0">
              <a:solidFill>
                <a:srgbClr val="000000"/>
              </a:solidFill>
              <a:latin typeface="Calibri" panose="020F0502020204030204"/>
              <a:cs typeface="Calibri" panose="020F0502020204030204"/>
            </a:rPr>
            <a:t>Counting under  supervision and direction of the Returning Officer</a:t>
          </a:r>
        </a:p>
      </dgm:t>
    </dgm:pt>
    <dgm:pt modelId="{59042852-43D7-4A85-A3A1-7C6133E96CC2}" type="parTrans" cxnId="{1A2028D2-B458-41AD-ADE6-AC869431638E}">
      <dgm:prSet/>
      <dgm:spPr/>
      <dgm:t>
        <a:bodyPr/>
        <a:lstStyle/>
        <a:p>
          <a:endParaRPr lang="en-US">
            <a:solidFill>
              <a:srgbClr val="000000"/>
            </a:solidFill>
            <a:latin typeface="Calibri" panose="020F0502020204030204"/>
            <a:cs typeface="Calibri" panose="020F0502020204030204"/>
          </a:endParaRPr>
        </a:p>
      </dgm:t>
    </dgm:pt>
    <dgm:pt modelId="{91000BB2-4593-46B9-881F-0CD093F0E921}" type="sibTrans" cxnId="{1A2028D2-B458-41AD-ADE6-AC869431638E}">
      <dgm:prSet/>
      <dgm:spPr/>
      <dgm:t>
        <a:bodyPr/>
        <a:lstStyle/>
        <a:p>
          <a:endParaRPr lang="en-US">
            <a:solidFill>
              <a:srgbClr val="000000"/>
            </a:solidFill>
            <a:latin typeface="Calibri" panose="020F0502020204030204"/>
            <a:cs typeface="Calibri" panose="020F0502020204030204"/>
          </a:endParaRPr>
        </a:p>
      </dgm:t>
    </dgm:pt>
    <dgm:pt modelId="{66A14935-A231-4514-B2D7-2F5E6C39DDBD}">
      <dgm:prSet phldrT="[Text]" custT="1"/>
      <dgm:spPr/>
      <dgm:t>
        <a:bodyPr/>
        <a:lstStyle/>
        <a:p>
          <a:r>
            <a:rPr lang="en-US" sz="2000" b="0" dirty="0">
              <a:solidFill>
                <a:srgbClr val="000000"/>
              </a:solidFill>
              <a:latin typeface="Calibri" panose="020F0502020204030204"/>
              <a:cs typeface="Calibri" panose="020F0502020204030204"/>
            </a:rPr>
            <a:t>Contesting candidate /election agent/ /counting agents  have a right to be present.</a:t>
          </a:r>
        </a:p>
      </dgm:t>
    </dgm:pt>
    <dgm:pt modelId="{E8185864-7A23-489A-BF1C-858AF045DF6F}" type="parTrans" cxnId="{7F4BE752-0050-44D1-B9BD-3B66BCA9EC91}">
      <dgm:prSet/>
      <dgm:spPr/>
      <dgm:t>
        <a:bodyPr/>
        <a:lstStyle/>
        <a:p>
          <a:endParaRPr lang="en-IN"/>
        </a:p>
      </dgm:t>
    </dgm:pt>
    <dgm:pt modelId="{E145D39E-37F5-4990-B549-2CFF41A68092}" type="sibTrans" cxnId="{7F4BE752-0050-44D1-B9BD-3B66BCA9EC91}">
      <dgm:prSet/>
      <dgm:spPr/>
      <dgm:t>
        <a:bodyPr/>
        <a:lstStyle/>
        <a:p>
          <a:endParaRPr lang="en-IN"/>
        </a:p>
      </dgm:t>
    </dgm:pt>
    <dgm:pt modelId="{F4403DF6-6196-4996-8911-94E8C5DD46E9}">
      <dgm:prSet phldrT="[Text]" custT="1"/>
      <dgm:spPr/>
      <dgm:t>
        <a:bodyPr/>
        <a:lstStyle/>
        <a:p>
          <a:r>
            <a:rPr lang="en-US" sz="2000" b="0" dirty="0">
              <a:solidFill>
                <a:srgbClr val="000000"/>
              </a:solidFill>
              <a:latin typeface="Calibri" panose="020F0502020204030204"/>
              <a:cs typeface="Calibri" panose="020F0502020204030204"/>
            </a:rPr>
            <a:t>Or </a:t>
          </a:r>
          <a:r>
            <a:rPr lang="en-US" sz="2000" b="0" dirty="0">
              <a:solidFill>
                <a:srgbClr val="C00000"/>
              </a:solidFill>
              <a:latin typeface="Calibri" panose="020F0502020204030204"/>
              <a:cs typeface="Calibri" panose="020F0502020204030204"/>
            </a:rPr>
            <a:t>if satisfied the result of election will not get materially affected, may allow counting </a:t>
          </a:r>
          <a:r>
            <a:rPr lang="en-US" sz="2000" b="0" dirty="0">
              <a:solidFill>
                <a:srgbClr val="000000"/>
              </a:solidFill>
              <a:latin typeface="Calibri" panose="020F0502020204030204"/>
              <a:cs typeface="Calibri" panose="020F0502020204030204"/>
            </a:rPr>
            <a:t>to be completed.</a:t>
          </a:r>
        </a:p>
      </dgm:t>
    </dgm:pt>
    <dgm:pt modelId="{3AC9A3D5-A93F-4B05-87EE-6C81D30B663B}" type="parTrans" cxnId="{31A794F2-1045-4974-B2EE-C7205639B4E8}">
      <dgm:prSet/>
      <dgm:spPr/>
      <dgm:t>
        <a:bodyPr/>
        <a:lstStyle/>
        <a:p>
          <a:endParaRPr lang="en-IN"/>
        </a:p>
      </dgm:t>
    </dgm:pt>
    <dgm:pt modelId="{C39AAE23-BAF1-4B8E-A5A9-EA0B02F59BFE}" type="sibTrans" cxnId="{31A794F2-1045-4974-B2EE-C7205639B4E8}">
      <dgm:prSet/>
      <dgm:spPr/>
      <dgm:t>
        <a:bodyPr/>
        <a:lstStyle/>
        <a:p>
          <a:endParaRPr lang="en-IN"/>
        </a:p>
      </dgm:t>
    </dgm:pt>
    <dgm:pt modelId="{33A73566-E31E-4F84-934F-5A8E329874AE}">
      <dgm:prSet phldrT="[Text]" custT="1"/>
      <dgm:spPr/>
      <dgm:t>
        <a:bodyPr/>
        <a:lstStyle/>
        <a:p>
          <a:r>
            <a:rPr lang="en-US" sz="2000" b="0" dirty="0">
              <a:solidFill>
                <a:srgbClr val="000000"/>
              </a:solidFill>
              <a:latin typeface="Calibri" panose="020F0502020204030204"/>
              <a:cs typeface="Calibri" panose="020F0502020204030204"/>
            </a:rPr>
            <a:t>RO shall immediately report the matter to ECI who may direct the counting  to be stopped. </a:t>
          </a:r>
          <a:endParaRPr lang="en-US" sz="2200" b="0" dirty="0">
            <a:solidFill>
              <a:srgbClr val="000000"/>
            </a:solidFill>
            <a:latin typeface="Calibri" panose="020F0502020204030204"/>
            <a:cs typeface="Calibri" panose="020F0502020204030204"/>
          </a:endParaRPr>
        </a:p>
      </dgm:t>
    </dgm:pt>
    <dgm:pt modelId="{8E0EB30F-FB9D-4467-9E0A-616F103D0092}" type="parTrans" cxnId="{3845A410-6A47-40D8-8BE0-A92E49B6C60D}">
      <dgm:prSet/>
      <dgm:spPr/>
      <dgm:t>
        <a:bodyPr/>
        <a:lstStyle/>
        <a:p>
          <a:endParaRPr lang="en-IN"/>
        </a:p>
      </dgm:t>
    </dgm:pt>
    <dgm:pt modelId="{0AC6FADE-DD0B-4979-81C6-00DE9F49BC62}" type="sibTrans" cxnId="{3845A410-6A47-40D8-8BE0-A92E49B6C60D}">
      <dgm:prSet/>
      <dgm:spPr/>
      <dgm:t>
        <a:bodyPr/>
        <a:lstStyle/>
        <a:p>
          <a:endParaRPr lang="en-IN"/>
        </a:p>
      </dgm:t>
    </dgm:pt>
    <dgm:pt modelId="{89AAF0FA-F9B7-4BB7-BAAF-5675EFD75C9F}">
      <dgm:prSet phldrT="[Text]" custT="1"/>
      <dgm:spPr/>
      <dgm:t>
        <a:bodyPr/>
        <a:lstStyle/>
        <a:p>
          <a:r>
            <a:rPr lang="en-US" sz="2000" b="0" dirty="0">
              <a:solidFill>
                <a:srgbClr val="000000"/>
              </a:solidFill>
              <a:latin typeface="Calibri" panose="020F0502020204030204"/>
              <a:cs typeface="Calibri" panose="020F0502020204030204"/>
            </a:rPr>
            <a:t>ECI may  further declare poll to be void, order re-poll  for that polling station. </a:t>
          </a:r>
        </a:p>
      </dgm:t>
    </dgm:pt>
    <dgm:pt modelId="{C9826173-A705-4BC8-A20D-3BF0DA3D8BFA}" type="parTrans" cxnId="{6A50EE44-3666-4681-A97D-FED7133F287C}">
      <dgm:prSet/>
      <dgm:spPr/>
      <dgm:t>
        <a:bodyPr/>
        <a:lstStyle/>
        <a:p>
          <a:endParaRPr lang="en-IN"/>
        </a:p>
      </dgm:t>
    </dgm:pt>
    <dgm:pt modelId="{52D7B186-360D-4E11-A557-13D12B7E6593}" type="sibTrans" cxnId="{6A50EE44-3666-4681-A97D-FED7133F287C}">
      <dgm:prSet/>
      <dgm:spPr/>
      <dgm:t>
        <a:bodyPr/>
        <a:lstStyle/>
        <a:p>
          <a:endParaRPr lang="en-IN"/>
        </a:p>
      </dgm:t>
    </dgm:pt>
    <dgm:pt modelId="{25B76CC3-72E0-0240-8BFE-A79DA882FAA9}" type="pres">
      <dgm:prSet presAssocID="{9D3D7BA7-8112-49D7-BC74-8E77D049DA10}" presName="Name0" presStyleCnt="0">
        <dgm:presLayoutVars>
          <dgm:dir/>
          <dgm:animLvl val="lvl"/>
          <dgm:resizeHandles val="exact"/>
        </dgm:presLayoutVars>
      </dgm:prSet>
      <dgm:spPr/>
      <dgm:t>
        <a:bodyPr/>
        <a:lstStyle/>
        <a:p>
          <a:endParaRPr lang="en-US"/>
        </a:p>
      </dgm:t>
    </dgm:pt>
    <dgm:pt modelId="{CDF5BEC6-B155-8344-929D-9E43ADD8598A}" type="pres">
      <dgm:prSet presAssocID="{0AAC7EAF-B5D3-42F8-8F49-2868AB3CA429}" presName="linNode" presStyleCnt="0"/>
      <dgm:spPr/>
    </dgm:pt>
    <dgm:pt modelId="{6587422E-6A8C-9442-8262-763751A75053}" type="pres">
      <dgm:prSet presAssocID="{0AAC7EAF-B5D3-42F8-8F49-2868AB3CA429}" presName="parentText" presStyleLbl="node1" presStyleIdx="0" presStyleCnt="2" custScaleX="68186" custScaleY="32090" custLinFactNeighborX="-664" custLinFactNeighborY="403">
        <dgm:presLayoutVars>
          <dgm:chMax val="1"/>
          <dgm:bulletEnabled val="1"/>
        </dgm:presLayoutVars>
      </dgm:prSet>
      <dgm:spPr/>
      <dgm:t>
        <a:bodyPr/>
        <a:lstStyle/>
        <a:p>
          <a:endParaRPr lang="en-US"/>
        </a:p>
      </dgm:t>
    </dgm:pt>
    <dgm:pt modelId="{ADAB0724-5784-E745-BA28-F67D272A0D21}" type="pres">
      <dgm:prSet presAssocID="{0AAC7EAF-B5D3-42F8-8F49-2868AB3CA429}" presName="descendantText" presStyleLbl="alignAccFollowNode1" presStyleIdx="0" presStyleCnt="2" custScaleX="195535" custScaleY="44368">
        <dgm:presLayoutVars>
          <dgm:bulletEnabled val="1"/>
        </dgm:presLayoutVars>
      </dgm:prSet>
      <dgm:spPr/>
      <dgm:t>
        <a:bodyPr/>
        <a:lstStyle/>
        <a:p>
          <a:endParaRPr lang="en-US"/>
        </a:p>
      </dgm:t>
    </dgm:pt>
    <dgm:pt modelId="{14596718-DD3A-4D4B-A7EE-58D0A1443C58}" type="pres">
      <dgm:prSet presAssocID="{39CD7ABE-914B-408D-886A-F042B5B842F7}" presName="sp" presStyleCnt="0"/>
      <dgm:spPr/>
    </dgm:pt>
    <dgm:pt modelId="{14CED891-88D8-834A-83F6-229F77680E57}" type="pres">
      <dgm:prSet presAssocID="{5E6E6798-9BFE-42B4-85FC-2E7A9B6341F5}" presName="linNode" presStyleCnt="0"/>
      <dgm:spPr/>
    </dgm:pt>
    <dgm:pt modelId="{D944109C-4F17-EE48-A217-ACC685EADB41}" type="pres">
      <dgm:prSet presAssocID="{5E6E6798-9BFE-42B4-85FC-2E7A9B6341F5}" presName="parentText" presStyleLbl="node1" presStyleIdx="1" presStyleCnt="2" custScaleX="87554" custScaleY="42146">
        <dgm:presLayoutVars>
          <dgm:chMax val="1"/>
          <dgm:bulletEnabled val="1"/>
        </dgm:presLayoutVars>
      </dgm:prSet>
      <dgm:spPr/>
      <dgm:t>
        <a:bodyPr/>
        <a:lstStyle/>
        <a:p>
          <a:endParaRPr lang="en-US"/>
        </a:p>
      </dgm:t>
    </dgm:pt>
    <dgm:pt modelId="{5F2E73AF-255D-F245-9DDA-51B6BD10CC5D}" type="pres">
      <dgm:prSet presAssocID="{5E6E6798-9BFE-42B4-85FC-2E7A9B6341F5}" presName="descendantText" presStyleLbl="alignAccFollowNode1" presStyleIdx="1" presStyleCnt="2" custScaleX="110261" custScaleY="60689">
        <dgm:presLayoutVars>
          <dgm:bulletEnabled val="1"/>
        </dgm:presLayoutVars>
      </dgm:prSet>
      <dgm:spPr/>
      <dgm:t>
        <a:bodyPr/>
        <a:lstStyle/>
        <a:p>
          <a:endParaRPr lang="en-US"/>
        </a:p>
      </dgm:t>
    </dgm:pt>
  </dgm:ptLst>
  <dgm:cxnLst>
    <dgm:cxn modelId="{E90916E8-AD00-407C-AE59-D5A941B200E7}" type="presOf" srcId="{33A73566-E31E-4F84-934F-5A8E329874AE}" destId="{5F2E73AF-255D-F245-9DDA-51B6BD10CC5D}" srcOrd="0" destOrd="0" presId="urn:microsoft.com/office/officeart/2005/8/layout/vList5"/>
    <dgm:cxn modelId="{3EFF7ED0-0284-40E4-95E1-880F0597C619}" type="presOf" srcId="{F4403DF6-6196-4996-8911-94E8C5DD46E9}" destId="{5F2E73AF-255D-F245-9DDA-51B6BD10CC5D}" srcOrd="0" destOrd="2" presId="urn:microsoft.com/office/officeart/2005/8/layout/vList5"/>
    <dgm:cxn modelId="{48568E09-DC36-4F7F-BA77-CF16B5F17EE9}" type="presOf" srcId="{66A14935-A231-4514-B2D7-2F5E6C39DDBD}" destId="{ADAB0724-5784-E745-BA28-F67D272A0D21}" srcOrd="0" destOrd="1" presId="urn:microsoft.com/office/officeart/2005/8/layout/vList5"/>
    <dgm:cxn modelId="{7F4BE752-0050-44D1-B9BD-3B66BCA9EC91}" srcId="{0AAC7EAF-B5D3-42F8-8F49-2868AB3CA429}" destId="{66A14935-A231-4514-B2D7-2F5E6C39DDBD}" srcOrd="1" destOrd="0" parTransId="{E8185864-7A23-489A-BF1C-858AF045DF6F}" sibTransId="{E145D39E-37F5-4990-B549-2CFF41A68092}"/>
    <dgm:cxn modelId="{6D551776-6BF1-49A6-A103-0467EA685A3A}" srcId="{9D3D7BA7-8112-49D7-BC74-8E77D049DA10}" destId="{5E6E6798-9BFE-42B4-85FC-2E7A9B6341F5}" srcOrd="1" destOrd="0" parTransId="{2A5F13DD-1616-45CB-BA5F-16C4C02A1AE9}" sibTransId="{31F2FB2C-3D71-4228-A255-4514F1ADD6C8}"/>
    <dgm:cxn modelId="{1A2028D2-B458-41AD-ADE6-AC869431638E}" srcId="{0AAC7EAF-B5D3-42F8-8F49-2868AB3CA429}" destId="{84879BEE-21EA-470A-9C61-AE21DC86FE36}" srcOrd="0" destOrd="0" parTransId="{59042852-43D7-4A85-A3A1-7C6133E96CC2}" sibTransId="{91000BB2-4593-46B9-881F-0CD093F0E921}"/>
    <dgm:cxn modelId="{4A8FB057-EB4A-4AA9-9752-5ACB5450CCEB}" type="presOf" srcId="{9D3D7BA7-8112-49D7-BC74-8E77D049DA10}" destId="{25B76CC3-72E0-0240-8BFE-A79DA882FAA9}" srcOrd="0" destOrd="0" presId="urn:microsoft.com/office/officeart/2005/8/layout/vList5"/>
    <dgm:cxn modelId="{DE4586F1-A9C6-4453-8FC7-FEFC77E32809}" type="presOf" srcId="{0AAC7EAF-B5D3-42F8-8F49-2868AB3CA429}" destId="{6587422E-6A8C-9442-8262-763751A75053}" srcOrd="0" destOrd="0" presId="urn:microsoft.com/office/officeart/2005/8/layout/vList5"/>
    <dgm:cxn modelId="{75086448-32E0-446C-81F9-6151CEF163BC}" type="presOf" srcId="{5E6E6798-9BFE-42B4-85FC-2E7A9B6341F5}" destId="{D944109C-4F17-EE48-A217-ACC685EADB41}" srcOrd="0" destOrd="0" presId="urn:microsoft.com/office/officeart/2005/8/layout/vList5"/>
    <dgm:cxn modelId="{31A794F2-1045-4974-B2EE-C7205639B4E8}" srcId="{5E6E6798-9BFE-42B4-85FC-2E7A9B6341F5}" destId="{F4403DF6-6196-4996-8911-94E8C5DD46E9}" srcOrd="2" destOrd="0" parTransId="{3AC9A3D5-A93F-4B05-87EE-6C81D30B663B}" sibTransId="{C39AAE23-BAF1-4B8E-A5A9-EA0B02F59BFE}"/>
    <dgm:cxn modelId="{6A50EE44-3666-4681-A97D-FED7133F287C}" srcId="{5E6E6798-9BFE-42B4-85FC-2E7A9B6341F5}" destId="{89AAF0FA-F9B7-4BB7-BAAF-5675EFD75C9F}" srcOrd="1" destOrd="0" parTransId="{C9826173-A705-4BC8-A20D-3BF0DA3D8BFA}" sibTransId="{52D7B186-360D-4E11-A557-13D12B7E6593}"/>
    <dgm:cxn modelId="{3A34CF91-78D7-4A64-9C65-6CCE3C29307B}" type="presOf" srcId="{89AAF0FA-F9B7-4BB7-BAAF-5675EFD75C9F}" destId="{5F2E73AF-255D-F245-9DDA-51B6BD10CC5D}" srcOrd="0" destOrd="1" presId="urn:microsoft.com/office/officeart/2005/8/layout/vList5"/>
    <dgm:cxn modelId="{FE8F8660-46D9-4C7E-B4F0-FF8DE5707344}" srcId="{9D3D7BA7-8112-49D7-BC74-8E77D049DA10}" destId="{0AAC7EAF-B5D3-42F8-8F49-2868AB3CA429}" srcOrd="0" destOrd="0" parTransId="{CC184296-CA8B-4475-83BC-F0D7B28F4FF9}" sibTransId="{39CD7ABE-914B-408D-886A-F042B5B842F7}"/>
    <dgm:cxn modelId="{3845A410-6A47-40D8-8BE0-A92E49B6C60D}" srcId="{5E6E6798-9BFE-42B4-85FC-2E7A9B6341F5}" destId="{33A73566-E31E-4F84-934F-5A8E329874AE}" srcOrd="0" destOrd="0" parTransId="{8E0EB30F-FB9D-4467-9E0A-616F103D0092}" sibTransId="{0AC6FADE-DD0B-4979-81C6-00DE9F49BC62}"/>
    <dgm:cxn modelId="{F7D01232-E712-4441-8E0F-0E388D3208AD}" type="presOf" srcId="{84879BEE-21EA-470A-9C61-AE21DC86FE36}" destId="{ADAB0724-5784-E745-BA28-F67D272A0D21}" srcOrd="0" destOrd="0" presId="urn:microsoft.com/office/officeart/2005/8/layout/vList5"/>
    <dgm:cxn modelId="{51021FCA-8FC0-4613-B4E4-FEA7BFEC4504}" type="presParOf" srcId="{25B76CC3-72E0-0240-8BFE-A79DA882FAA9}" destId="{CDF5BEC6-B155-8344-929D-9E43ADD8598A}" srcOrd="0" destOrd="0" presId="urn:microsoft.com/office/officeart/2005/8/layout/vList5"/>
    <dgm:cxn modelId="{68A16A88-5DD6-457F-AC4D-7FCFFBC043B4}" type="presParOf" srcId="{CDF5BEC6-B155-8344-929D-9E43ADD8598A}" destId="{6587422E-6A8C-9442-8262-763751A75053}" srcOrd="0" destOrd="0" presId="urn:microsoft.com/office/officeart/2005/8/layout/vList5"/>
    <dgm:cxn modelId="{246532DE-69DC-4AC4-87CF-39D9A384CAAB}" type="presParOf" srcId="{CDF5BEC6-B155-8344-929D-9E43ADD8598A}" destId="{ADAB0724-5784-E745-BA28-F67D272A0D21}" srcOrd="1" destOrd="0" presId="urn:microsoft.com/office/officeart/2005/8/layout/vList5"/>
    <dgm:cxn modelId="{3755B553-CCB9-44DE-B943-62236EB68CF2}" type="presParOf" srcId="{25B76CC3-72E0-0240-8BFE-A79DA882FAA9}" destId="{14596718-DD3A-4D4B-A7EE-58D0A1443C58}" srcOrd="1" destOrd="0" presId="urn:microsoft.com/office/officeart/2005/8/layout/vList5"/>
    <dgm:cxn modelId="{F29F022A-9853-4120-A62C-CE0739AE1D51}" type="presParOf" srcId="{25B76CC3-72E0-0240-8BFE-A79DA882FAA9}" destId="{14CED891-88D8-834A-83F6-229F77680E57}" srcOrd="2" destOrd="0" presId="urn:microsoft.com/office/officeart/2005/8/layout/vList5"/>
    <dgm:cxn modelId="{4BEB3734-85F3-4952-8301-6C005F07A27E}" type="presParOf" srcId="{14CED891-88D8-834A-83F6-229F77680E57}" destId="{D944109C-4F17-EE48-A217-ACC685EADB41}" srcOrd="0" destOrd="0" presId="urn:microsoft.com/office/officeart/2005/8/layout/vList5"/>
    <dgm:cxn modelId="{CFC9839A-6C3D-4363-97E7-161737CC73E8}" type="presParOf" srcId="{14CED891-88D8-834A-83F6-229F77680E57}" destId="{5F2E73AF-255D-F245-9DDA-51B6BD10CC5D}"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D1DA12-3D00-9249-B0EE-CDF1A79DC5F5}" type="doc">
      <dgm:prSet loTypeId="urn:microsoft.com/office/officeart/2005/8/layout/bProcess4#2" loCatId="" qsTypeId="urn:microsoft.com/office/officeart/2005/8/quickstyle/simple4#6" qsCatId="simple" csTypeId="urn:microsoft.com/office/officeart/2005/8/colors/colorful1#4" csCatId="colorful" phldr="1"/>
      <dgm:spPr/>
      <dgm:t>
        <a:bodyPr/>
        <a:lstStyle/>
        <a:p>
          <a:endParaRPr lang="en-US"/>
        </a:p>
      </dgm:t>
    </dgm:pt>
    <dgm:pt modelId="{E2D6EB80-A0F9-D648-9FBD-2DE5FAA80853}">
      <dgm:prSet phldrT="[Text]" custT="1"/>
      <dgm:spPr/>
      <dgm:t>
        <a:bodyPr/>
        <a:lstStyle/>
        <a:p>
          <a:r>
            <a:rPr lang="en-US" sz="2800" b="1" dirty="0">
              <a:solidFill>
                <a:srgbClr val="000000"/>
              </a:solidFill>
            </a:rPr>
            <a:t>All  OK declarations  to be kept together in a separate larger cover ‘B’ and sealed so that secrecy of ballot is not violated</a:t>
          </a:r>
        </a:p>
      </dgm:t>
    </dgm:pt>
    <dgm:pt modelId="{1B44B6AB-6CDC-CE43-871A-B8CC6E92947E}" type="parTrans" cxnId="{D1ED901B-DF53-CE4F-AD08-B08DD3049F18}">
      <dgm:prSet/>
      <dgm:spPr/>
      <dgm:t>
        <a:bodyPr/>
        <a:lstStyle/>
        <a:p>
          <a:endParaRPr lang="en-US" b="1">
            <a:solidFill>
              <a:srgbClr val="000000"/>
            </a:solidFill>
          </a:endParaRPr>
        </a:p>
      </dgm:t>
    </dgm:pt>
    <dgm:pt modelId="{A4A25C2D-1C27-BA46-8FC4-64F224138F33}" type="sibTrans" cxnId="{D1ED901B-DF53-CE4F-AD08-B08DD3049F18}">
      <dgm:prSet/>
      <dgm:spPr/>
      <dgm:t>
        <a:bodyPr/>
        <a:lstStyle/>
        <a:p>
          <a:endParaRPr lang="en-US" b="1">
            <a:solidFill>
              <a:srgbClr val="000000"/>
            </a:solidFill>
          </a:endParaRPr>
        </a:p>
      </dgm:t>
    </dgm:pt>
    <dgm:pt modelId="{A57DACE6-9E88-2D42-803F-D344EE157D4F}">
      <dgm:prSet phldrT="[Text]" custT="1"/>
      <dgm:spPr/>
      <dgm:t>
        <a:bodyPr/>
        <a:lstStyle/>
        <a:p>
          <a:r>
            <a:rPr lang="en-US" sz="2800" b="1" dirty="0">
              <a:solidFill>
                <a:srgbClr val="000000"/>
              </a:solidFill>
            </a:rPr>
            <a:t>All these must be done before cover in  Form 13B containing ballot paper is opened</a:t>
          </a:r>
        </a:p>
      </dgm:t>
    </dgm:pt>
    <dgm:pt modelId="{34A57E5E-3F59-404D-9260-21082F347B55}" type="parTrans" cxnId="{E8E7B188-2765-F44C-93CB-5D73C336B7CB}">
      <dgm:prSet/>
      <dgm:spPr/>
      <dgm:t>
        <a:bodyPr/>
        <a:lstStyle/>
        <a:p>
          <a:endParaRPr lang="en-US" b="1">
            <a:solidFill>
              <a:srgbClr val="000000"/>
            </a:solidFill>
          </a:endParaRPr>
        </a:p>
      </dgm:t>
    </dgm:pt>
    <dgm:pt modelId="{9CC5FFE0-2206-194A-8B53-BC180B50D237}" type="sibTrans" cxnId="{E8E7B188-2765-F44C-93CB-5D73C336B7CB}">
      <dgm:prSet/>
      <dgm:spPr/>
      <dgm:t>
        <a:bodyPr/>
        <a:lstStyle/>
        <a:p>
          <a:endParaRPr lang="en-US" b="1">
            <a:solidFill>
              <a:srgbClr val="000000"/>
            </a:solidFill>
          </a:endParaRPr>
        </a:p>
      </dgm:t>
    </dgm:pt>
    <dgm:pt modelId="{0D61B864-7568-134D-8DBD-42DE6937AB8F}">
      <dgm:prSet phldrT="[Text]" custT="1"/>
      <dgm:spPr/>
      <dgm:t>
        <a:bodyPr/>
        <a:lstStyle/>
        <a:p>
          <a:r>
            <a:rPr lang="en-US" sz="2800" b="1" dirty="0">
              <a:solidFill>
                <a:srgbClr val="000000"/>
              </a:solidFill>
            </a:rPr>
            <a:t>Now open 13 B and scrutinize Postal Ballot Paper and take decisions.</a:t>
          </a:r>
        </a:p>
      </dgm:t>
    </dgm:pt>
    <dgm:pt modelId="{4151DCF2-016F-2045-A089-AB2F09B29529}" type="parTrans" cxnId="{CCEC7235-FCDE-C74E-BC23-DB32989661E2}">
      <dgm:prSet/>
      <dgm:spPr/>
      <dgm:t>
        <a:bodyPr/>
        <a:lstStyle/>
        <a:p>
          <a:endParaRPr lang="en-IN"/>
        </a:p>
      </dgm:t>
    </dgm:pt>
    <dgm:pt modelId="{42949E7B-1828-6647-BEA7-DE29887CA79F}" type="sibTrans" cxnId="{CCEC7235-FCDE-C74E-BC23-DB32989661E2}">
      <dgm:prSet/>
      <dgm:spPr/>
      <dgm:t>
        <a:bodyPr/>
        <a:lstStyle/>
        <a:p>
          <a:endParaRPr lang="en-IN"/>
        </a:p>
      </dgm:t>
    </dgm:pt>
    <dgm:pt modelId="{0D2D8102-FFB6-2E4A-A950-53D63EAC0036}">
      <dgm:prSet phldrT="[Text]" custT="1"/>
      <dgm:spPr/>
      <dgm:t>
        <a:bodyPr/>
        <a:lstStyle/>
        <a:p>
          <a:r>
            <a:rPr lang="en-US" sz="2400" b="1" dirty="0">
              <a:solidFill>
                <a:srgbClr val="000000"/>
              </a:solidFill>
            </a:rPr>
            <a:t>All such covers to be kept separately  in an envelope and sealed with particulars i.e. the name of the constituency, the date of counting and brief description noted on top for easy identification</a:t>
          </a:r>
        </a:p>
      </dgm:t>
    </dgm:pt>
    <dgm:pt modelId="{25A63D7B-8886-B340-8D4C-890B2291C973}" type="sibTrans" cxnId="{5D3812A2-8313-F542-BACF-0D8405EBA132}">
      <dgm:prSet/>
      <dgm:spPr/>
      <dgm:t>
        <a:bodyPr/>
        <a:lstStyle/>
        <a:p>
          <a:endParaRPr lang="en-US" b="1">
            <a:solidFill>
              <a:srgbClr val="000000"/>
            </a:solidFill>
          </a:endParaRPr>
        </a:p>
      </dgm:t>
    </dgm:pt>
    <dgm:pt modelId="{8F1CF49B-3F04-4A46-946D-0A7D768CC17B}" type="parTrans" cxnId="{5D3812A2-8313-F542-BACF-0D8405EBA132}">
      <dgm:prSet/>
      <dgm:spPr/>
      <dgm:t>
        <a:bodyPr/>
        <a:lstStyle/>
        <a:p>
          <a:endParaRPr lang="en-US" b="1">
            <a:solidFill>
              <a:srgbClr val="000000"/>
            </a:solidFill>
          </a:endParaRPr>
        </a:p>
      </dgm:t>
    </dgm:pt>
    <dgm:pt modelId="{CFAB2C89-4B8D-7945-995F-1046A3AD587D}" type="pres">
      <dgm:prSet presAssocID="{C0D1DA12-3D00-9249-B0EE-CDF1A79DC5F5}" presName="Name0" presStyleCnt="0">
        <dgm:presLayoutVars>
          <dgm:dir/>
          <dgm:resizeHandles/>
        </dgm:presLayoutVars>
      </dgm:prSet>
      <dgm:spPr/>
      <dgm:t>
        <a:bodyPr/>
        <a:lstStyle/>
        <a:p>
          <a:endParaRPr lang="en-US"/>
        </a:p>
      </dgm:t>
    </dgm:pt>
    <dgm:pt modelId="{845F1909-6940-1349-A24C-DF12D849D8EE}" type="pres">
      <dgm:prSet presAssocID="{0D2D8102-FFB6-2E4A-A950-53D63EAC0036}" presName="compNode" presStyleCnt="0"/>
      <dgm:spPr/>
    </dgm:pt>
    <dgm:pt modelId="{37FC0C40-E925-B442-BC93-B31A841949A1}" type="pres">
      <dgm:prSet presAssocID="{0D2D8102-FFB6-2E4A-A950-53D63EAC0036}" presName="dummyConnPt" presStyleCnt="0"/>
      <dgm:spPr/>
    </dgm:pt>
    <dgm:pt modelId="{665E0D65-6D92-0C4C-9061-38004FE80715}" type="pres">
      <dgm:prSet presAssocID="{0D2D8102-FFB6-2E4A-A950-53D63EAC0036}" presName="node" presStyleLbl="node1" presStyleIdx="0" presStyleCnt="4" custScaleX="145459" custScaleY="172898">
        <dgm:presLayoutVars>
          <dgm:bulletEnabled val="1"/>
        </dgm:presLayoutVars>
      </dgm:prSet>
      <dgm:spPr/>
      <dgm:t>
        <a:bodyPr/>
        <a:lstStyle/>
        <a:p>
          <a:endParaRPr lang="en-US"/>
        </a:p>
      </dgm:t>
    </dgm:pt>
    <dgm:pt modelId="{0268D269-D7CB-744D-A16F-CE4973D24C06}" type="pres">
      <dgm:prSet presAssocID="{25A63D7B-8886-B340-8D4C-890B2291C973}" presName="sibTrans" presStyleLbl="bgSibTrans2D1" presStyleIdx="0" presStyleCnt="3"/>
      <dgm:spPr/>
      <dgm:t>
        <a:bodyPr/>
        <a:lstStyle/>
        <a:p>
          <a:endParaRPr lang="en-US"/>
        </a:p>
      </dgm:t>
    </dgm:pt>
    <dgm:pt modelId="{9DC6F71E-9DCB-C142-B5EF-F54A80190311}" type="pres">
      <dgm:prSet presAssocID="{E2D6EB80-A0F9-D648-9FBD-2DE5FAA80853}" presName="compNode" presStyleCnt="0"/>
      <dgm:spPr/>
    </dgm:pt>
    <dgm:pt modelId="{4FB79EEA-EAD8-9248-98AF-E2F3E4D592EF}" type="pres">
      <dgm:prSet presAssocID="{E2D6EB80-A0F9-D648-9FBD-2DE5FAA80853}" presName="dummyConnPt" presStyleCnt="0"/>
      <dgm:spPr/>
    </dgm:pt>
    <dgm:pt modelId="{2D3C8353-FE49-B540-8286-EB0C6C5248D9}" type="pres">
      <dgm:prSet presAssocID="{E2D6EB80-A0F9-D648-9FBD-2DE5FAA80853}" presName="node" presStyleLbl="node1" presStyleIdx="1" presStyleCnt="4" custScaleX="143135" custScaleY="142612">
        <dgm:presLayoutVars>
          <dgm:bulletEnabled val="1"/>
        </dgm:presLayoutVars>
      </dgm:prSet>
      <dgm:spPr/>
      <dgm:t>
        <a:bodyPr/>
        <a:lstStyle/>
        <a:p>
          <a:endParaRPr lang="en-US"/>
        </a:p>
      </dgm:t>
    </dgm:pt>
    <dgm:pt modelId="{543CC7AD-32C6-5D46-A79C-547CCBE16AD0}" type="pres">
      <dgm:prSet presAssocID="{A4A25C2D-1C27-BA46-8FC4-64F224138F33}" presName="sibTrans" presStyleLbl="bgSibTrans2D1" presStyleIdx="1" presStyleCnt="3"/>
      <dgm:spPr/>
      <dgm:t>
        <a:bodyPr/>
        <a:lstStyle/>
        <a:p>
          <a:endParaRPr lang="en-US"/>
        </a:p>
      </dgm:t>
    </dgm:pt>
    <dgm:pt modelId="{619F6879-4F60-394E-90D9-3D3C901F29F7}" type="pres">
      <dgm:prSet presAssocID="{A57DACE6-9E88-2D42-803F-D344EE157D4F}" presName="compNode" presStyleCnt="0"/>
      <dgm:spPr/>
    </dgm:pt>
    <dgm:pt modelId="{842D4D0F-2702-6B47-9D3C-760BD8DE1760}" type="pres">
      <dgm:prSet presAssocID="{A57DACE6-9E88-2D42-803F-D344EE157D4F}" presName="dummyConnPt" presStyleCnt="0"/>
      <dgm:spPr/>
    </dgm:pt>
    <dgm:pt modelId="{5EAF3257-7EC3-CB42-8C40-BADC9EF1EEDE}" type="pres">
      <dgm:prSet presAssocID="{A57DACE6-9E88-2D42-803F-D344EE157D4F}" presName="node" presStyleLbl="node1" presStyleIdx="2" presStyleCnt="4" custScaleY="151140">
        <dgm:presLayoutVars>
          <dgm:bulletEnabled val="1"/>
        </dgm:presLayoutVars>
      </dgm:prSet>
      <dgm:spPr/>
      <dgm:t>
        <a:bodyPr/>
        <a:lstStyle/>
        <a:p>
          <a:endParaRPr lang="en-US"/>
        </a:p>
      </dgm:t>
    </dgm:pt>
    <dgm:pt modelId="{B22EA7DF-88A6-BC4B-9EB6-57834E2AF71A}" type="pres">
      <dgm:prSet presAssocID="{9CC5FFE0-2206-194A-8B53-BC180B50D237}" presName="sibTrans" presStyleLbl="bgSibTrans2D1" presStyleIdx="2" presStyleCnt="3"/>
      <dgm:spPr/>
      <dgm:t>
        <a:bodyPr/>
        <a:lstStyle/>
        <a:p>
          <a:endParaRPr lang="en-US"/>
        </a:p>
      </dgm:t>
    </dgm:pt>
    <dgm:pt modelId="{6B92D0A3-1DE0-C74B-ACBC-CB8CF5AC84F2}" type="pres">
      <dgm:prSet presAssocID="{0D61B864-7568-134D-8DBD-42DE6937AB8F}" presName="compNode" presStyleCnt="0"/>
      <dgm:spPr/>
    </dgm:pt>
    <dgm:pt modelId="{DE34AC31-8516-EC41-87F9-61EDD31F9BCC}" type="pres">
      <dgm:prSet presAssocID="{0D61B864-7568-134D-8DBD-42DE6937AB8F}" presName="dummyConnPt" presStyleCnt="0"/>
      <dgm:spPr/>
    </dgm:pt>
    <dgm:pt modelId="{8085E984-33A8-ED44-A041-3A6AA094C775}" type="pres">
      <dgm:prSet presAssocID="{0D61B864-7568-134D-8DBD-42DE6937AB8F}" presName="node" presStyleLbl="node1" presStyleIdx="3" presStyleCnt="4" custScaleY="133847">
        <dgm:presLayoutVars>
          <dgm:bulletEnabled val="1"/>
        </dgm:presLayoutVars>
      </dgm:prSet>
      <dgm:spPr/>
      <dgm:t>
        <a:bodyPr/>
        <a:lstStyle/>
        <a:p>
          <a:endParaRPr lang="en-US"/>
        </a:p>
      </dgm:t>
    </dgm:pt>
  </dgm:ptLst>
  <dgm:cxnLst>
    <dgm:cxn modelId="{0BE8D362-4652-444E-94E3-18E997112868}" type="presOf" srcId="{0D61B864-7568-134D-8DBD-42DE6937AB8F}" destId="{8085E984-33A8-ED44-A041-3A6AA094C775}" srcOrd="0" destOrd="0" presId="urn:microsoft.com/office/officeart/2005/8/layout/bProcess4#2"/>
    <dgm:cxn modelId="{A52F1C58-AE68-481B-9413-95712A28097B}" type="presOf" srcId="{C0D1DA12-3D00-9249-B0EE-CDF1A79DC5F5}" destId="{CFAB2C89-4B8D-7945-995F-1046A3AD587D}" srcOrd="0" destOrd="0" presId="urn:microsoft.com/office/officeart/2005/8/layout/bProcess4#2"/>
    <dgm:cxn modelId="{70AEC710-B5F1-4684-843F-05BE6075183E}" type="presOf" srcId="{25A63D7B-8886-B340-8D4C-890B2291C973}" destId="{0268D269-D7CB-744D-A16F-CE4973D24C06}" srcOrd="0" destOrd="0" presId="urn:microsoft.com/office/officeart/2005/8/layout/bProcess4#2"/>
    <dgm:cxn modelId="{5D3812A2-8313-F542-BACF-0D8405EBA132}" srcId="{C0D1DA12-3D00-9249-B0EE-CDF1A79DC5F5}" destId="{0D2D8102-FFB6-2E4A-A950-53D63EAC0036}" srcOrd="0" destOrd="0" parTransId="{8F1CF49B-3F04-4A46-946D-0A7D768CC17B}" sibTransId="{25A63D7B-8886-B340-8D4C-890B2291C973}"/>
    <dgm:cxn modelId="{D0EF88CC-70D4-4CA4-A842-74070D004061}" type="presOf" srcId="{9CC5FFE0-2206-194A-8B53-BC180B50D237}" destId="{B22EA7DF-88A6-BC4B-9EB6-57834E2AF71A}" srcOrd="0" destOrd="0" presId="urn:microsoft.com/office/officeart/2005/8/layout/bProcess4#2"/>
    <dgm:cxn modelId="{CCEC7235-FCDE-C74E-BC23-DB32989661E2}" srcId="{C0D1DA12-3D00-9249-B0EE-CDF1A79DC5F5}" destId="{0D61B864-7568-134D-8DBD-42DE6937AB8F}" srcOrd="3" destOrd="0" parTransId="{4151DCF2-016F-2045-A089-AB2F09B29529}" sibTransId="{42949E7B-1828-6647-BEA7-DE29887CA79F}"/>
    <dgm:cxn modelId="{12DDB438-289E-4471-9D22-283B862CD38C}" type="presOf" srcId="{A57DACE6-9E88-2D42-803F-D344EE157D4F}" destId="{5EAF3257-7EC3-CB42-8C40-BADC9EF1EEDE}" srcOrd="0" destOrd="0" presId="urn:microsoft.com/office/officeart/2005/8/layout/bProcess4#2"/>
    <dgm:cxn modelId="{D1ED901B-DF53-CE4F-AD08-B08DD3049F18}" srcId="{C0D1DA12-3D00-9249-B0EE-CDF1A79DC5F5}" destId="{E2D6EB80-A0F9-D648-9FBD-2DE5FAA80853}" srcOrd="1" destOrd="0" parTransId="{1B44B6AB-6CDC-CE43-871A-B8CC6E92947E}" sibTransId="{A4A25C2D-1C27-BA46-8FC4-64F224138F33}"/>
    <dgm:cxn modelId="{24FDF166-D0C8-4FA9-8D6C-48FF87490538}" type="presOf" srcId="{E2D6EB80-A0F9-D648-9FBD-2DE5FAA80853}" destId="{2D3C8353-FE49-B540-8286-EB0C6C5248D9}" srcOrd="0" destOrd="0" presId="urn:microsoft.com/office/officeart/2005/8/layout/bProcess4#2"/>
    <dgm:cxn modelId="{E8E7B188-2765-F44C-93CB-5D73C336B7CB}" srcId="{C0D1DA12-3D00-9249-B0EE-CDF1A79DC5F5}" destId="{A57DACE6-9E88-2D42-803F-D344EE157D4F}" srcOrd="2" destOrd="0" parTransId="{34A57E5E-3F59-404D-9260-21082F347B55}" sibTransId="{9CC5FFE0-2206-194A-8B53-BC180B50D237}"/>
    <dgm:cxn modelId="{CEF8FB09-1BEC-4A69-B43D-584E296B18C7}" type="presOf" srcId="{0D2D8102-FFB6-2E4A-A950-53D63EAC0036}" destId="{665E0D65-6D92-0C4C-9061-38004FE80715}" srcOrd="0" destOrd="0" presId="urn:microsoft.com/office/officeart/2005/8/layout/bProcess4#2"/>
    <dgm:cxn modelId="{CD76798D-F84F-4412-9AD8-1FD6B45D2645}" type="presOf" srcId="{A4A25C2D-1C27-BA46-8FC4-64F224138F33}" destId="{543CC7AD-32C6-5D46-A79C-547CCBE16AD0}" srcOrd="0" destOrd="0" presId="urn:microsoft.com/office/officeart/2005/8/layout/bProcess4#2"/>
    <dgm:cxn modelId="{119237D2-EFBE-4060-9A4C-B4536C2061FD}" type="presParOf" srcId="{CFAB2C89-4B8D-7945-995F-1046A3AD587D}" destId="{845F1909-6940-1349-A24C-DF12D849D8EE}" srcOrd="0" destOrd="0" presId="urn:microsoft.com/office/officeart/2005/8/layout/bProcess4#2"/>
    <dgm:cxn modelId="{4FC126DE-00F2-414B-BD32-DB97A359F48D}" type="presParOf" srcId="{845F1909-6940-1349-A24C-DF12D849D8EE}" destId="{37FC0C40-E925-B442-BC93-B31A841949A1}" srcOrd="0" destOrd="0" presId="urn:microsoft.com/office/officeart/2005/8/layout/bProcess4#2"/>
    <dgm:cxn modelId="{5EE1056D-0645-48E3-9532-8AAB09D693E2}" type="presParOf" srcId="{845F1909-6940-1349-A24C-DF12D849D8EE}" destId="{665E0D65-6D92-0C4C-9061-38004FE80715}" srcOrd="1" destOrd="0" presId="urn:microsoft.com/office/officeart/2005/8/layout/bProcess4#2"/>
    <dgm:cxn modelId="{8EB229BD-2EC1-4E9C-9684-871600864E3F}" type="presParOf" srcId="{CFAB2C89-4B8D-7945-995F-1046A3AD587D}" destId="{0268D269-D7CB-744D-A16F-CE4973D24C06}" srcOrd="1" destOrd="0" presId="urn:microsoft.com/office/officeart/2005/8/layout/bProcess4#2"/>
    <dgm:cxn modelId="{925B1769-CC1E-4B17-B2C4-1ECBB8031424}" type="presParOf" srcId="{CFAB2C89-4B8D-7945-995F-1046A3AD587D}" destId="{9DC6F71E-9DCB-C142-B5EF-F54A80190311}" srcOrd="2" destOrd="0" presId="urn:microsoft.com/office/officeart/2005/8/layout/bProcess4#2"/>
    <dgm:cxn modelId="{41DCD68C-9429-4EC0-A13F-1EFAA2272598}" type="presParOf" srcId="{9DC6F71E-9DCB-C142-B5EF-F54A80190311}" destId="{4FB79EEA-EAD8-9248-98AF-E2F3E4D592EF}" srcOrd="0" destOrd="0" presId="urn:microsoft.com/office/officeart/2005/8/layout/bProcess4#2"/>
    <dgm:cxn modelId="{82CB6EFB-AC79-41DF-9792-A9184B608EDA}" type="presParOf" srcId="{9DC6F71E-9DCB-C142-B5EF-F54A80190311}" destId="{2D3C8353-FE49-B540-8286-EB0C6C5248D9}" srcOrd="1" destOrd="0" presId="urn:microsoft.com/office/officeart/2005/8/layout/bProcess4#2"/>
    <dgm:cxn modelId="{30D7D7F9-5F7C-43BC-BD6A-8155076BE86B}" type="presParOf" srcId="{CFAB2C89-4B8D-7945-995F-1046A3AD587D}" destId="{543CC7AD-32C6-5D46-A79C-547CCBE16AD0}" srcOrd="3" destOrd="0" presId="urn:microsoft.com/office/officeart/2005/8/layout/bProcess4#2"/>
    <dgm:cxn modelId="{0C2E999F-9A49-492B-8609-8B874929B5EC}" type="presParOf" srcId="{CFAB2C89-4B8D-7945-995F-1046A3AD587D}" destId="{619F6879-4F60-394E-90D9-3D3C901F29F7}" srcOrd="4" destOrd="0" presId="urn:microsoft.com/office/officeart/2005/8/layout/bProcess4#2"/>
    <dgm:cxn modelId="{6BBA6E9F-0068-46F2-A4FA-C5B04DEC99E9}" type="presParOf" srcId="{619F6879-4F60-394E-90D9-3D3C901F29F7}" destId="{842D4D0F-2702-6B47-9D3C-760BD8DE1760}" srcOrd="0" destOrd="0" presId="urn:microsoft.com/office/officeart/2005/8/layout/bProcess4#2"/>
    <dgm:cxn modelId="{2E102E79-3ECD-45FC-A072-33A0CC570421}" type="presParOf" srcId="{619F6879-4F60-394E-90D9-3D3C901F29F7}" destId="{5EAF3257-7EC3-CB42-8C40-BADC9EF1EEDE}" srcOrd="1" destOrd="0" presId="urn:microsoft.com/office/officeart/2005/8/layout/bProcess4#2"/>
    <dgm:cxn modelId="{856DCD9C-8360-4C09-87AD-3C09DFB563F9}" type="presParOf" srcId="{CFAB2C89-4B8D-7945-995F-1046A3AD587D}" destId="{B22EA7DF-88A6-BC4B-9EB6-57834E2AF71A}" srcOrd="5" destOrd="0" presId="urn:microsoft.com/office/officeart/2005/8/layout/bProcess4#2"/>
    <dgm:cxn modelId="{06C65BE4-7C45-4922-BA62-8E5AB4B74C5F}" type="presParOf" srcId="{CFAB2C89-4B8D-7945-995F-1046A3AD587D}" destId="{6B92D0A3-1DE0-C74B-ACBC-CB8CF5AC84F2}" srcOrd="6" destOrd="0" presId="urn:microsoft.com/office/officeart/2005/8/layout/bProcess4#2"/>
    <dgm:cxn modelId="{2183E4CA-3D73-4C32-BDFD-52DDA9CBC4DF}" type="presParOf" srcId="{6B92D0A3-1DE0-C74B-ACBC-CB8CF5AC84F2}" destId="{DE34AC31-8516-EC41-87F9-61EDD31F9BCC}" srcOrd="0" destOrd="0" presId="urn:microsoft.com/office/officeart/2005/8/layout/bProcess4#2"/>
    <dgm:cxn modelId="{D7EAD039-65D3-4D02-AA5B-AB816909E1E0}" type="presParOf" srcId="{6B92D0A3-1DE0-C74B-ACBC-CB8CF5AC84F2}" destId="{8085E984-33A8-ED44-A041-3A6AA094C775}" srcOrd="1" destOrd="0" presId="urn:microsoft.com/office/officeart/2005/8/layout/bProcess4#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D1DA12-3D00-9249-B0EE-CDF1A79DC5F5}" type="doc">
      <dgm:prSet loTypeId="urn:microsoft.com/office/officeart/2005/8/layout/bProcess4#3" loCatId="" qsTypeId="urn:microsoft.com/office/officeart/2005/8/quickstyle/simple4#7" qsCatId="simple" csTypeId="urn:microsoft.com/office/officeart/2005/8/colors/colorful1#5" csCatId="colorful" phldr="1"/>
      <dgm:spPr/>
      <dgm:t>
        <a:bodyPr/>
        <a:lstStyle/>
        <a:p>
          <a:endParaRPr lang="en-US"/>
        </a:p>
      </dgm:t>
    </dgm:pt>
    <dgm:pt modelId="{506F1A74-7763-D24A-8573-0B4271F81D4D}">
      <dgm:prSet phldrT="[Text]" custT="1"/>
      <dgm:spPr/>
      <dgm:t>
        <a:bodyPr/>
        <a:lstStyle/>
        <a:p>
          <a:r>
            <a:rPr lang="en-US" sz="1800" b="1" dirty="0">
              <a:solidFill>
                <a:srgbClr val="000000"/>
              </a:solidFill>
            </a:rPr>
            <a:t>Count valid votes and credit each candidate with votes given to him</a:t>
          </a:r>
        </a:p>
      </dgm:t>
    </dgm:pt>
    <dgm:pt modelId="{B6BE647C-3788-9D47-BA3F-49DA20DB668B}" type="parTrans" cxnId="{829B19F4-4EB2-E041-BE92-0716E7437601}">
      <dgm:prSet/>
      <dgm:spPr/>
      <dgm:t>
        <a:bodyPr/>
        <a:lstStyle/>
        <a:p>
          <a:endParaRPr lang="en-US" sz="1800"/>
        </a:p>
      </dgm:t>
    </dgm:pt>
    <dgm:pt modelId="{A37DB322-64D7-F344-8050-8F4FCD586A45}" type="sibTrans" cxnId="{829B19F4-4EB2-E041-BE92-0716E7437601}">
      <dgm:prSet/>
      <dgm:spPr/>
      <dgm:t>
        <a:bodyPr/>
        <a:lstStyle/>
        <a:p>
          <a:endParaRPr lang="en-US" sz="1800"/>
        </a:p>
      </dgm:t>
    </dgm:pt>
    <dgm:pt modelId="{99FF1B14-CF68-5648-ACB8-038219E8848E}">
      <dgm:prSet phldrT="[Text]" custT="1"/>
      <dgm:spPr/>
      <dgm:t>
        <a:bodyPr/>
        <a:lstStyle/>
        <a:p>
          <a:r>
            <a:rPr lang="en-US" sz="1800" b="1" dirty="0">
              <a:solidFill>
                <a:srgbClr val="000000"/>
              </a:solidFill>
            </a:rPr>
            <a:t>Calculate total number of votes received by each candidate</a:t>
          </a:r>
        </a:p>
      </dgm:t>
    </dgm:pt>
    <dgm:pt modelId="{B38EF71A-1663-7544-86B4-9A98CF89C8E2}" type="parTrans" cxnId="{3D2F77F6-7A0E-8148-9114-2ACF442FAD95}">
      <dgm:prSet/>
      <dgm:spPr/>
      <dgm:t>
        <a:bodyPr/>
        <a:lstStyle/>
        <a:p>
          <a:endParaRPr lang="en-US" sz="1800"/>
        </a:p>
      </dgm:t>
    </dgm:pt>
    <dgm:pt modelId="{97D4CF5F-3BC4-6542-B958-C28AF2436A95}" type="sibTrans" cxnId="{3D2F77F6-7A0E-8148-9114-2ACF442FAD95}">
      <dgm:prSet/>
      <dgm:spPr/>
      <dgm:t>
        <a:bodyPr/>
        <a:lstStyle/>
        <a:p>
          <a:endParaRPr lang="en-US" sz="1800"/>
        </a:p>
      </dgm:t>
    </dgm:pt>
    <dgm:pt modelId="{436B3049-7C87-9B4A-BA22-424AF959250B}">
      <dgm:prSet phldrT="[Text]" custT="1"/>
      <dgm:spPr/>
      <dgm:t>
        <a:bodyPr/>
        <a:lstStyle/>
        <a:p>
          <a:r>
            <a:rPr lang="en-US" sz="1800" b="1" dirty="0">
              <a:solidFill>
                <a:srgbClr val="000000"/>
              </a:solidFill>
            </a:rPr>
            <a:t>This should be carefully entered in Result Sheet in Form 20 at appropriate column.</a:t>
          </a:r>
        </a:p>
      </dgm:t>
    </dgm:pt>
    <dgm:pt modelId="{0B77074B-2226-7D46-B801-2DDA57F36717}" type="parTrans" cxnId="{1FEA756C-2028-2D4A-ADC7-641D608A040C}">
      <dgm:prSet/>
      <dgm:spPr/>
      <dgm:t>
        <a:bodyPr/>
        <a:lstStyle/>
        <a:p>
          <a:endParaRPr lang="en-US" sz="1800"/>
        </a:p>
      </dgm:t>
    </dgm:pt>
    <dgm:pt modelId="{463A71E7-E2A6-8149-96B1-1C5867867A21}" type="sibTrans" cxnId="{1FEA756C-2028-2D4A-ADC7-641D608A040C}">
      <dgm:prSet/>
      <dgm:spPr/>
      <dgm:t>
        <a:bodyPr/>
        <a:lstStyle/>
        <a:p>
          <a:endParaRPr lang="en-US" sz="1800"/>
        </a:p>
      </dgm:t>
    </dgm:pt>
    <dgm:pt modelId="{26F178B1-1244-A342-A2F9-0090EAA283DB}">
      <dgm:prSet phldrT="[Text]" custT="1"/>
      <dgm:spPr/>
      <dgm:t>
        <a:bodyPr/>
        <a:lstStyle/>
        <a:p>
          <a:r>
            <a:rPr lang="en-US" sz="1800" b="1" dirty="0">
              <a:solidFill>
                <a:srgbClr val="000000"/>
              </a:solidFill>
            </a:rPr>
            <a:t>Announce the result aloud of the PB round  for information of candidates</a:t>
          </a:r>
        </a:p>
      </dgm:t>
    </dgm:pt>
    <dgm:pt modelId="{C801E72E-4423-7E48-8CDC-6C01C9B487E2}" type="parTrans" cxnId="{381B610F-2958-024F-AEDC-5F1859CAA638}">
      <dgm:prSet/>
      <dgm:spPr/>
      <dgm:t>
        <a:bodyPr/>
        <a:lstStyle/>
        <a:p>
          <a:endParaRPr lang="en-US" sz="1800"/>
        </a:p>
      </dgm:t>
    </dgm:pt>
    <dgm:pt modelId="{BB79DC15-153A-A648-8D0E-D5CD4D81B28C}" type="sibTrans" cxnId="{381B610F-2958-024F-AEDC-5F1859CAA638}">
      <dgm:prSet/>
      <dgm:spPr/>
      <dgm:t>
        <a:bodyPr/>
        <a:lstStyle/>
        <a:p>
          <a:endParaRPr lang="en-US" sz="1800"/>
        </a:p>
      </dgm:t>
    </dgm:pt>
    <dgm:pt modelId="{11C9F9A6-A3BE-F243-95F1-0137D4E381F7}">
      <dgm:prSet phldrT="[Text]" custT="1"/>
      <dgm:spPr/>
      <dgm:t>
        <a:bodyPr/>
        <a:lstStyle/>
        <a:p>
          <a:r>
            <a:rPr lang="en-US" sz="1800" b="1" dirty="0">
              <a:solidFill>
                <a:srgbClr val="000000"/>
              </a:solidFill>
            </a:rPr>
            <a:t>All valid and rejected PBs to be bundled, packed, sealed with your seal, candidates’ seal if they wish and then ECI Secret seal</a:t>
          </a:r>
        </a:p>
      </dgm:t>
    </dgm:pt>
    <dgm:pt modelId="{B8986E54-E51C-E94C-84B1-B0251B937DA7}" type="parTrans" cxnId="{8D862EFD-BAEC-B740-88A4-65D9C22B2D66}">
      <dgm:prSet/>
      <dgm:spPr/>
      <dgm:t>
        <a:bodyPr/>
        <a:lstStyle/>
        <a:p>
          <a:endParaRPr lang="en-US" sz="1800"/>
        </a:p>
      </dgm:t>
    </dgm:pt>
    <dgm:pt modelId="{0C00F3B9-AB20-E548-8D82-E7D635A99782}" type="sibTrans" cxnId="{8D862EFD-BAEC-B740-88A4-65D9C22B2D66}">
      <dgm:prSet/>
      <dgm:spPr/>
      <dgm:t>
        <a:bodyPr/>
        <a:lstStyle/>
        <a:p>
          <a:endParaRPr lang="en-US" sz="1800"/>
        </a:p>
      </dgm:t>
    </dgm:pt>
    <dgm:pt modelId="{B74402B5-872C-0044-89ED-3341757D04D1}">
      <dgm:prSet phldrT="[Text]" custT="1"/>
      <dgm:spPr/>
      <dgm:t>
        <a:bodyPr/>
        <a:lstStyle/>
        <a:p>
          <a:r>
            <a:rPr lang="en-US" sz="1800" b="1" dirty="0">
              <a:solidFill>
                <a:srgbClr val="000000"/>
              </a:solidFill>
            </a:rPr>
            <a:t>Particulars (name of constituency, date of counting, brief description of contents) on sealed packet </a:t>
          </a:r>
        </a:p>
      </dgm:t>
    </dgm:pt>
    <dgm:pt modelId="{1F4871F7-78AB-364F-8C37-397C63EF9476}" type="parTrans" cxnId="{C548A2A4-3408-9349-802D-707F13629A90}">
      <dgm:prSet/>
      <dgm:spPr/>
      <dgm:t>
        <a:bodyPr/>
        <a:lstStyle/>
        <a:p>
          <a:endParaRPr lang="en-US" sz="1800"/>
        </a:p>
      </dgm:t>
    </dgm:pt>
    <dgm:pt modelId="{CDFA63DE-8BBC-E94A-BC01-EA14CA52531F}" type="sibTrans" cxnId="{C548A2A4-3408-9349-802D-707F13629A90}">
      <dgm:prSet/>
      <dgm:spPr/>
      <dgm:t>
        <a:bodyPr/>
        <a:lstStyle/>
        <a:p>
          <a:endParaRPr lang="en-US" sz="1800"/>
        </a:p>
      </dgm:t>
    </dgm:pt>
    <dgm:pt modelId="{CFAB2C89-4B8D-7945-995F-1046A3AD587D}" type="pres">
      <dgm:prSet presAssocID="{C0D1DA12-3D00-9249-B0EE-CDF1A79DC5F5}" presName="Name0" presStyleCnt="0">
        <dgm:presLayoutVars>
          <dgm:dir/>
          <dgm:resizeHandles/>
        </dgm:presLayoutVars>
      </dgm:prSet>
      <dgm:spPr/>
      <dgm:t>
        <a:bodyPr/>
        <a:lstStyle/>
        <a:p>
          <a:endParaRPr lang="en-US"/>
        </a:p>
      </dgm:t>
    </dgm:pt>
    <dgm:pt modelId="{03785BE1-E2AB-E246-9754-1373CEFAABC0}" type="pres">
      <dgm:prSet presAssocID="{506F1A74-7763-D24A-8573-0B4271F81D4D}" presName="compNode" presStyleCnt="0"/>
      <dgm:spPr/>
    </dgm:pt>
    <dgm:pt modelId="{FB597424-E64D-0748-8991-73FC5116E3EF}" type="pres">
      <dgm:prSet presAssocID="{506F1A74-7763-D24A-8573-0B4271F81D4D}" presName="dummyConnPt" presStyleCnt="0"/>
      <dgm:spPr/>
    </dgm:pt>
    <dgm:pt modelId="{38F131A6-57E7-074A-94F1-404425CCC4F1}" type="pres">
      <dgm:prSet presAssocID="{506F1A74-7763-D24A-8573-0B4271F81D4D}" presName="node" presStyleLbl="node1" presStyleIdx="0" presStyleCnt="6">
        <dgm:presLayoutVars>
          <dgm:bulletEnabled val="1"/>
        </dgm:presLayoutVars>
      </dgm:prSet>
      <dgm:spPr/>
      <dgm:t>
        <a:bodyPr/>
        <a:lstStyle/>
        <a:p>
          <a:endParaRPr lang="en-US"/>
        </a:p>
      </dgm:t>
    </dgm:pt>
    <dgm:pt modelId="{F05813C7-9270-414C-A255-B2F08B7CBE78}" type="pres">
      <dgm:prSet presAssocID="{A37DB322-64D7-F344-8050-8F4FCD586A45}" presName="sibTrans" presStyleLbl="bgSibTrans2D1" presStyleIdx="0" presStyleCnt="5"/>
      <dgm:spPr/>
      <dgm:t>
        <a:bodyPr/>
        <a:lstStyle/>
        <a:p>
          <a:endParaRPr lang="en-US"/>
        </a:p>
      </dgm:t>
    </dgm:pt>
    <dgm:pt modelId="{E45C4BC7-7F90-E940-A3F3-C61895AA370C}" type="pres">
      <dgm:prSet presAssocID="{99FF1B14-CF68-5648-ACB8-038219E8848E}" presName="compNode" presStyleCnt="0"/>
      <dgm:spPr/>
    </dgm:pt>
    <dgm:pt modelId="{C3E3711D-2CE3-1349-A243-1764D34CAE79}" type="pres">
      <dgm:prSet presAssocID="{99FF1B14-CF68-5648-ACB8-038219E8848E}" presName="dummyConnPt" presStyleCnt="0"/>
      <dgm:spPr/>
    </dgm:pt>
    <dgm:pt modelId="{425FDBA0-BBBD-1644-94E3-E970C57987A9}" type="pres">
      <dgm:prSet presAssocID="{99FF1B14-CF68-5648-ACB8-038219E8848E}" presName="node" presStyleLbl="node1" presStyleIdx="1" presStyleCnt="6">
        <dgm:presLayoutVars>
          <dgm:bulletEnabled val="1"/>
        </dgm:presLayoutVars>
      </dgm:prSet>
      <dgm:spPr/>
      <dgm:t>
        <a:bodyPr/>
        <a:lstStyle/>
        <a:p>
          <a:endParaRPr lang="en-US"/>
        </a:p>
      </dgm:t>
    </dgm:pt>
    <dgm:pt modelId="{9795B757-1748-D745-8A63-4AD0465BE267}" type="pres">
      <dgm:prSet presAssocID="{97D4CF5F-3BC4-6542-B958-C28AF2436A95}" presName="sibTrans" presStyleLbl="bgSibTrans2D1" presStyleIdx="1" presStyleCnt="5"/>
      <dgm:spPr/>
      <dgm:t>
        <a:bodyPr/>
        <a:lstStyle/>
        <a:p>
          <a:endParaRPr lang="en-US"/>
        </a:p>
      </dgm:t>
    </dgm:pt>
    <dgm:pt modelId="{972BB7F0-6C36-6444-8BD9-2B4F73661A8D}" type="pres">
      <dgm:prSet presAssocID="{436B3049-7C87-9B4A-BA22-424AF959250B}" presName="compNode" presStyleCnt="0"/>
      <dgm:spPr/>
    </dgm:pt>
    <dgm:pt modelId="{423F04CC-B9A8-0C40-B412-DFD5B7EC171A}" type="pres">
      <dgm:prSet presAssocID="{436B3049-7C87-9B4A-BA22-424AF959250B}" presName="dummyConnPt" presStyleCnt="0"/>
      <dgm:spPr/>
    </dgm:pt>
    <dgm:pt modelId="{4F707B4E-CDCA-0549-849C-05A8A8A10884}" type="pres">
      <dgm:prSet presAssocID="{436B3049-7C87-9B4A-BA22-424AF959250B}" presName="node" presStyleLbl="node1" presStyleIdx="2" presStyleCnt="6">
        <dgm:presLayoutVars>
          <dgm:bulletEnabled val="1"/>
        </dgm:presLayoutVars>
      </dgm:prSet>
      <dgm:spPr/>
      <dgm:t>
        <a:bodyPr/>
        <a:lstStyle/>
        <a:p>
          <a:endParaRPr lang="en-US"/>
        </a:p>
      </dgm:t>
    </dgm:pt>
    <dgm:pt modelId="{304E3852-3B8B-C341-A6A9-45F0A63B7F66}" type="pres">
      <dgm:prSet presAssocID="{463A71E7-E2A6-8149-96B1-1C5867867A21}" presName="sibTrans" presStyleLbl="bgSibTrans2D1" presStyleIdx="2" presStyleCnt="5"/>
      <dgm:spPr/>
      <dgm:t>
        <a:bodyPr/>
        <a:lstStyle/>
        <a:p>
          <a:endParaRPr lang="en-US"/>
        </a:p>
      </dgm:t>
    </dgm:pt>
    <dgm:pt modelId="{0382784B-5612-FA4A-A3E8-D4D31CC3B666}" type="pres">
      <dgm:prSet presAssocID="{26F178B1-1244-A342-A2F9-0090EAA283DB}" presName="compNode" presStyleCnt="0"/>
      <dgm:spPr/>
    </dgm:pt>
    <dgm:pt modelId="{EE3AF0F2-AE62-7244-84B5-C5701D2E3598}" type="pres">
      <dgm:prSet presAssocID="{26F178B1-1244-A342-A2F9-0090EAA283DB}" presName="dummyConnPt" presStyleCnt="0"/>
      <dgm:spPr/>
    </dgm:pt>
    <dgm:pt modelId="{55590AA6-3E9E-FB4C-82F5-ED17E2AC474E}" type="pres">
      <dgm:prSet presAssocID="{26F178B1-1244-A342-A2F9-0090EAA283DB}" presName="node" presStyleLbl="node1" presStyleIdx="3" presStyleCnt="6">
        <dgm:presLayoutVars>
          <dgm:bulletEnabled val="1"/>
        </dgm:presLayoutVars>
      </dgm:prSet>
      <dgm:spPr/>
      <dgm:t>
        <a:bodyPr/>
        <a:lstStyle/>
        <a:p>
          <a:endParaRPr lang="en-US"/>
        </a:p>
      </dgm:t>
    </dgm:pt>
    <dgm:pt modelId="{A68723D4-8E00-DE4A-B2A0-67072A35EE2E}" type="pres">
      <dgm:prSet presAssocID="{BB79DC15-153A-A648-8D0E-D5CD4D81B28C}" presName="sibTrans" presStyleLbl="bgSibTrans2D1" presStyleIdx="3" presStyleCnt="5"/>
      <dgm:spPr/>
      <dgm:t>
        <a:bodyPr/>
        <a:lstStyle/>
        <a:p>
          <a:endParaRPr lang="en-US"/>
        </a:p>
      </dgm:t>
    </dgm:pt>
    <dgm:pt modelId="{8A19984F-47C9-344A-AB9C-F695DD215517}" type="pres">
      <dgm:prSet presAssocID="{11C9F9A6-A3BE-F243-95F1-0137D4E381F7}" presName="compNode" presStyleCnt="0"/>
      <dgm:spPr/>
    </dgm:pt>
    <dgm:pt modelId="{4E11EC1F-E04D-B34B-8BE1-AA07A8E265BE}" type="pres">
      <dgm:prSet presAssocID="{11C9F9A6-A3BE-F243-95F1-0137D4E381F7}" presName="dummyConnPt" presStyleCnt="0"/>
      <dgm:spPr/>
    </dgm:pt>
    <dgm:pt modelId="{E181B3A2-A1BD-A942-9B6F-0F36B5F1E130}" type="pres">
      <dgm:prSet presAssocID="{11C9F9A6-A3BE-F243-95F1-0137D4E381F7}" presName="node" presStyleLbl="node1" presStyleIdx="4" presStyleCnt="6" custScaleX="102503" custScaleY="115537">
        <dgm:presLayoutVars>
          <dgm:bulletEnabled val="1"/>
        </dgm:presLayoutVars>
      </dgm:prSet>
      <dgm:spPr/>
      <dgm:t>
        <a:bodyPr/>
        <a:lstStyle/>
        <a:p>
          <a:endParaRPr lang="en-US"/>
        </a:p>
      </dgm:t>
    </dgm:pt>
    <dgm:pt modelId="{2EC94EF9-642B-FF46-B3FF-8BE0F6EA64A1}" type="pres">
      <dgm:prSet presAssocID="{0C00F3B9-AB20-E548-8D82-E7D635A99782}" presName="sibTrans" presStyleLbl="bgSibTrans2D1" presStyleIdx="4" presStyleCnt="5"/>
      <dgm:spPr/>
      <dgm:t>
        <a:bodyPr/>
        <a:lstStyle/>
        <a:p>
          <a:endParaRPr lang="en-US"/>
        </a:p>
      </dgm:t>
    </dgm:pt>
    <dgm:pt modelId="{63B4E561-DD19-5149-BE47-D0818025242A}" type="pres">
      <dgm:prSet presAssocID="{B74402B5-872C-0044-89ED-3341757D04D1}" presName="compNode" presStyleCnt="0"/>
      <dgm:spPr/>
    </dgm:pt>
    <dgm:pt modelId="{C840D3A7-B472-E04F-9403-8C16C7CDCC1E}" type="pres">
      <dgm:prSet presAssocID="{B74402B5-872C-0044-89ED-3341757D04D1}" presName="dummyConnPt" presStyleCnt="0"/>
      <dgm:spPr/>
    </dgm:pt>
    <dgm:pt modelId="{41EC98AB-2C25-9F40-B646-669ECBD0BD26}" type="pres">
      <dgm:prSet presAssocID="{B74402B5-872C-0044-89ED-3341757D04D1}" presName="node" presStyleLbl="node1" presStyleIdx="5" presStyleCnt="6" custLinFactNeighborY="5742">
        <dgm:presLayoutVars>
          <dgm:bulletEnabled val="1"/>
        </dgm:presLayoutVars>
      </dgm:prSet>
      <dgm:spPr/>
      <dgm:t>
        <a:bodyPr/>
        <a:lstStyle/>
        <a:p>
          <a:endParaRPr lang="en-US"/>
        </a:p>
      </dgm:t>
    </dgm:pt>
  </dgm:ptLst>
  <dgm:cxnLst>
    <dgm:cxn modelId="{8D862EFD-BAEC-B740-88A4-65D9C22B2D66}" srcId="{C0D1DA12-3D00-9249-B0EE-CDF1A79DC5F5}" destId="{11C9F9A6-A3BE-F243-95F1-0137D4E381F7}" srcOrd="4" destOrd="0" parTransId="{B8986E54-E51C-E94C-84B1-B0251B937DA7}" sibTransId="{0C00F3B9-AB20-E548-8D82-E7D635A99782}"/>
    <dgm:cxn modelId="{4DE3265A-8452-42E9-8B58-0EE99769BBD6}" type="presOf" srcId="{B74402B5-872C-0044-89ED-3341757D04D1}" destId="{41EC98AB-2C25-9F40-B646-669ECBD0BD26}" srcOrd="0" destOrd="0" presId="urn:microsoft.com/office/officeart/2005/8/layout/bProcess4#3"/>
    <dgm:cxn modelId="{FEA753BE-721A-48C7-82AA-AA8F6E162528}" type="presOf" srcId="{506F1A74-7763-D24A-8573-0B4271F81D4D}" destId="{38F131A6-57E7-074A-94F1-404425CCC4F1}" srcOrd="0" destOrd="0" presId="urn:microsoft.com/office/officeart/2005/8/layout/bProcess4#3"/>
    <dgm:cxn modelId="{BC6E7F73-A8FB-42D4-AFD2-2A08A1FF6651}" type="presOf" srcId="{0C00F3B9-AB20-E548-8D82-E7D635A99782}" destId="{2EC94EF9-642B-FF46-B3FF-8BE0F6EA64A1}" srcOrd="0" destOrd="0" presId="urn:microsoft.com/office/officeart/2005/8/layout/bProcess4#3"/>
    <dgm:cxn modelId="{1FEA756C-2028-2D4A-ADC7-641D608A040C}" srcId="{C0D1DA12-3D00-9249-B0EE-CDF1A79DC5F5}" destId="{436B3049-7C87-9B4A-BA22-424AF959250B}" srcOrd="2" destOrd="0" parTransId="{0B77074B-2226-7D46-B801-2DDA57F36717}" sibTransId="{463A71E7-E2A6-8149-96B1-1C5867867A21}"/>
    <dgm:cxn modelId="{3D2F77F6-7A0E-8148-9114-2ACF442FAD95}" srcId="{C0D1DA12-3D00-9249-B0EE-CDF1A79DC5F5}" destId="{99FF1B14-CF68-5648-ACB8-038219E8848E}" srcOrd="1" destOrd="0" parTransId="{B38EF71A-1663-7544-86B4-9A98CF89C8E2}" sibTransId="{97D4CF5F-3BC4-6542-B958-C28AF2436A95}"/>
    <dgm:cxn modelId="{D16BC36D-C2D5-4C30-BEE6-E6151F1403E0}" type="presOf" srcId="{463A71E7-E2A6-8149-96B1-1C5867867A21}" destId="{304E3852-3B8B-C341-A6A9-45F0A63B7F66}" srcOrd="0" destOrd="0" presId="urn:microsoft.com/office/officeart/2005/8/layout/bProcess4#3"/>
    <dgm:cxn modelId="{EE127CB9-8F49-45A4-901D-25A70C32F22B}" type="presOf" srcId="{436B3049-7C87-9B4A-BA22-424AF959250B}" destId="{4F707B4E-CDCA-0549-849C-05A8A8A10884}" srcOrd="0" destOrd="0" presId="urn:microsoft.com/office/officeart/2005/8/layout/bProcess4#3"/>
    <dgm:cxn modelId="{381B610F-2958-024F-AEDC-5F1859CAA638}" srcId="{C0D1DA12-3D00-9249-B0EE-CDF1A79DC5F5}" destId="{26F178B1-1244-A342-A2F9-0090EAA283DB}" srcOrd="3" destOrd="0" parTransId="{C801E72E-4423-7E48-8CDC-6C01C9B487E2}" sibTransId="{BB79DC15-153A-A648-8D0E-D5CD4D81B28C}"/>
    <dgm:cxn modelId="{DA4AD36F-E678-4A26-8588-F0B99ED97DD5}" type="presOf" srcId="{97D4CF5F-3BC4-6542-B958-C28AF2436A95}" destId="{9795B757-1748-D745-8A63-4AD0465BE267}" srcOrd="0" destOrd="0" presId="urn:microsoft.com/office/officeart/2005/8/layout/bProcess4#3"/>
    <dgm:cxn modelId="{76A2F11F-23B9-45A1-AF22-364B0CEBF0E5}" type="presOf" srcId="{11C9F9A6-A3BE-F243-95F1-0137D4E381F7}" destId="{E181B3A2-A1BD-A942-9B6F-0F36B5F1E130}" srcOrd="0" destOrd="0" presId="urn:microsoft.com/office/officeart/2005/8/layout/bProcess4#3"/>
    <dgm:cxn modelId="{829B19F4-4EB2-E041-BE92-0716E7437601}" srcId="{C0D1DA12-3D00-9249-B0EE-CDF1A79DC5F5}" destId="{506F1A74-7763-D24A-8573-0B4271F81D4D}" srcOrd="0" destOrd="0" parTransId="{B6BE647C-3788-9D47-BA3F-49DA20DB668B}" sibTransId="{A37DB322-64D7-F344-8050-8F4FCD586A45}"/>
    <dgm:cxn modelId="{222C584F-4FE2-476F-8DD9-A95327EA0918}" type="presOf" srcId="{A37DB322-64D7-F344-8050-8F4FCD586A45}" destId="{F05813C7-9270-414C-A255-B2F08B7CBE78}" srcOrd="0" destOrd="0" presId="urn:microsoft.com/office/officeart/2005/8/layout/bProcess4#3"/>
    <dgm:cxn modelId="{06D3CC1A-20D3-4191-807A-B3080E132D34}" type="presOf" srcId="{BB79DC15-153A-A648-8D0E-D5CD4D81B28C}" destId="{A68723D4-8E00-DE4A-B2A0-67072A35EE2E}" srcOrd="0" destOrd="0" presId="urn:microsoft.com/office/officeart/2005/8/layout/bProcess4#3"/>
    <dgm:cxn modelId="{C548A2A4-3408-9349-802D-707F13629A90}" srcId="{C0D1DA12-3D00-9249-B0EE-CDF1A79DC5F5}" destId="{B74402B5-872C-0044-89ED-3341757D04D1}" srcOrd="5" destOrd="0" parTransId="{1F4871F7-78AB-364F-8C37-397C63EF9476}" sibTransId="{CDFA63DE-8BBC-E94A-BC01-EA14CA52531F}"/>
    <dgm:cxn modelId="{945CB149-2FC7-47A5-842F-DBCE1189779C}" type="presOf" srcId="{99FF1B14-CF68-5648-ACB8-038219E8848E}" destId="{425FDBA0-BBBD-1644-94E3-E970C57987A9}" srcOrd="0" destOrd="0" presId="urn:microsoft.com/office/officeart/2005/8/layout/bProcess4#3"/>
    <dgm:cxn modelId="{3E206F90-6538-4523-B828-7CF88666E942}" type="presOf" srcId="{C0D1DA12-3D00-9249-B0EE-CDF1A79DC5F5}" destId="{CFAB2C89-4B8D-7945-995F-1046A3AD587D}" srcOrd="0" destOrd="0" presId="urn:microsoft.com/office/officeart/2005/8/layout/bProcess4#3"/>
    <dgm:cxn modelId="{98A96AEB-9CFC-4D5F-98CC-AF502D64BAAE}" type="presOf" srcId="{26F178B1-1244-A342-A2F9-0090EAA283DB}" destId="{55590AA6-3E9E-FB4C-82F5-ED17E2AC474E}" srcOrd="0" destOrd="0" presId="urn:microsoft.com/office/officeart/2005/8/layout/bProcess4#3"/>
    <dgm:cxn modelId="{23428704-D90B-4727-B881-FEAB3537A775}" type="presParOf" srcId="{CFAB2C89-4B8D-7945-995F-1046A3AD587D}" destId="{03785BE1-E2AB-E246-9754-1373CEFAABC0}" srcOrd="0" destOrd="0" presId="urn:microsoft.com/office/officeart/2005/8/layout/bProcess4#3"/>
    <dgm:cxn modelId="{A1F7DDFB-38E2-47AE-9D45-EBD85B66185B}" type="presParOf" srcId="{03785BE1-E2AB-E246-9754-1373CEFAABC0}" destId="{FB597424-E64D-0748-8991-73FC5116E3EF}" srcOrd="0" destOrd="0" presId="urn:microsoft.com/office/officeart/2005/8/layout/bProcess4#3"/>
    <dgm:cxn modelId="{CC61AF2A-FDAE-4BBD-A07A-28351DA22151}" type="presParOf" srcId="{03785BE1-E2AB-E246-9754-1373CEFAABC0}" destId="{38F131A6-57E7-074A-94F1-404425CCC4F1}" srcOrd="1" destOrd="0" presId="urn:microsoft.com/office/officeart/2005/8/layout/bProcess4#3"/>
    <dgm:cxn modelId="{0D4621A9-E9B6-4AA4-981A-7AB18FC35C34}" type="presParOf" srcId="{CFAB2C89-4B8D-7945-995F-1046A3AD587D}" destId="{F05813C7-9270-414C-A255-B2F08B7CBE78}" srcOrd="1" destOrd="0" presId="urn:microsoft.com/office/officeart/2005/8/layout/bProcess4#3"/>
    <dgm:cxn modelId="{4BE4120E-420F-4210-A60F-F3294B9105BE}" type="presParOf" srcId="{CFAB2C89-4B8D-7945-995F-1046A3AD587D}" destId="{E45C4BC7-7F90-E940-A3F3-C61895AA370C}" srcOrd="2" destOrd="0" presId="urn:microsoft.com/office/officeart/2005/8/layout/bProcess4#3"/>
    <dgm:cxn modelId="{C7A3E1CB-6F2B-4E27-9016-DA7338A5330A}" type="presParOf" srcId="{E45C4BC7-7F90-E940-A3F3-C61895AA370C}" destId="{C3E3711D-2CE3-1349-A243-1764D34CAE79}" srcOrd="0" destOrd="0" presId="urn:microsoft.com/office/officeart/2005/8/layout/bProcess4#3"/>
    <dgm:cxn modelId="{3C37CCCA-1484-4E0F-8220-E39D0F8DF79A}" type="presParOf" srcId="{E45C4BC7-7F90-E940-A3F3-C61895AA370C}" destId="{425FDBA0-BBBD-1644-94E3-E970C57987A9}" srcOrd="1" destOrd="0" presId="urn:microsoft.com/office/officeart/2005/8/layout/bProcess4#3"/>
    <dgm:cxn modelId="{177D9EFF-9DD1-4C84-A7BF-CFD4DBCBF3A8}" type="presParOf" srcId="{CFAB2C89-4B8D-7945-995F-1046A3AD587D}" destId="{9795B757-1748-D745-8A63-4AD0465BE267}" srcOrd="3" destOrd="0" presId="urn:microsoft.com/office/officeart/2005/8/layout/bProcess4#3"/>
    <dgm:cxn modelId="{E08B1594-BFED-439A-A4B3-1EA85B8863A2}" type="presParOf" srcId="{CFAB2C89-4B8D-7945-995F-1046A3AD587D}" destId="{972BB7F0-6C36-6444-8BD9-2B4F73661A8D}" srcOrd="4" destOrd="0" presId="urn:microsoft.com/office/officeart/2005/8/layout/bProcess4#3"/>
    <dgm:cxn modelId="{35DA34BE-316D-4E43-A419-E856403EF697}" type="presParOf" srcId="{972BB7F0-6C36-6444-8BD9-2B4F73661A8D}" destId="{423F04CC-B9A8-0C40-B412-DFD5B7EC171A}" srcOrd="0" destOrd="0" presId="urn:microsoft.com/office/officeart/2005/8/layout/bProcess4#3"/>
    <dgm:cxn modelId="{D58DF6B9-4D7C-486D-BC4A-1FC3A396A1E3}" type="presParOf" srcId="{972BB7F0-6C36-6444-8BD9-2B4F73661A8D}" destId="{4F707B4E-CDCA-0549-849C-05A8A8A10884}" srcOrd="1" destOrd="0" presId="urn:microsoft.com/office/officeart/2005/8/layout/bProcess4#3"/>
    <dgm:cxn modelId="{972A7A58-5FC7-4CFC-830F-00F293717EA3}" type="presParOf" srcId="{CFAB2C89-4B8D-7945-995F-1046A3AD587D}" destId="{304E3852-3B8B-C341-A6A9-45F0A63B7F66}" srcOrd="5" destOrd="0" presId="urn:microsoft.com/office/officeart/2005/8/layout/bProcess4#3"/>
    <dgm:cxn modelId="{76C0E2FD-22F7-49EA-A76F-8178107D4C91}" type="presParOf" srcId="{CFAB2C89-4B8D-7945-995F-1046A3AD587D}" destId="{0382784B-5612-FA4A-A3E8-D4D31CC3B666}" srcOrd="6" destOrd="0" presId="urn:microsoft.com/office/officeart/2005/8/layout/bProcess4#3"/>
    <dgm:cxn modelId="{90063329-FFFD-4449-8B63-97BA43FCB62C}" type="presParOf" srcId="{0382784B-5612-FA4A-A3E8-D4D31CC3B666}" destId="{EE3AF0F2-AE62-7244-84B5-C5701D2E3598}" srcOrd="0" destOrd="0" presId="urn:microsoft.com/office/officeart/2005/8/layout/bProcess4#3"/>
    <dgm:cxn modelId="{C136A4B6-7C50-4A66-AA4A-3A5704F2A324}" type="presParOf" srcId="{0382784B-5612-FA4A-A3E8-D4D31CC3B666}" destId="{55590AA6-3E9E-FB4C-82F5-ED17E2AC474E}" srcOrd="1" destOrd="0" presId="urn:microsoft.com/office/officeart/2005/8/layout/bProcess4#3"/>
    <dgm:cxn modelId="{8804B0BA-3094-4FFB-BA30-333C4430091F}" type="presParOf" srcId="{CFAB2C89-4B8D-7945-995F-1046A3AD587D}" destId="{A68723D4-8E00-DE4A-B2A0-67072A35EE2E}" srcOrd="7" destOrd="0" presId="urn:microsoft.com/office/officeart/2005/8/layout/bProcess4#3"/>
    <dgm:cxn modelId="{640892CD-CBD5-47F9-BB8E-4B62852F94F8}" type="presParOf" srcId="{CFAB2C89-4B8D-7945-995F-1046A3AD587D}" destId="{8A19984F-47C9-344A-AB9C-F695DD215517}" srcOrd="8" destOrd="0" presId="urn:microsoft.com/office/officeart/2005/8/layout/bProcess4#3"/>
    <dgm:cxn modelId="{153A4FB0-26EB-4B30-A2B9-A2895CA4EE80}" type="presParOf" srcId="{8A19984F-47C9-344A-AB9C-F695DD215517}" destId="{4E11EC1F-E04D-B34B-8BE1-AA07A8E265BE}" srcOrd="0" destOrd="0" presId="urn:microsoft.com/office/officeart/2005/8/layout/bProcess4#3"/>
    <dgm:cxn modelId="{D3B05C40-94BC-4B48-8A11-3166BBF81C0C}" type="presParOf" srcId="{8A19984F-47C9-344A-AB9C-F695DD215517}" destId="{E181B3A2-A1BD-A942-9B6F-0F36B5F1E130}" srcOrd="1" destOrd="0" presId="urn:microsoft.com/office/officeart/2005/8/layout/bProcess4#3"/>
    <dgm:cxn modelId="{6F47A01F-5BE8-47F4-BFFB-4C6313436A60}" type="presParOf" srcId="{CFAB2C89-4B8D-7945-995F-1046A3AD587D}" destId="{2EC94EF9-642B-FF46-B3FF-8BE0F6EA64A1}" srcOrd="9" destOrd="0" presId="urn:microsoft.com/office/officeart/2005/8/layout/bProcess4#3"/>
    <dgm:cxn modelId="{ADE0FBD7-FDC5-403E-A86F-628ED90980C1}" type="presParOf" srcId="{CFAB2C89-4B8D-7945-995F-1046A3AD587D}" destId="{63B4E561-DD19-5149-BE47-D0818025242A}" srcOrd="10" destOrd="0" presId="urn:microsoft.com/office/officeart/2005/8/layout/bProcess4#3"/>
    <dgm:cxn modelId="{5A2B4417-6957-4631-A5B3-7E7F3BF39E88}" type="presParOf" srcId="{63B4E561-DD19-5149-BE47-D0818025242A}" destId="{C840D3A7-B472-E04F-9403-8C16C7CDCC1E}" srcOrd="0" destOrd="0" presId="urn:microsoft.com/office/officeart/2005/8/layout/bProcess4#3"/>
    <dgm:cxn modelId="{691D644D-BEEE-42BF-8EE6-D99BC2241544}" type="presParOf" srcId="{63B4E561-DD19-5149-BE47-D0818025242A}" destId="{41EC98AB-2C25-9F40-B646-669ECBD0BD26}" srcOrd="1" destOrd="0" presId="urn:microsoft.com/office/officeart/2005/8/layout/bProcess4#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CEE03A-8F81-5E49-95B9-6D6096F824D4}" type="doc">
      <dgm:prSet loTypeId="urn:microsoft.com/office/officeart/2005/8/layout/bProcess4#4" loCatId="" qsTypeId="urn:microsoft.com/office/officeart/2005/8/quickstyle/simple4#8" qsCatId="simple" csTypeId="urn:microsoft.com/office/officeart/2005/8/colors/colorful2#4" csCatId="colorful" phldr="1"/>
      <dgm:spPr/>
      <dgm:t>
        <a:bodyPr/>
        <a:lstStyle/>
        <a:p>
          <a:endParaRPr lang="en-US"/>
        </a:p>
      </dgm:t>
    </dgm:pt>
    <dgm:pt modelId="{1FF789A4-06E0-E84C-AB88-2D6DAAFE5B5A}">
      <dgm:prSet custT="1"/>
      <dgm:spPr/>
      <dgm:t>
        <a:bodyPr/>
        <a:lstStyle/>
        <a:p>
          <a:pPr rtl="0"/>
          <a:r>
            <a:rPr lang="en-US" sz="1800" b="1" dirty="0">
              <a:solidFill>
                <a:srgbClr val="000000"/>
              </a:solidFill>
            </a:rPr>
            <a:t>Officer compiling result in Result Sheet in Form 20 </a:t>
          </a:r>
          <a:r>
            <a:rPr lang="en-US" sz="1800" b="1" u="sng" dirty="0">
              <a:solidFill>
                <a:schemeClr val="tx1"/>
              </a:solidFill>
            </a:rPr>
            <a:t>will do so strictly as per entries in Part II of Form 17 C.</a:t>
          </a:r>
          <a:endParaRPr lang="en-US" sz="2000" b="1" u="sng" dirty="0">
            <a:solidFill>
              <a:schemeClr val="tx1"/>
            </a:solidFill>
          </a:endParaRPr>
        </a:p>
      </dgm:t>
    </dgm:pt>
    <dgm:pt modelId="{85C313F1-1EA1-D645-9C08-6109C5436FCA}" type="parTrans" cxnId="{A05B052F-603F-8949-995C-DD575724C827}">
      <dgm:prSet/>
      <dgm:spPr/>
      <dgm:t>
        <a:bodyPr/>
        <a:lstStyle/>
        <a:p>
          <a:endParaRPr lang="en-US" sz="2000" b="1">
            <a:solidFill>
              <a:srgbClr val="000000"/>
            </a:solidFill>
          </a:endParaRPr>
        </a:p>
      </dgm:t>
    </dgm:pt>
    <dgm:pt modelId="{AF9AF860-01BE-A34A-A6E2-9C3BF22E1420}" type="sibTrans" cxnId="{A05B052F-603F-8949-995C-DD575724C827}">
      <dgm:prSet custT="1"/>
      <dgm:spPr/>
      <dgm:t>
        <a:bodyPr/>
        <a:lstStyle/>
        <a:p>
          <a:endParaRPr lang="en-US" sz="2000" b="1">
            <a:solidFill>
              <a:srgbClr val="000000"/>
            </a:solidFill>
          </a:endParaRPr>
        </a:p>
      </dgm:t>
    </dgm:pt>
    <dgm:pt modelId="{BC94D3F1-25D1-3240-8A19-13F1F6EF3BB5}">
      <dgm:prSet custT="1"/>
      <dgm:spPr/>
      <dgm:t>
        <a:bodyPr/>
        <a:lstStyle/>
        <a:p>
          <a:pPr rtl="0"/>
          <a:r>
            <a:rPr lang="en-US" sz="1800" b="1" dirty="0">
              <a:solidFill>
                <a:srgbClr val="000000"/>
              </a:solidFill>
            </a:rPr>
            <a:t>He will note down no. of </a:t>
          </a:r>
          <a:r>
            <a:rPr lang="en-US" sz="1800" b="1" dirty="0">
              <a:solidFill>
                <a:srgbClr val="7030A0"/>
              </a:solidFill>
            </a:rPr>
            <a:t>tendered votes </a:t>
          </a:r>
          <a:r>
            <a:rPr lang="en-US" sz="1800" b="1" dirty="0">
              <a:solidFill>
                <a:srgbClr val="000000"/>
              </a:solidFill>
            </a:rPr>
            <a:t>polled, if any, in Form 20. Take note that these are not be counted</a:t>
          </a:r>
          <a:r>
            <a:rPr lang="en-US" sz="2000" b="1" dirty="0">
              <a:solidFill>
                <a:srgbClr val="000000"/>
              </a:solidFill>
            </a:rPr>
            <a:t>.</a:t>
          </a:r>
        </a:p>
      </dgm:t>
    </dgm:pt>
    <dgm:pt modelId="{1B6B007F-B5D1-A04F-8E45-FA341A7F05B8}" type="parTrans" cxnId="{DC7D6B04-9EFE-E34B-B192-C73D8BFA0288}">
      <dgm:prSet/>
      <dgm:spPr/>
      <dgm:t>
        <a:bodyPr/>
        <a:lstStyle/>
        <a:p>
          <a:endParaRPr lang="en-US" sz="2000" b="1">
            <a:solidFill>
              <a:srgbClr val="000000"/>
            </a:solidFill>
          </a:endParaRPr>
        </a:p>
      </dgm:t>
    </dgm:pt>
    <dgm:pt modelId="{3ED03A5F-C435-CA4B-A540-052EF9E6BECC}" type="sibTrans" cxnId="{DC7D6B04-9EFE-E34B-B192-C73D8BFA0288}">
      <dgm:prSet custT="1"/>
      <dgm:spPr/>
      <dgm:t>
        <a:bodyPr/>
        <a:lstStyle/>
        <a:p>
          <a:endParaRPr lang="en-US" sz="2000" b="1">
            <a:solidFill>
              <a:srgbClr val="000000"/>
            </a:solidFill>
          </a:endParaRPr>
        </a:p>
      </dgm:t>
    </dgm:pt>
    <dgm:pt modelId="{8B0920E5-39C7-7647-BB98-254F57F47977}">
      <dgm:prSet custT="1"/>
      <dgm:spPr/>
      <dgm:t>
        <a:bodyPr/>
        <a:lstStyle/>
        <a:p>
          <a:pPr rtl="0"/>
          <a:r>
            <a:rPr lang="en-US" sz="1800" b="1" dirty="0">
              <a:solidFill>
                <a:srgbClr val="000000"/>
              </a:solidFill>
            </a:rPr>
            <a:t>For AC, Final Result Sheet, You need  to prepare only Part I of Form 20 where you mention no. of </a:t>
          </a:r>
          <a:r>
            <a:rPr lang="en-US" sz="1800" b="1" dirty="0">
              <a:solidFill>
                <a:srgbClr val="7030A0"/>
              </a:solidFill>
            </a:rPr>
            <a:t>postal votes </a:t>
          </a:r>
          <a:r>
            <a:rPr lang="en-US" sz="1800" b="1" dirty="0">
              <a:solidFill>
                <a:srgbClr val="000000"/>
              </a:solidFill>
            </a:rPr>
            <a:t>received by each candidate. </a:t>
          </a:r>
        </a:p>
      </dgm:t>
    </dgm:pt>
    <dgm:pt modelId="{ECC18667-F954-8B4D-A769-070FA7FB5019}" type="parTrans" cxnId="{C25B69EE-4D71-A54D-BD5A-C1B3362DDF8E}">
      <dgm:prSet/>
      <dgm:spPr/>
      <dgm:t>
        <a:bodyPr/>
        <a:lstStyle/>
        <a:p>
          <a:endParaRPr lang="en-US" sz="2000" b="1">
            <a:solidFill>
              <a:srgbClr val="000000"/>
            </a:solidFill>
          </a:endParaRPr>
        </a:p>
      </dgm:t>
    </dgm:pt>
    <dgm:pt modelId="{AEA96258-3A1B-9A42-A7A4-B48C4D3D3E67}" type="sibTrans" cxnId="{C25B69EE-4D71-A54D-BD5A-C1B3362DDF8E}">
      <dgm:prSet custT="1"/>
      <dgm:spPr/>
      <dgm:t>
        <a:bodyPr/>
        <a:lstStyle/>
        <a:p>
          <a:endParaRPr lang="en-US" sz="2000" b="1">
            <a:solidFill>
              <a:srgbClr val="000000"/>
            </a:solidFill>
          </a:endParaRPr>
        </a:p>
      </dgm:t>
    </dgm:pt>
    <dgm:pt modelId="{C340CB9B-5814-5C46-BC87-E3B7C8430AF6}">
      <dgm:prSet custT="1"/>
      <dgm:spPr/>
      <dgm:t>
        <a:bodyPr/>
        <a:lstStyle/>
        <a:p>
          <a:pPr rtl="0"/>
          <a:r>
            <a:rPr lang="en-US" sz="1800" b="1" dirty="0">
              <a:solidFill>
                <a:srgbClr val="000000"/>
              </a:solidFill>
            </a:rPr>
            <a:t>After all details have entered in Form 20, strike the grand total credited to each candidate, grand total of postal and  votes polled at PS</a:t>
          </a:r>
        </a:p>
      </dgm:t>
    </dgm:pt>
    <dgm:pt modelId="{57457604-8EC8-2144-B399-27E58EB6B6A0}" type="parTrans" cxnId="{98EC8195-F5DC-2B4C-8C98-F451C3F57450}">
      <dgm:prSet/>
      <dgm:spPr/>
      <dgm:t>
        <a:bodyPr/>
        <a:lstStyle/>
        <a:p>
          <a:endParaRPr lang="en-US" sz="2000" b="1">
            <a:solidFill>
              <a:srgbClr val="000000"/>
            </a:solidFill>
          </a:endParaRPr>
        </a:p>
      </dgm:t>
    </dgm:pt>
    <dgm:pt modelId="{A142D155-6F69-7D4A-9B60-90BEB8CA16B1}" type="sibTrans" cxnId="{98EC8195-F5DC-2B4C-8C98-F451C3F57450}">
      <dgm:prSet custT="1"/>
      <dgm:spPr/>
      <dgm:t>
        <a:bodyPr/>
        <a:lstStyle/>
        <a:p>
          <a:endParaRPr lang="en-US" sz="2000" b="1">
            <a:solidFill>
              <a:srgbClr val="000000"/>
            </a:solidFill>
          </a:endParaRPr>
        </a:p>
      </dgm:t>
    </dgm:pt>
    <dgm:pt modelId="{2E4A938A-EB3F-5D44-9528-03C4B17D9CB3}">
      <dgm:prSet custT="1"/>
      <dgm:spPr/>
      <dgm:t>
        <a:bodyPr/>
        <a:lstStyle/>
        <a:p>
          <a:pPr rtl="0"/>
          <a:r>
            <a:rPr lang="en-US" sz="1800" b="1" dirty="0">
              <a:solidFill>
                <a:srgbClr val="000000"/>
              </a:solidFill>
            </a:rPr>
            <a:t>Carefully check entire Form 20 if all entries have been made for every PS and it is not incomplete</a:t>
          </a:r>
        </a:p>
      </dgm:t>
    </dgm:pt>
    <dgm:pt modelId="{63210018-8A7B-8245-AD0D-BDA4B688B60B}" type="parTrans" cxnId="{9632FF69-0228-AC44-BC59-CA7D52F42F6D}">
      <dgm:prSet/>
      <dgm:spPr/>
      <dgm:t>
        <a:bodyPr/>
        <a:lstStyle/>
        <a:p>
          <a:endParaRPr lang="en-US" sz="2000" b="1">
            <a:solidFill>
              <a:srgbClr val="000000"/>
            </a:solidFill>
          </a:endParaRPr>
        </a:p>
      </dgm:t>
    </dgm:pt>
    <dgm:pt modelId="{EE2C0CFA-7BA4-EB43-B0B7-895A9DE4BECC}" type="sibTrans" cxnId="{9632FF69-0228-AC44-BC59-CA7D52F42F6D}">
      <dgm:prSet custT="1"/>
      <dgm:spPr/>
      <dgm:t>
        <a:bodyPr/>
        <a:lstStyle/>
        <a:p>
          <a:endParaRPr lang="en-US" sz="2000" b="1">
            <a:solidFill>
              <a:srgbClr val="000000"/>
            </a:solidFill>
          </a:endParaRPr>
        </a:p>
      </dgm:t>
    </dgm:pt>
    <dgm:pt modelId="{5286CC2E-DF31-454E-8033-EABF0033A34A}">
      <dgm:prSet custT="1"/>
      <dgm:spPr/>
      <dgm:t>
        <a:bodyPr/>
        <a:lstStyle/>
        <a:p>
          <a:pPr rtl="0"/>
          <a:r>
            <a:rPr lang="en-US" sz="1800" b="1" dirty="0">
              <a:solidFill>
                <a:srgbClr val="000000"/>
              </a:solidFill>
            </a:rPr>
            <a:t>Grand total should be struck accurately as discrepancy in the form will affect the result of election and declaration of result. </a:t>
          </a:r>
          <a:r>
            <a:rPr lang="en-US" sz="1800" b="1" u="sng" dirty="0">
              <a:solidFill>
                <a:schemeClr val="tx1"/>
              </a:solidFill>
            </a:rPr>
            <a:t>This will invite severe disciplinary action</a:t>
          </a:r>
        </a:p>
      </dgm:t>
    </dgm:pt>
    <dgm:pt modelId="{689A3CD8-C5DA-BA48-8836-613D7EAFE77E}" type="parTrans" cxnId="{28A333A7-CBB3-5445-A297-E4DBF2D62762}">
      <dgm:prSet/>
      <dgm:spPr/>
      <dgm:t>
        <a:bodyPr/>
        <a:lstStyle/>
        <a:p>
          <a:endParaRPr lang="en-US" sz="2000" b="1">
            <a:solidFill>
              <a:srgbClr val="000000"/>
            </a:solidFill>
          </a:endParaRPr>
        </a:p>
      </dgm:t>
    </dgm:pt>
    <dgm:pt modelId="{88D8F270-21C4-9342-89F6-F1051D5AB090}" type="sibTrans" cxnId="{28A333A7-CBB3-5445-A297-E4DBF2D62762}">
      <dgm:prSet/>
      <dgm:spPr/>
      <dgm:t>
        <a:bodyPr/>
        <a:lstStyle/>
        <a:p>
          <a:endParaRPr lang="en-US" sz="2000" b="1">
            <a:solidFill>
              <a:srgbClr val="000000"/>
            </a:solidFill>
          </a:endParaRPr>
        </a:p>
      </dgm:t>
    </dgm:pt>
    <dgm:pt modelId="{37A29FC7-568F-DC41-9A06-862216BB9E05}" type="pres">
      <dgm:prSet presAssocID="{DECEE03A-8F81-5E49-95B9-6D6096F824D4}" presName="Name0" presStyleCnt="0">
        <dgm:presLayoutVars>
          <dgm:dir/>
          <dgm:resizeHandles/>
        </dgm:presLayoutVars>
      </dgm:prSet>
      <dgm:spPr/>
      <dgm:t>
        <a:bodyPr/>
        <a:lstStyle/>
        <a:p>
          <a:endParaRPr lang="en-US"/>
        </a:p>
      </dgm:t>
    </dgm:pt>
    <dgm:pt modelId="{C45393BE-77C0-B241-BFA3-E18A3023260D}" type="pres">
      <dgm:prSet presAssocID="{1FF789A4-06E0-E84C-AB88-2D6DAAFE5B5A}" presName="compNode" presStyleCnt="0"/>
      <dgm:spPr/>
    </dgm:pt>
    <dgm:pt modelId="{973CD9E2-15CD-E04A-BBA9-3583B43C2696}" type="pres">
      <dgm:prSet presAssocID="{1FF789A4-06E0-E84C-AB88-2D6DAAFE5B5A}" presName="dummyConnPt" presStyleCnt="0"/>
      <dgm:spPr/>
    </dgm:pt>
    <dgm:pt modelId="{7006AE97-8DE2-F248-9D7D-B3E840642B41}" type="pres">
      <dgm:prSet presAssocID="{1FF789A4-06E0-E84C-AB88-2D6DAAFE5B5A}" presName="node" presStyleLbl="node1" presStyleIdx="0" presStyleCnt="6">
        <dgm:presLayoutVars>
          <dgm:bulletEnabled val="1"/>
        </dgm:presLayoutVars>
      </dgm:prSet>
      <dgm:spPr/>
      <dgm:t>
        <a:bodyPr/>
        <a:lstStyle/>
        <a:p>
          <a:endParaRPr lang="en-US"/>
        </a:p>
      </dgm:t>
    </dgm:pt>
    <dgm:pt modelId="{657C21B5-D5DF-144B-98E8-E8BDCB5409AF}" type="pres">
      <dgm:prSet presAssocID="{AF9AF860-01BE-A34A-A6E2-9C3BF22E1420}" presName="sibTrans" presStyleLbl="bgSibTrans2D1" presStyleIdx="0" presStyleCnt="5"/>
      <dgm:spPr/>
      <dgm:t>
        <a:bodyPr/>
        <a:lstStyle/>
        <a:p>
          <a:endParaRPr lang="en-US"/>
        </a:p>
      </dgm:t>
    </dgm:pt>
    <dgm:pt modelId="{42EBAF6F-31C7-9D43-B91B-DFF3AA5556DC}" type="pres">
      <dgm:prSet presAssocID="{BC94D3F1-25D1-3240-8A19-13F1F6EF3BB5}" presName="compNode" presStyleCnt="0"/>
      <dgm:spPr/>
    </dgm:pt>
    <dgm:pt modelId="{C61B2EE4-ADB5-1042-854E-AFEC7B93BBA0}" type="pres">
      <dgm:prSet presAssocID="{BC94D3F1-25D1-3240-8A19-13F1F6EF3BB5}" presName="dummyConnPt" presStyleCnt="0"/>
      <dgm:spPr/>
    </dgm:pt>
    <dgm:pt modelId="{D769D5C9-894E-FF40-8881-FA0A5D293A58}" type="pres">
      <dgm:prSet presAssocID="{BC94D3F1-25D1-3240-8A19-13F1F6EF3BB5}" presName="node" presStyleLbl="node1" presStyleIdx="1" presStyleCnt="6">
        <dgm:presLayoutVars>
          <dgm:bulletEnabled val="1"/>
        </dgm:presLayoutVars>
      </dgm:prSet>
      <dgm:spPr/>
      <dgm:t>
        <a:bodyPr/>
        <a:lstStyle/>
        <a:p>
          <a:endParaRPr lang="en-US"/>
        </a:p>
      </dgm:t>
    </dgm:pt>
    <dgm:pt modelId="{4C3056A0-AEB0-6542-BCF2-D6ACFD347AE5}" type="pres">
      <dgm:prSet presAssocID="{3ED03A5F-C435-CA4B-A540-052EF9E6BECC}" presName="sibTrans" presStyleLbl="bgSibTrans2D1" presStyleIdx="1" presStyleCnt="5"/>
      <dgm:spPr/>
      <dgm:t>
        <a:bodyPr/>
        <a:lstStyle/>
        <a:p>
          <a:endParaRPr lang="en-US"/>
        </a:p>
      </dgm:t>
    </dgm:pt>
    <dgm:pt modelId="{765B6ED7-3483-CB42-A0A4-D900E7D479B2}" type="pres">
      <dgm:prSet presAssocID="{8B0920E5-39C7-7647-BB98-254F57F47977}" presName="compNode" presStyleCnt="0"/>
      <dgm:spPr/>
    </dgm:pt>
    <dgm:pt modelId="{14D4592F-C1B5-6E42-9979-914E8973A97F}" type="pres">
      <dgm:prSet presAssocID="{8B0920E5-39C7-7647-BB98-254F57F47977}" presName="dummyConnPt" presStyleCnt="0"/>
      <dgm:spPr/>
    </dgm:pt>
    <dgm:pt modelId="{383A226C-BE60-8544-8224-A1209B413986}" type="pres">
      <dgm:prSet presAssocID="{8B0920E5-39C7-7647-BB98-254F57F47977}" presName="node" presStyleLbl="node1" presStyleIdx="2" presStyleCnt="6" custScaleX="110756" custScaleY="111710">
        <dgm:presLayoutVars>
          <dgm:bulletEnabled val="1"/>
        </dgm:presLayoutVars>
      </dgm:prSet>
      <dgm:spPr/>
      <dgm:t>
        <a:bodyPr/>
        <a:lstStyle/>
        <a:p>
          <a:endParaRPr lang="en-US"/>
        </a:p>
      </dgm:t>
    </dgm:pt>
    <dgm:pt modelId="{64D916A4-CFE9-5C4A-AA4F-3EFC8A77E8BA}" type="pres">
      <dgm:prSet presAssocID="{AEA96258-3A1B-9A42-A7A4-B48C4D3D3E67}" presName="sibTrans" presStyleLbl="bgSibTrans2D1" presStyleIdx="2" presStyleCnt="5"/>
      <dgm:spPr/>
      <dgm:t>
        <a:bodyPr/>
        <a:lstStyle/>
        <a:p>
          <a:endParaRPr lang="en-US"/>
        </a:p>
      </dgm:t>
    </dgm:pt>
    <dgm:pt modelId="{02C83CF8-3E93-934F-A25D-4D22004A6590}" type="pres">
      <dgm:prSet presAssocID="{C340CB9B-5814-5C46-BC87-E3B7C8430AF6}" presName="compNode" presStyleCnt="0"/>
      <dgm:spPr/>
    </dgm:pt>
    <dgm:pt modelId="{EAF62EFE-AE20-BA40-80DB-8808E00DC441}" type="pres">
      <dgm:prSet presAssocID="{C340CB9B-5814-5C46-BC87-E3B7C8430AF6}" presName="dummyConnPt" presStyleCnt="0"/>
      <dgm:spPr/>
    </dgm:pt>
    <dgm:pt modelId="{E9793FE3-5035-BD40-B1F2-E2E505CEADD3}" type="pres">
      <dgm:prSet presAssocID="{C340CB9B-5814-5C46-BC87-E3B7C8430AF6}" presName="node" presStyleLbl="node1" presStyleIdx="3" presStyleCnt="6" custScaleX="124733">
        <dgm:presLayoutVars>
          <dgm:bulletEnabled val="1"/>
        </dgm:presLayoutVars>
      </dgm:prSet>
      <dgm:spPr/>
      <dgm:t>
        <a:bodyPr/>
        <a:lstStyle/>
        <a:p>
          <a:endParaRPr lang="en-US"/>
        </a:p>
      </dgm:t>
    </dgm:pt>
    <dgm:pt modelId="{A6B91FF9-132A-7A43-8E21-F967AD99425D}" type="pres">
      <dgm:prSet presAssocID="{A142D155-6F69-7D4A-9B60-90BEB8CA16B1}" presName="sibTrans" presStyleLbl="bgSibTrans2D1" presStyleIdx="3" presStyleCnt="5"/>
      <dgm:spPr/>
      <dgm:t>
        <a:bodyPr/>
        <a:lstStyle/>
        <a:p>
          <a:endParaRPr lang="en-US"/>
        </a:p>
      </dgm:t>
    </dgm:pt>
    <dgm:pt modelId="{14509F25-6008-C143-A48F-0C2858EA57E7}" type="pres">
      <dgm:prSet presAssocID="{2E4A938A-EB3F-5D44-9528-03C4B17D9CB3}" presName="compNode" presStyleCnt="0"/>
      <dgm:spPr/>
    </dgm:pt>
    <dgm:pt modelId="{579DA0AC-7947-DB49-B9D5-1C898211262B}" type="pres">
      <dgm:prSet presAssocID="{2E4A938A-EB3F-5D44-9528-03C4B17D9CB3}" presName="dummyConnPt" presStyleCnt="0"/>
      <dgm:spPr/>
    </dgm:pt>
    <dgm:pt modelId="{F56E52FF-CBC4-8249-A327-7F685AB2A394}" type="pres">
      <dgm:prSet presAssocID="{2E4A938A-EB3F-5D44-9528-03C4B17D9CB3}" presName="node" presStyleLbl="node1" presStyleIdx="4" presStyleCnt="6" custScaleX="124733">
        <dgm:presLayoutVars>
          <dgm:bulletEnabled val="1"/>
        </dgm:presLayoutVars>
      </dgm:prSet>
      <dgm:spPr/>
      <dgm:t>
        <a:bodyPr/>
        <a:lstStyle/>
        <a:p>
          <a:endParaRPr lang="en-US"/>
        </a:p>
      </dgm:t>
    </dgm:pt>
    <dgm:pt modelId="{B760070A-3161-0945-AE47-E42551FCEEAC}" type="pres">
      <dgm:prSet presAssocID="{EE2C0CFA-7BA4-EB43-B0B7-895A9DE4BECC}" presName="sibTrans" presStyleLbl="bgSibTrans2D1" presStyleIdx="4" presStyleCnt="5"/>
      <dgm:spPr/>
      <dgm:t>
        <a:bodyPr/>
        <a:lstStyle/>
        <a:p>
          <a:endParaRPr lang="en-US"/>
        </a:p>
      </dgm:t>
    </dgm:pt>
    <dgm:pt modelId="{F2B403DD-3C07-6F47-96C3-7B10409FD025}" type="pres">
      <dgm:prSet presAssocID="{5286CC2E-DF31-454E-8033-EABF0033A34A}" presName="compNode" presStyleCnt="0"/>
      <dgm:spPr/>
    </dgm:pt>
    <dgm:pt modelId="{47116E20-639F-7940-8891-D60EF85A7761}" type="pres">
      <dgm:prSet presAssocID="{5286CC2E-DF31-454E-8033-EABF0033A34A}" presName="dummyConnPt" presStyleCnt="0"/>
      <dgm:spPr/>
    </dgm:pt>
    <dgm:pt modelId="{498E7A66-E065-7A4D-B861-29B476DBCBD6}" type="pres">
      <dgm:prSet presAssocID="{5286CC2E-DF31-454E-8033-EABF0033A34A}" presName="node" presStyleLbl="node1" presStyleIdx="5" presStyleCnt="6" custScaleX="122472" custScaleY="108144">
        <dgm:presLayoutVars>
          <dgm:bulletEnabled val="1"/>
        </dgm:presLayoutVars>
      </dgm:prSet>
      <dgm:spPr/>
      <dgm:t>
        <a:bodyPr/>
        <a:lstStyle/>
        <a:p>
          <a:endParaRPr lang="en-US"/>
        </a:p>
      </dgm:t>
    </dgm:pt>
  </dgm:ptLst>
  <dgm:cxnLst>
    <dgm:cxn modelId="{98EC8195-F5DC-2B4C-8C98-F451C3F57450}" srcId="{DECEE03A-8F81-5E49-95B9-6D6096F824D4}" destId="{C340CB9B-5814-5C46-BC87-E3B7C8430AF6}" srcOrd="3" destOrd="0" parTransId="{57457604-8EC8-2144-B399-27E58EB6B6A0}" sibTransId="{A142D155-6F69-7D4A-9B60-90BEB8CA16B1}"/>
    <dgm:cxn modelId="{C25B69EE-4D71-A54D-BD5A-C1B3362DDF8E}" srcId="{DECEE03A-8F81-5E49-95B9-6D6096F824D4}" destId="{8B0920E5-39C7-7647-BB98-254F57F47977}" srcOrd="2" destOrd="0" parTransId="{ECC18667-F954-8B4D-A769-070FA7FB5019}" sibTransId="{AEA96258-3A1B-9A42-A7A4-B48C4D3D3E67}"/>
    <dgm:cxn modelId="{DB8C0030-7C4E-4FDE-B8E6-F896F32F57F3}" type="presOf" srcId="{AEA96258-3A1B-9A42-A7A4-B48C4D3D3E67}" destId="{64D916A4-CFE9-5C4A-AA4F-3EFC8A77E8BA}" srcOrd="0" destOrd="0" presId="urn:microsoft.com/office/officeart/2005/8/layout/bProcess4#4"/>
    <dgm:cxn modelId="{300F151C-0D78-49BA-8B28-B6462F353618}" type="presOf" srcId="{2E4A938A-EB3F-5D44-9528-03C4B17D9CB3}" destId="{F56E52FF-CBC4-8249-A327-7F685AB2A394}" srcOrd="0" destOrd="0" presId="urn:microsoft.com/office/officeart/2005/8/layout/bProcess4#4"/>
    <dgm:cxn modelId="{AEB106FC-9265-4AEC-A659-43D380BF847E}" type="presOf" srcId="{BC94D3F1-25D1-3240-8A19-13F1F6EF3BB5}" destId="{D769D5C9-894E-FF40-8881-FA0A5D293A58}" srcOrd="0" destOrd="0" presId="urn:microsoft.com/office/officeart/2005/8/layout/bProcess4#4"/>
    <dgm:cxn modelId="{9632FF69-0228-AC44-BC59-CA7D52F42F6D}" srcId="{DECEE03A-8F81-5E49-95B9-6D6096F824D4}" destId="{2E4A938A-EB3F-5D44-9528-03C4B17D9CB3}" srcOrd="4" destOrd="0" parTransId="{63210018-8A7B-8245-AD0D-BDA4B688B60B}" sibTransId="{EE2C0CFA-7BA4-EB43-B0B7-895A9DE4BECC}"/>
    <dgm:cxn modelId="{028259ED-534B-49FA-A79B-D7072AF166C7}" type="presOf" srcId="{C340CB9B-5814-5C46-BC87-E3B7C8430AF6}" destId="{E9793FE3-5035-BD40-B1F2-E2E505CEADD3}" srcOrd="0" destOrd="0" presId="urn:microsoft.com/office/officeart/2005/8/layout/bProcess4#4"/>
    <dgm:cxn modelId="{51E0ED1C-C35C-4E0A-9F83-407F7D728789}" type="presOf" srcId="{1FF789A4-06E0-E84C-AB88-2D6DAAFE5B5A}" destId="{7006AE97-8DE2-F248-9D7D-B3E840642B41}" srcOrd="0" destOrd="0" presId="urn:microsoft.com/office/officeart/2005/8/layout/bProcess4#4"/>
    <dgm:cxn modelId="{54B4D54C-122C-4E51-98F1-689672E8783E}" type="presOf" srcId="{EE2C0CFA-7BA4-EB43-B0B7-895A9DE4BECC}" destId="{B760070A-3161-0945-AE47-E42551FCEEAC}" srcOrd="0" destOrd="0" presId="urn:microsoft.com/office/officeart/2005/8/layout/bProcess4#4"/>
    <dgm:cxn modelId="{28A333A7-CBB3-5445-A297-E4DBF2D62762}" srcId="{DECEE03A-8F81-5E49-95B9-6D6096F824D4}" destId="{5286CC2E-DF31-454E-8033-EABF0033A34A}" srcOrd="5" destOrd="0" parTransId="{689A3CD8-C5DA-BA48-8836-613D7EAFE77E}" sibTransId="{88D8F270-21C4-9342-89F6-F1051D5AB090}"/>
    <dgm:cxn modelId="{9EDA9A9C-2BA8-45B4-B29F-10ECDF62D697}" type="presOf" srcId="{5286CC2E-DF31-454E-8033-EABF0033A34A}" destId="{498E7A66-E065-7A4D-B861-29B476DBCBD6}" srcOrd="0" destOrd="0" presId="urn:microsoft.com/office/officeart/2005/8/layout/bProcess4#4"/>
    <dgm:cxn modelId="{A05B052F-603F-8949-995C-DD575724C827}" srcId="{DECEE03A-8F81-5E49-95B9-6D6096F824D4}" destId="{1FF789A4-06E0-E84C-AB88-2D6DAAFE5B5A}" srcOrd="0" destOrd="0" parTransId="{85C313F1-1EA1-D645-9C08-6109C5436FCA}" sibTransId="{AF9AF860-01BE-A34A-A6E2-9C3BF22E1420}"/>
    <dgm:cxn modelId="{F15FD1A5-9A6F-4111-BD25-7DF366595B11}" type="presOf" srcId="{AF9AF860-01BE-A34A-A6E2-9C3BF22E1420}" destId="{657C21B5-D5DF-144B-98E8-E8BDCB5409AF}" srcOrd="0" destOrd="0" presId="urn:microsoft.com/office/officeart/2005/8/layout/bProcess4#4"/>
    <dgm:cxn modelId="{96F560B1-C502-4883-B93A-A9326BA37D92}" type="presOf" srcId="{8B0920E5-39C7-7647-BB98-254F57F47977}" destId="{383A226C-BE60-8544-8224-A1209B413986}" srcOrd="0" destOrd="0" presId="urn:microsoft.com/office/officeart/2005/8/layout/bProcess4#4"/>
    <dgm:cxn modelId="{40A8BD7C-3C5B-4E56-93FE-0A22659A39DB}" type="presOf" srcId="{DECEE03A-8F81-5E49-95B9-6D6096F824D4}" destId="{37A29FC7-568F-DC41-9A06-862216BB9E05}" srcOrd="0" destOrd="0" presId="urn:microsoft.com/office/officeart/2005/8/layout/bProcess4#4"/>
    <dgm:cxn modelId="{1C5C85FC-3899-488E-92A0-ACD3BB6FA976}" type="presOf" srcId="{3ED03A5F-C435-CA4B-A540-052EF9E6BECC}" destId="{4C3056A0-AEB0-6542-BCF2-D6ACFD347AE5}" srcOrd="0" destOrd="0" presId="urn:microsoft.com/office/officeart/2005/8/layout/bProcess4#4"/>
    <dgm:cxn modelId="{DC7D6B04-9EFE-E34B-B192-C73D8BFA0288}" srcId="{DECEE03A-8F81-5E49-95B9-6D6096F824D4}" destId="{BC94D3F1-25D1-3240-8A19-13F1F6EF3BB5}" srcOrd="1" destOrd="0" parTransId="{1B6B007F-B5D1-A04F-8E45-FA341A7F05B8}" sibTransId="{3ED03A5F-C435-CA4B-A540-052EF9E6BECC}"/>
    <dgm:cxn modelId="{105EFBAE-1F48-4383-8AA8-C759E4718524}" type="presOf" srcId="{A142D155-6F69-7D4A-9B60-90BEB8CA16B1}" destId="{A6B91FF9-132A-7A43-8E21-F967AD99425D}" srcOrd="0" destOrd="0" presId="urn:microsoft.com/office/officeart/2005/8/layout/bProcess4#4"/>
    <dgm:cxn modelId="{81D12B84-C8C0-4C6D-8C7E-F920EB6A3F3B}" type="presParOf" srcId="{37A29FC7-568F-DC41-9A06-862216BB9E05}" destId="{C45393BE-77C0-B241-BFA3-E18A3023260D}" srcOrd="0" destOrd="0" presId="urn:microsoft.com/office/officeart/2005/8/layout/bProcess4#4"/>
    <dgm:cxn modelId="{F074025E-2A65-4449-B277-01DFCCF4CAC1}" type="presParOf" srcId="{C45393BE-77C0-B241-BFA3-E18A3023260D}" destId="{973CD9E2-15CD-E04A-BBA9-3583B43C2696}" srcOrd="0" destOrd="0" presId="urn:microsoft.com/office/officeart/2005/8/layout/bProcess4#4"/>
    <dgm:cxn modelId="{764277D5-7C05-47A2-86E4-1C83361FE0FE}" type="presParOf" srcId="{C45393BE-77C0-B241-BFA3-E18A3023260D}" destId="{7006AE97-8DE2-F248-9D7D-B3E840642B41}" srcOrd="1" destOrd="0" presId="urn:microsoft.com/office/officeart/2005/8/layout/bProcess4#4"/>
    <dgm:cxn modelId="{E7BD989E-EBCD-4170-A737-834AC5716A8A}" type="presParOf" srcId="{37A29FC7-568F-DC41-9A06-862216BB9E05}" destId="{657C21B5-D5DF-144B-98E8-E8BDCB5409AF}" srcOrd="1" destOrd="0" presId="urn:microsoft.com/office/officeart/2005/8/layout/bProcess4#4"/>
    <dgm:cxn modelId="{8988E9A4-2B8A-4708-8D9F-F5DC91602244}" type="presParOf" srcId="{37A29FC7-568F-DC41-9A06-862216BB9E05}" destId="{42EBAF6F-31C7-9D43-B91B-DFF3AA5556DC}" srcOrd="2" destOrd="0" presId="urn:microsoft.com/office/officeart/2005/8/layout/bProcess4#4"/>
    <dgm:cxn modelId="{EF081F3C-D5FC-417A-BEE1-46268CA085A5}" type="presParOf" srcId="{42EBAF6F-31C7-9D43-B91B-DFF3AA5556DC}" destId="{C61B2EE4-ADB5-1042-854E-AFEC7B93BBA0}" srcOrd="0" destOrd="0" presId="urn:microsoft.com/office/officeart/2005/8/layout/bProcess4#4"/>
    <dgm:cxn modelId="{B63590F1-D869-44C4-AFF1-F7A70D812B20}" type="presParOf" srcId="{42EBAF6F-31C7-9D43-B91B-DFF3AA5556DC}" destId="{D769D5C9-894E-FF40-8881-FA0A5D293A58}" srcOrd="1" destOrd="0" presId="urn:microsoft.com/office/officeart/2005/8/layout/bProcess4#4"/>
    <dgm:cxn modelId="{C4BB9F5E-9B06-4557-A79D-0A6250B9A23F}" type="presParOf" srcId="{37A29FC7-568F-DC41-9A06-862216BB9E05}" destId="{4C3056A0-AEB0-6542-BCF2-D6ACFD347AE5}" srcOrd="3" destOrd="0" presId="urn:microsoft.com/office/officeart/2005/8/layout/bProcess4#4"/>
    <dgm:cxn modelId="{BACCBE87-6CDF-418F-B0F6-D1EC09C2C4C2}" type="presParOf" srcId="{37A29FC7-568F-DC41-9A06-862216BB9E05}" destId="{765B6ED7-3483-CB42-A0A4-D900E7D479B2}" srcOrd="4" destOrd="0" presId="urn:microsoft.com/office/officeart/2005/8/layout/bProcess4#4"/>
    <dgm:cxn modelId="{8C252698-287C-4ADA-9BB7-756A1BB23135}" type="presParOf" srcId="{765B6ED7-3483-CB42-A0A4-D900E7D479B2}" destId="{14D4592F-C1B5-6E42-9979-914E8973A97F}" srcOrd="0" destOrd="0" presId="urn:microsoft.com/office/officeart/2005/8/layout/bProcess4#4"/>
    <dgm:cxn modelId="{28F3FCD9-D751-4EF7-AB9F-3E12CE710723}" type="presParOf" srcId="{765B6ED7-3483-CB42-A0A4-D900E7D479B2}" destId="{383A226C-BE60-8544-8224-A1209B413986}" srcOrd="1" destOrd="0" presId="urn:microsoft.com/office/officeart/2005/8/layout/bProcess4#4"/>
    <dgm:cxn modelId="{E6E9EDB4-D0C8-4981-93D6-8174B9628895}" type="presParOf" srcId="{37A29FC7-568F-DC41-9A06-862216BB9E05}" destId="{64D916A4-CFE9-5C4A-AA4F-3EFC8A77E8BA}" srcOrd="5" destOrd="0" presId="urn:microsoft.com/office/officeart/2005/8/layout/bProcess4#4"/>
    <dgm:cxn modelId="{7557A160-37A2-45F3-8A3B-3F3E7EAAF876}" type="presParOf" srcId="{37A29FC7-568F-DC41-9A06-862216BB9E05}" destId="{02C83CF8-3E93-934F-A25D-4D22004A6590}" srcOrd="6" destOrd="0" presId="urn:microsoft.com/office/officeart/2005/8/layout/bProcess4#4"/>
    <dgm:cxn modelId="{52639AF4-78F7-4F32-869E-DB7083770599}" type="presParOf" srcId="{02C83CF8-3E93-934F-A25D-4D22004A6590}" destId="{EAF62EFE-AE20-BA40-80DB-8808E00DC441}" srcOrd="0" destOrd="0" presId="urn:microsoft.com/office/officeart/2005/8/layout/bProcess4#4"/>
    <dgm:cxn modelId="{EF83F208-1AF8-4349-8BC5-42D42057CB09}" type="presParOf" srcId="{02C83CF8-3E93-934F-A25D-4D22004A6590}" destId="{E9793FE3-5035-BD40-B1F2-E2E505CEADD3}" srcOrd="1" destOrd="0" presId="urn:microsoft.com/office/officeart/2005/8/layout/bProcess4#4"/>
    <dgm:cxn modelId="{C78C0025-A27E-4DAA-8313-12D9538748DC}" type="presParOf" srcId="{37A29FC7-568F-DC41-9A06-862216BB9E05}" destId="{A6B91FF9-132A-7A43-8E21-F967AD99425D}" srcOrd="7" destOrd="0" presId="urn:microsoft.com/office/officeart/2005/8/layout/bProcess4#4"/>
    <dgm:cxn modelId="{B7B6A1B7-65D7-496F-8DAB-6992E16DB429}" type="presParOf" srcId="{37A29FC7-568F-DC41-9A06-862216BB9E05}" destId="{14509F25-6008-C143-A48F-0C2858EA57E7}" srcOrd="8" destOrd="0" presId="urn:microsoft.com/office/officeart/2005/8/layout/bProcess4#4"/>
    <dgm:cxn modelId="{A2DA0C68-28E4-40EC-87DE-801806C596D0}" type="presParOf" srcId="{14509F25-6008-C143-A48F-0C2858EA57E7}" destId="{579DA0AC-7947-DB49-B9D5-1C898211262B}" srcOrd="0" destOrd="0" presId="urn:microsoft.com/office/officeart/2005/8/layout/bProcess4#4"/>
    <dgm:cxn modelId="{478C4659-D582-4CB7-851F-7385DFA5D3AC}" type="presParOf" srcId="{14509F25-6008-C143-A48F-0C2858EA57E7}" destId="{F56E52FF-CBC4-8249-A327-7F685AB2A394}" srcOrd="1" destOrd="0" presId="urn:microsoft.com/office/officeart/2005/8/layout/bProcess4#4"/>
    <dgm:cxn modelId="{F7B9B7FF-5BD9-41A3-BCC0-95C26ECF866B}" type="presParOf" srcId="{37A29FC7-568F-DC41-9A06-862216BB9E05}" destId="{B760070A-3161-0945-AE47-E42551FCEEAC}" srcOrd="9" destOrd="0" presId="urn:microsoft.com/office/officeart/2005/8/layout/bProcess4#4"/>
    <dgm:cxn modelId="{083341CF-336F-4DB8-A3CC-E860BEFA7DFB}" type="presParOf" srcId="{37A29FC7-568F-DC41-9A06-862216BB9E05}" destId="{F2B403DD-3C07-6F47-96C3-7B10409FD025}" srcOrd="10" destOrd="0" presId="urn:microsoft.com/office/officeart/2005/8/layout/bProcess4#4"/>
    <dgm:cxn modelId="{D15B1386-0241-4DEB-BE77-767861010A5A}" type="presParOf" srcId="{F2B403DD-3C07-6F47-96C3-7B10409FD025}" destId="{47116E20-639F-7940-8891-D60EF85A7761}" srcOrd="0" destOrd="0" presId="urn:microsoft.com/office/officeart/2005/8/layout/bProcess4#4"/>
    <dgm:cxn modelId="{8AD265FA-145B-40CC-BB15-03A0960B9043}" type="presParOf" srcId="{F2B403DD-3C07-6F47-96C3-7B10409FD025}" destId="{498E7A66-E065-7A4D-B861-29B476DBCBD6}" srcOrd="1" destOrd="0" presId="urn:microsoft.com/office/officeart/2005/8/layout/bProcess4#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903A05-98D0-FF4B-8CEB-2E60792B1616}" type="doc">
      <dgm:prSet loTypeId="urn:microsoft.com/office/officeart/2005/8/layout/bProcess3#1" loCatId="" qsTypeId="urn:microsoft.com/office/officeart/2005/8/quickstyle/simple4#9" qsCatId="simple" csTypeId="urn:microsoft.com/office/officeart/2005/8/colors/colorful3#2" csCatId="colorful" phldr="1"/>
      <dgm:spPr/>
      <dgm:t>
        <a:bodyPr/>
        <a:lstStyle/>
        <a:p>
          <a:endParaRPr lang="en-US"/>
        </a:p>
      </dgm:t>
    </dgm:pt>
    <dgm:pt modelId="{861C6DCA-1708-3B41-9C6F-F59C8799AB16}">
      <dgm:prSet custT="1"/>
      <dgm:spPr>
        <a:solidFill>
          <a:schemeClr val="accent2">
            <a:lumMod val="20000"/>
            <a:lumOff val="80000"/>
          </a:schemeClr>
        </a:solidFill>
      </dgm:spPr>
      <dgm:t>
        <a:bodyPr/>
        <a:lstStyle/>
        <a:p>
          <a:pPr rtl="0"/>
          <a:r>
            <a:rPr lang="en-US" sz="2400" b="1" dirty="0">
              <a:solidFill>
                <a:srgbClr val="000000"/>
              </a:solidFill>
            </a:rPr>
            <a:t>After  all rounds are completed and final result sheet in FORM-20 is ready,  RO SHOULD NOT immediately sign it.</a:t>
          </a:r>
        </a:p>
      </dgm:t>
    </dgm:pt>
    <dgm:pt modelId="{ADF76A2D-7783-4C47-A1D1-4F24751299E7}" type="parTrans" cxnId="{765876A4-3C6E-4741-B0E6-8BF546840EAB}">
      <dgm:prSet/>
      <dgm:spPr/>
      <dgm:t>
        <a:bodyPr/>
        <a:lstStyle/>
        <a:p>
          <a:endParaRPr lang="en-US" sz="1800" b="1">
            <a:solidFill>
              <a:srgbClr val="000000"/>
            </a:solidFill>
          </a:endParaRPr>
        </a:p>
      </dgm:t>
    </dgm:pt>
    <dgm:pt modelId="{DADC7581-7CFC-3E49-BF25-DA2D557A9E5B}" type="sibTrans" cxnId="{765876A4-3C6E-4741-B0E6-8BF546840EAB}">
      <dgm:prSet/>
      <dgm:spPr/>
      <dgm:t>
        <a:bodyPr/>
        <a:lstStyle/>
        <a:p>
          <a:endParaRPr lang="en-US" sz="1800" b="1">
            <a:solidFill>
              <a:srgbClr val="000000"/>
            </a:solidFill>
          </a:endParaRPr>
        </a:p>
      </dgm:t>
    </dgm:pt>
    <dgm:pt modelId="{0F0CC7E1-EA00-EB40-B5AE-17623C2DD6BB}">
      <dgm:prSet custT="1"/>
      <dgm:spPr>
        <a:solidFill>
          <a:schemeClr val="accent3">
            <a:lumMod val="60000"/>
            <a:lumOff val="4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pPr>
          <a:endParaRPr lang="en-US" sz="3200" b="1" dirty="0">
            <a:solidFill>
              <a:srgbClr val="000000"/>
            </a:solidFill>
          </a:endParaRPr>
        </a:p>
        <a:p>
          <a:pPr marL="0" marR="0" indent="0" defTabSz="914400" rtl="0" eaLnBrk="1" fontAlgn="auto" latinLnBrk="0" hangingPunct="1">
            <a:lnSpc>
              <a:spcPct val="100000"/>
            </a:lnSpc>
            <a:spcBef>
              <a:spcPts val="0"/>
            </a:spcBef>
            <a:spcAft>
              <a:spcPts val="0"/>
            </a:spcAft>
            <a:buClrTx/>
            <a:buSzTx/>
            <a:buFontTx/>
            <a:buNone/>
          </a:pPr>
          <a:r>
            <a:rPr lang="en-US" sz="3200" b="1" dirty="0">
              <a:solidFill>
                <a:srgbClr val="000000"/>
              </a:solidFill>
            </a:rPr>
            <a:t> </a:t>
          </a:r>
          <a:r>
            <a:rPr lang="en-US" sz="2400" b="1" dirty="0">
              <a:solidFill>
                <a:srgbClr val="000000"/>
              </a:solidFill>
            </a:rPr>
            <a:t>Before announcing, </a:t>
          </a:r>
          <a:r>
            <a:rPr lang="en-US" sz="2400" b="1" dirty="0">
              <a:solidFill>
                <a:srgbClr val="7030A0"/>
              </a:solidFill>
            </a:rPr>
            <a:t>pause for 2 min</a:t>
          </a:r>
          <a:r>
            <a:rPr lang="en-US" sz="2400" b="1" dirty="0">
              <a:solidFill>
                <a:srgbClr val="000000"/>
              </a:solidFill>
            </a:rPr>
            <a:t> during which candidate/agent </a:t>
          </a:r>
          <a:r>
            <a:rPr lang="en-US" sz="2400" b="1" dirty="0">
              <a:solidFill>
                <a:srgbClr val="7030A0"/>
              </a:solidFill>
            </a:rPr>
            <a:t>can </a:t>
          </a:r>
          <a:r>
            <a:rPr lang="en-US" sz="2000" b="1" dirty="0">
              <a:solidFill>
                <a:srgbClr val="7030A0"/>
              </a:solidFill>
            </a:rPr>
            <a:t>ask for </a:t>
          </a:r>
          <a:r>
            <a:rPr lang="en-US" sz="2400" b="1" dirty="0">
              <a:solidFill>
                <a:srgbClr val="7030A0"/>
              </a:solidFill>
            </a:rPr>
            <a:t>recount </a:t>
          </a:r>
          <a:r>
            <a:rPr lang="en-US" sz="2400" b="1" dirty="0">
              <a:solidFill>
                <a:srgbClr val="000000"/>
              </a:solidFill>
            </a:rPr>
            <a:t>for PB or for all rounds for some round/s.</a:t>
          </a:r>
        </a:p>
        <a:p>
          <a:pPr defTabSz="800100" rtl="0">
            <a:lnSpc>
              <a:spcPct val="90000"/>
            </a:lnSpc>
            <a:spcBef>
              <a:spcPct val="0"/>
            </a:spcBef>
            <a:spcAft>
              <a:spcPct val="35000"/>
            </a:spcAft>
          </a:pPr>
          <a:endParaRPr lang="en-US" sz="4800" b="1" dirty="0">
            <a:solidFill>
              <a:srgbClr val="000000"/>
            </a:solidFill>
          </a:endParaRPr>
        </a:p>
      </dgm:t>
    </dgm:pt>
    <dgm:pt modelId="{3BB989B1-792E-5148-9FF7-EFE8DA2E355B}" type="parTrans" cxnId="{6FB21C24-7E58-3747-A8C2-4355746290A5}">
      <dgm:prSet/>
      <dgm:spPr/>
      <dgm:t>
        <a:bodyPr/>
        <a:lstStyle/>
        <a:p>
          <a:endParaRPr lang="en-US" sz="1800" b="1">
            <a:solidFill>
              <a:srgbClr val="000000"/>
            </a:solidFill>
          </a:endParaRPr>
        </a:p>
      </dgm:t>
    </dgm:pt>
    <dgm:pt modelId="{0D43CD12-6694-7B44-A354-C54D22212794}" type="sibTrans" cxnId="{6FB21C24-7E58-3747-A8C2-4355746290A5}">
      <dgm:prSet/>
      <dgm:spPr/>
      <dgm:t>
        <a:bodyPr/>
        <a:lstStyle/>
        <a:p>
          <a:endParaRPr lang="en-US" sz="1800" b="1">
            <a:solidFill>
              <a:srgbClr val="000000"/>
            </a:solidFill>
          </a:endParaRPr>
        </a:p>
      </dgm:t>
    </dgm:pt>
    <dgm:pt modelId="{696EA457-D174-2448-802C-5A98F1E89F11}">
      <dgm:prSet custT="1"/>
      <dgm:spPr>
        <a:solidFill>
          <a:schemeClr val="accent1">
            <a:lumMod val="40000"/>
            <a:lumOff val="6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pPr>
          <a:r>
            <a:rPr lang="en-US" sz="2400" b="1" dirty="0">
              <a:solidFill>
                <a:srgbClr val="000000"/>
              </a:solidFill>
            </a:rPr>
            <a:t>Ascertain how long </a:t>
          </a:r>
          <a:r>
            <a:rPr lang="en-US" sz="2000" b="1" dirty="0">
              <a:solidFill>
                <a:srgbClr val="000000"/>
              </a:solidFill>
            </a:rPr>
            <a:t>he</a:t>
          </a:r>
          <a:r>
            <a:rPr lang="en-US" sz="2400" b="1" dirty="0">
              <a:solidFill>
                <a:srgbClr val="000000"/>
              </a:solidFill>
            </a:rPr>
            <a:t> will take to make an application for recount in writing</a:t>
          </a:r>
        </a:p>
        <a:p>
          <a:pPr defTabSz="800100" rtl="0">
            <a:lnSpc>
              <a:spcPct val="90000"/>
            </a:lnSpc>
            <a:spcBef>
              <a:spcPct val="0"/>
            </a:spcBef>
            <a:spcAft>
              <a:spcPct val="35000"/>
            </a:spcAft>
          </a:pPr>
          <a:endParaRPr lang="en-US" sz="2400" b="1" dirty="0">
            <a:solidFill>
              <a:srgbClr val="000000"/>
            </a:solidFill>
          </a:endParaRPr>
        </a:p>
      </dgm:t>
    </dgm:pt>
    <dgm:pt modelId="{E03503A7-670A-554B-8475-159A76B9757B}" type="parTrans" cxnId="{1D3F82B9-DF9A-3044-A229-9DD176F58599}">
      <dgm:prSet/>
      <dgm:spPr/>
      <dgm:t>
        <a:bodyPr/>
        <a:lstStyle/>
        <a:p>
          <a:endParaRPr lang="en-US" sz="1800" b="1">
            <a:solidFill>
              <a:srgbClr val="000000"/>
            </a:solidFill>
          </a:endParaRPr>
        </a:p>
      </dgm:t>
    </dgm:pt>
    <dgm:pt modelId="{554DEB7E-5F39-5B4B-AF67-2A740227863F}" type="sibTrans" cxnId="{1D3F82B9-DF9A-3044-A229-9DD176F58599}">
      <dgm:prSet/>
      <dgm:spPr/>
      <dgm:t>
        <a:bodyPr/>
        <a:lstStyle/>
        <a:p>
          <a:endParaRPr lang="en-US" sz="1800" b="1">
            <a:solidFill>
              <a:srgbClr val="000000"/>
            </a:solidFill>
          </a:endParaRPr>
        </a:p>
      </dgm:t>
    </dgm:pt>
    <dgm:pt modelId="{4A3B3B9C-B271-6F46-9301-29D5A92C371E}">
      <dgm:prSet custT="1"/>
      <dgm:spPr>
        <a:solidFill>
          <a:schemeClr val="accent6">
            <a:lumMod val="40000"/>
            <a:lumOff val="6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pPr>
          <a:r>
            <a:rPr lang="en-US" sz="2400" b="1" dirty="0">
              <a:solidFill>
                <a:srgbClr val="000000"/>
              </a:solidFill>
            </a:rPr>
            <a:t>If  time requested is reasonable, </a:t>
          </a:r>
          <a:r>
            <a:rPr lang="en-US" sz="2400" b="1" dirty="0">
              <a:solidFill>
                <a:srgbClr val="7030A0"/>
              </a:solidFill>
            </a:rPr>
            <a:t>announce exact hour and minute </a:t>
          </a:r>
          <a:r>
            <a:rPr lang="en-US" sz="2400" b="1" dirty="0">
              <a:solidFill>
                <a:srgbClr val="000000"/>
              </a:solidFill>
            </a:rPr>
            <a:t>till which you will be waiting</a:t>
          </a:r>
        </a:p>
        <a:p>
          <a:pPr defTabSz="800100" rtl="0">
            <a:lnSpc>
              <a:spcPct val="90000"/>
            </a:lnSpc>
            <a:spcBef>
              <a:spcPct val="0"/>
            </a:spcBef>
            <a:spcAft>
              <a:spcPct val="35000"/>
            </a:spcAft>
          </a:pPr>
          <a:endParaRPr lang="en-US" sz="2800" b="1" dirty="0">
            <a:solidFill>
              <a:srgbClr val="000000"/>
            </a:solidFill>
          </a:endParaRPr>
        </a:p>
      </dgm:t>
    </dgm:pt>
    <dgm:pt modelId="{506563E3-E3C1-DA44-B895-788E14D77E5E}" type="parTrans" cxnId="{FA0D7896-56B9-CA48-8ABA-AE41140FAFA3}">
      <dgm:prSet/>
      <dgm:spPr/>
      <dgm:t>
        <a:bodyPr/>
        <a:lstStyle/>
        <a:p>
          <a:endParaRPr lang="en-US" sz="1800" b="1">
            <a:solidFill>
              <a:srgbClr val="000000"/>
            </a:solidFill>
          </a:endParaRPr>
        </a:p>
      </dgm:t>
    </dgm:pt>
    <dgm:pt modelId="{AF4D2EB8-0F81-6849-81F7-533924C07CE7}" type="sibTrans" cxnId="{FA0D7896-56B9-CA48-8ABA-AE41140FAFA3}">
      <dgm:prSet/>
      <dgm:spPr/>
      <dgm:t>
        <a:bodyPr/>
        <a:lstStyle/>
        <a:p>
          <a:endParaRPr lang="en-US" sz="1800" b="1">
            <a:solidFill>
              <a:srgbClr val="000000"/>
            </a:solidFill>
          </a:endParaRPr>
        </a:p>
      </dgm:t>
    </dgm:pt>
    <dgm:pt modelId="{3B6BA70D-B29B-0040-A515-8D50B56EBA9B}" type="pres">
      <dgm:prSet presAssocID="{52903A05-98D0-FF4B-8CEB-2E60792B1616}" presName="Name0" presStyleCnt="0">
        <dgm:presLayoutVars>
          <dgm:dir/>
          <dgm:resizeHandles val="exact"/>
        </dgm:presLayoutVars>
      </dgm:prSet>
      <dgm:spPr/>
      <dgm:t>
        <a:bodyPr/>
        <a:lstStyle/>
        <a:p>
          <a:endParaRPr lang="en-US"/>
        </a:p>
      </dgm:t>
    </dgm:pt>
    <dgm:pt modelId="{D76688FA-20D1-E64B-89DD-5877638BC9C5}" type="pres">
      <dgm:prSet presAssocID="{861C6DCA-1708-3B41-9C6F-F59C8799AB16}" presName="node" presStyleLbl="node1" presStyleIdx="0" presStyleCnt="4" custScaleX="130002" custScaleY="116887" custLinFactNeighborX="3590">
        <dgm:presLayoutVars>
          <dgm:bulletEnabled val="1"/>
        </dgm:presLayoutVars>
      </dgm:prSet>
      <dgm:spPr/>
      <dgm:t>
        <a:bodyPr/>
        <a:lstStyle/>
        <a:p>
          <a:endParaRPr lang="en-US"/>
        </a:p>
      </dgm:t>
    </dgm:pt>
    <dgm:pt modelId="{5DED2761-74E7-3049-8D24-54BE87122A4E}" type="pres">
      <dgm:prSet presAssocID="{DADC7581-7CFC-3E49-BF25-DA2D557A9E5B}" presName="sibTrans" presStyleLbl="sibTrans1D1" presStyleIdx="0" presStyleCnt="3"/>
      <dgm:spPr/>
      <dgm:t>
        <a:bodyPr/>
        <a:lstStyle/>
        <a:p>
          <a:endParaRPr lang="en-US"/>
        </a:p>
      </dgm:t>
    </dgm:pt>
    <dgm:pt modelId="{C333C06B-FB78-CF4E-90BB-421D7BABBA97}" type="pres">
      <dgm:prSet presAssocID="{DADC7581-7CFC-3E49-BF25-DA2D557A9E5B}" presName="connectorText" presStyleLbl="sibTrans1D1" presStyleIdx="0" presStyleCnt="3"/>
      <dgm:spPr/>
      <dgm:t>
        <a:bodyPr/>
        <a:lstStyle/>
        <a:p>
          <a:endParaRPr lang="en-US"/>
        </a:p>
      </dgm:t>
    </dgm:pt>
    <dgm:pt modelId="{10610574-1EE0-044C-820D-01E7236719B4}" type="pres">
      <dgm:prSet presAssocID="{0F0CC7E1-EA00-EB40-B5AE-17623C2DD6BB}" presName="node" presStyleLbl="node1" presStyleIdx="1" presStyleCnt="4" custScaleX="129868" custScaleY="116146" custLinFactNeighborX="-4478" custLinFactNeighborY="-466">
        <dgm:presLayoutVars>
          <dgm:bulletEnabled val="1"/>
        </dgm:presLayoutVars>
      </dgm:prSet>
      <dgm:spPr/>
      <dgm:t>
        <a:bodyPr/>
        <a:lstStyle/>
        <a:p>
          <a:endParaRPr lang="en-US"/>
        </a:p>
      </dgm:t>
    </dgm:pt>
    <dgm:pt modelId="{984EC021-74CB-0544-895F-CC29F7A45647}" type="pres">
      <dgm:prSet presAssocID="{0D43CD12-6694-7B44-A354-C54D22212794}" presName="sibTrans" presStyleLbl="sibTrans1D1" presStyleIdx="1" presStyleCnt="3"/>
      <dgm:spPr/>
      <dgm:t>
        <a:bodyPr/>
        <a:lstStyle/>
        <a:p>
          <a:endParaRPr lang="en-US"/>
        </a:p>
      </dgm:t>
    </dgm:pt>
    <dgm:pt modelId="{52B30CD9-3F87-2F40-80C1-975FCC67494C}" type="pres">
      <dgm:prSet presAssocID="{0D43CD12-6694-7B44-A354-C54D22212794}" presName="connectorText" presStyleLbl="sibTrans1D1" presStyleIdx="1" presStyleCnt="3"/>
      <dgm:spPr/>
      <dgm:t>
        <a:bodyPr/>
        <a:lstStyle/>
        <a:p>
          <a:endParaRPr lang="en-US"/>
        </a:p>
      </dgm:t>
    </dgm:pt>
    <dgm:pt modelId="{665E82E4-7A91-D64F-828E-BA2FE53D1CF1}" type="pres">
      <dgm:prSet presAssocID="{696EA457-D174-2448-802C-5A98F1E89F11}" presName="node" presStyleLbl="node1" presStyleIdx="2" presStyleCnt="4" custScaleX="120517" custScaleY="117146" custLinFactNeighborX="3590">
        <dgm:presLayoutVars>
          <dgm:bulletEnabled val="1"/>
        </dgm:presLayoutVars>
      </dgm:prSet>
      <dgm:spPr/>
      <dgm:t>
        <a:bodyPr/>
        <a:lstStyle/>
        <a:p>
          <a:endParaRPr lang="en-US"/>
        </a:p>
      </dgm:t>
    </dgm:pt>
    <dgm:pt modelId="{60F7DADA-D297-9A4D-B0AC-67FC3DD88244}" type="pres">
      <dgm:prSet presAssocID="{554DEB7E-5F39-5B4B-AF67-2A740227863F}" presName="sibTrans" presStyleLbl="sibTrans1D1" presStyleIdx="2" presStyleCnt="3"/>
      <dgm:spPr/>
      <dgm:t>
        <a:bodyPr/>
        <a:lstStyle/>
        <a:p>
          <a:endParaRPr lang="en-US"/>
        </a:p>
      </dgm:t>
    </dgm:pt>
    <dgm:pt modelId="{9FC77D36-0781-C445-8B7B-7BC91625D922}" type="pres">
      <dgm:prSet presAssocID="{554DEB7E-5F39-5B4B-AF67-2A740227863F}" presName="connectorText" presStyleLbl="sibTrans1D1" presStyleIdx="2" presStyleCnt="3"/>
      <dgm:spPr/>
      <dgm:t>
        <a:bodyPr/>
        <a:lstStyle/>
        <a:p>
          <a:endParaRPr lang="en-US"/>
        </a:p>
      </dgm:t>
    </dgm:pt>
    <dgm:pt modelId="{2F2A31AA-3AAD-3C45-84E1-957B71EC2592}" type="pres">
      <dgm:prSet presAssocID="{4A3B3B9C-B271-6F46-9301-29D5A92C371E}" presName="node" presStyleLbl="node1" presStyleIdx="3" presStyleCnt="4" custScaleX="126125" custScaleY="118324" custLinFactNeighborX="7181">
        <dgm:presLayoutVars>
          <dgm:bulletEnabled val="1"/>
        </dgm:presLayoutVars>
      </dgm:prSet>
      <dgm:spPr/>
      <dgm:t>
        <a:bodyPr/>
        <a:lstStyle/>
        <a:p>
          <a:endParaRPr lang="en-US"/>
        </a:p>
      </dgm:t>
    </dgm:pt>
  </dgm:ptLst>
  <dgm:cxnLst>
    <dgm:cxn modelId="{8722B5DD-1EC7-4B7D-B026-828C8DC9068B}" type="presOf" srcId="{0F0CC7E1-EA00-EB40-B5AE-17623C2DD6BB}" destId="{10610574-1EE0-044C-820D-01E7236719B4}" srcOrd="0" destOrd="0" presId="urn:microsoft.com/office/officeart/2005/8/layout/bProcess3#1"/>
    <dgm:cxn modelId="{C1B985F8-6C0C-4FF2-9535-AAB01D55C657}" type="presOf" srcId="{554DEB7E-5F39-5B4B-AF67-2A740227863F}" destId="{9FC77D36-0781-C445-8B7B-7BC91625D922}" srcOrd="1" destOrd="0" presId="urn:microsoft.com/office/officeart/2005/8/layout/bProcess3#1"/>
    <dgm:cxn modelId="{0132F82F-0DC2-4562-9814-F9D01524D410}" type="presOf" srcId="{4A3B3B9C-B271-6F46-9301-29D5A92C371E}" destId="{2F2A31AA-3AAD-3C45-84E1-957B71EC2592}" srcOrd="0" destOrd="0" presId="urn:microsoft.com/office/officeart/2005/8/layout/bProcess3#1"/>
    <dgm:cxn modelId="{6FB21C24-7E58-3747-A8C2-4355746290A5}" srcId="{52903A05-98D0-FF4B-8CEB-2E60792B1616}" destId="{0F0CC7E1-EA00-EB40-B5AE-17623C2DD6BB}" srcOrd="1" destOrd="0" parTransId="{3BB989B1-792E-5148-9FF7-EFE8DA2E355B}" sibTransId="{0D43CD12-6694-7B44-A354-C54D22212794}"/>
    <dgm:cxn modelId="{D31E2898-8CA3-4457-81AF-D8C9FB1D86AE}" type="presOf" srcId="{861C6DCA-1708-3B41-9C6F-F59C8799AB16}" destId="{D76688FA-20D1-E64B-89DD-5877638BC9C5}" srcOrd="0" destOrd="0" presId="urn:microsoft.com/office/officeart/2005/8/layout/bProcess3#1"/>
    <dgm:cxn modelId="{C5958AB4-B2EB-46BD-AC87-377C8FCB1B40}" type="presOf" srcId="{0D43CD12-6694-7B44-A354-C54D22212794}" destId="{52B30CD9-3F87-2F40-80C1-975FCC67494C}" srcOrd="1" destOrd="0" presId="urn:microsoft.com/office/officeart/2005/8/layout/bProcess3#1"/>
    <dgm:cxn modelId="{3EC45069-D69E-487B-8F45-71A53F2E136E}" type="presOf" srcId="{696EA457-D174-2448-802C-5A98F1E89F11}" destId="{665E82E4-7A91-D64F-828E-BA2FE53D1CF1}" srcOrd="0" destOrd="0" presId="urn:microsoft.com/office/officeart/2005/8/layout/bProcess3#1"/>
    <dgm:cxn modelId="{765876A4-3C6E-4741-B0E6-8BF546840EAB}" srcId="{52903A05-98D0-FF4B-8CEB-2E60792B1616}" destId="{861C6DCA-1708-3B41-9C6F-F59C8799AB16}" srcOrd="0" destOrd="0" parTransId="{ADF76A2D-7783-4C47-A1D1-4F24751299E7}" sibTransId="{DADC7581-7CFC-3E49-BF25-DA2D557A9E5B}"/>
    <dgm:cxn modelId="{EE8AAB43-EF94-44FA-B20E-41F4C2027ABF}" type="presOf" srcId="{DADC7581-7CFC-3E49-BF25-DA2D557A9E5B}" destId="{C333C06B-FB78-CF4E-90BB-421D7BABBA97}" srcOrd="1" destOrd="0" presId="urn:microsoft.com/office/officeart/2005/8/layout/bProcess3#1"/>
    <dgm:cxn modelId="{3DA89B74-A350-481A-B1EC-C3F0A045DE82}" type="presOf" srcId="{0D43CD12-6694-7B44-A354-C54D22212794}" destId="{984EC021-74CB-0544-895F-CC29F7A45647}" srcOrd="0" destOrd="0" presId="urn:microsoft.com/office/officeart/2005/8/layout/bProcess3#1"/>
    <dgm:cxn modelId="{1D3F82B9-DF9A-3044-A229-9DD176F58599}" srcId="{52903A05-98D0-FF4B-8CEB-2E60792B1616}" destId="{696EA457-D174-2448-802C-5A98F1E89F11}" srcOrd="2" destOrd="0" parTransId="{E03503A7-670A-554B-8475-159A76B9757B}" sibTransId="{554DEB7E-5F39-5B4B-AF67-2A740227863F}"/>
    <dgm:cxn modelId="{FA0D7896-56B9-CA48-8ABA-AE41140FAFA3}" srcId="{52903A05-98D0-FF4B-8CEB-2E60792B1616}" destId="{4A3B3B9C-B271-6F46-9301-29D5A92C371E}" srcOrd="3" destOrd="0" parTransId="{506563E3-E3C1-DA44-B895-788E14D77E5E}" sibTransId="{AF4D2EB8-0F81-6849-81F7-533924C07CE7}"/>
    <dgm:cxn modelId="{41C2C45E-363A-4CA5-9FF0-DC0E792CF0C1}" type="presOf" srcId="{DADC7581-7CFC-3E49-BF25-DA2D557A9E5B}" destId="{5DED2761-74E7-3049-8D24-54BE87122A4E}" srcOrd="0" destOrd="0" presId="urn:microsoft.com/office/officeart/2005/8/layout/bProcess3#1"/>
    <dgm:cxn modelId="{B8E95736-815B-43A5-9D5A-D3F0B924862B}" type="presOf" srcId="{554DEB7E-5F39-5B4B-AF67-2A740227863F}" destId="{60F7DADA-D297-9A4D-B0AC-67FC3DD88244}" srcOrd="0" destOrd="0" presId="urn:microsoft.com/office/officeart/2005/8/layout/bProcess3#1"/>
    <dgm:cxn modelId="{22905F1C-2EE5-4140-B4B7-D806F6820583}" type="presOf" srcId="{52903A05-98D0-FF4B-8CEB-2E60792B1616}" destId="{3B6BA70D-B29B-0040-A515-8D50B56EBA9B}" srcOrd="0" destOrd="0" presId="urn:microsoft.com/office/officeart/2005/8/layout/bProcess3#1"/>
    <dgm:cxn modelId="{D3783EF4-8DBC-4F9D-BBBF-627E023F616A}" type="presParOf" srcId="{3B6BA70D-B29B-0040-A515-8D50B56EBA9B}" destId="{D76688FA-20D1-E64B-89DD-5877638BC9C5}" srcOrd="0" destOrd="0" presId="urn:microsoft.com/office/officeart/2005/8/layout/bProcess3#1"/>
    <dgm:cxn modelId="{9CE05C75-D39F-4277-9995-6A1D6A95FD28}" type="presParOf" srcId="{3B6BA70D-B29B-0040-A515-8D50B56EBA9B}" destId="{5DED2761-74E7-3049-8D24-54BE87122A4E}" srcOrd="1" destOrd="0" presId="urn:microsoft.com/office/officeart/2005/8/layout/bProcess3#1"/>
    <dgm:cxn modelId="{00814D90-7E77-4F0B-B60F-656BDA1C2C06}" type="presParOf" srcId="{5DED2761-74E7-3049-8D24-54BE87122A4E}" destId="{C333C06B-FB78-CF4E-90BB-421D7BABBA97}" srcOrd="0" destOrd="0" presId="urn:microsoft.com/office/officeart/2005/8/layout/bProcess3#1"/>
    <dgm:cxn modelId="{47141998-C98F-4D4C-8451-E6A48A466AAE}" type="presParOf" srcId="{3B6BA70D-B29B-0040-A515-8D50B56EBA9B}" destId="{10610574-1EE0-044C-820D-01E7236719B4}" srcOrd="2" destOrd="0" presId="urn:microsoft.com/office/officeart/2005/8/layout/bProcess3#1"/>
    <dgm:cxn modelId="{435C32E6-7916-4287-9644-27B6D36553FC}" type="presParOf" srcId="{3B6BA70D-B29B-0040-A515-8D50B56EBA9B}" destId="{984EC021-74CB-0544-895F-CC29F7A45647}" srcOrd="3" destOrd="0" presId="urn:microsoft.com/office/officeart/2005/8/layout/bProcess3#1"/>
    <dgm:cxn modelId="{EFC02363-13C0-4939-8C4D-8FF986E29043}" type="presParOf" srcId="{984EC021-74CB-0544-895F-CC29F7A45647}" destId="{52B30CD9-3F87-2F40-80C1-975FCC67494C}" srcOrd="0" destOrd="0" presId="urn:microsoft.com/office/officeart/2005/8/layout/bProcess3#1"/>
    <dgm:cxn modelId="{E9F05322-3913-4A2E-8605-CB1C49FF186E}" type="presParOf" srcId="{3B6BA70D-B29B-0040-A515-8D50B56EBA9B}" destId="{665E82E4-7A91-D64F-828E-BA2FE53D1CF1}" srcOrd="4" destOrd="0" presId="urn:microsoft.com/office/officeart/2005/8/layout/bProcess3#1"/>
    <dgm:cxn modelId="{1A5AB3B6-C237-4455-A73B-4D05AF2E9CFD}" type="presParOf" srcId="{3B6BA70D-B29B-0040-A515-8D50B56EBA9B}" destId="{60F7DADA-D297-9A4D-B0AC-67FC3DD88244}" srcOrd="5" destOrd="0" presId="urn:microsoft.com/office/officeart/2005/8/layout/bProcess3#1"/>
    <dgm:cxn modelId="{E4083C5A-2972-48D7-9840-56E4C7160408}" type="presParOf" srcId="{60F7DADA-D297-9A4D-B0AC-67FC3DD88244}" destId="{9FC77D36-0781-C445-8B7B-7BC91625D922}" srcOrd="0" destOrd="0" presId="urn:microsoft.com/office/officeart/2005/8/layout/bProcess3#1"/>
    <dgm:cxn modelId="{51F4B4BC-1DF5-4F7A-8AF8-13C77C0A4573}" type="presParOf" srcId="{3B6BA70D-B29B-0040-A515-8D50B56EBA9B}" destId="{2F2A31AA-3AAD-3C45-84E1-957B71EC2592}" srcOrd="6" destOrd="0" presId="urn:microsoft.com/office/officeart/2005/8/layout/bProcess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903A05-98D0-FF4B-8CEB-2E60792B1616}" type="doc">
      <dgm:prSet loTypeId="urn:microsoft.com/office/officeart/2005/8/layout/bProcess3#2" loCatId="" qsTypeId="urn:microsoft.com/office/officeart/2005/8/quickstyle/simple4#10" qsCatId="simple" csTypeId="urn:microsoft.com/office/officeart/2005/8/colors/colorful3#3" csCatId="colorful" phldr="1"/>
      <dgm:spPr/>
      <dgm:t>
        <a:bodyPr/>
        <a:lstStyle/>
        <a:p>
          <a:endParaRPr lang="en-US"/>
        </a:p>
      </dgm:t>
    </dgm:pt>
    <dgm:pt modelId="{4A3B3B9C-B271-6F46-9301-29D5A92C371E}">
      <dgm:prSet custT="1"/>
      <dgm:spPr>
        <a:solidFill>
          <a:schemeClr val="accent2">
            <a:lumMod val="20000"/>
            <a:lumOff val="8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pPr>
          <a:r>
            <a:rPr lang="en-US" sz="2000" b="1" dirty="0">
              <a:solidFill>
                <a:srgbClr val="000000"/>
              </a:solidFill>
            </a:rPr>
            <a:t>If  time requested is reasonable, announce exact hour and minute till which you will be waiting</a:t>
          </a:r>
        </a:p>
        <a:p>
          <a:pPr defTabSz="800100" rtl="0">
            <a:lnSpc>
              <a:spcPct val="90000"/>
            </a:lnSpc>
            <a:spcBef>
              <a:spcPct val="0"/>
            </a:spcBef>
            <a:spcAft>
              <a:spcPct val="35000"/>
            </a:spcAft>
          </a:pPr>
          <a:endParaRPr lang="en-US" sz="2400" b="1" dirty="0">
            <a:solidFill>
              <a:srgbClr val="000000"/>
            </a:solidFill>
          </a:endParaRPr>
        </a:p>
      </dgm:t>
    </dgm:pt>
    <dgm:pt modelId="{506563E3-E3C1-DA44-B895-788E14D77E5E}" type="parTrans" cxnId="{FA0D7896-56B9-CA48-8ABA-AE41140FAFA3}">
      <dgm:prSet/>
      <dgm:spPr/>
      <dgm:t>
        <a:bodyPr/>
        <a:lstStyle/>
        <a:p>
          <a:endParaRPr lang="en-US" sz="1800" b="1">
            <a:solidFill>
              <a:srgbClr val="000000"/>
            </a:solidFill>
          </a:endParaRPr>
        </a:p>
      </dgm:t>
    </dgm:pt>
    <dgm:pt modelId="{AF4D2EB8-0F81-6849-81F7-533924C07CE7}" type="sibTrans" cxnId="{FA0D7896-56B9-CA48-8ABA-AE41140FAFA3}">
      <dgm:prSet/>
      <dgm:spPr/>
      <dgm:t>
        <a:bodyPr/>
        <a:lstStyle/>
        <a:p>
          <a:endParaRPr lang="en-US" sz="1800" b="1">
            <a:solidFill>
              <a:srgbClr val="000000"/>
            </a:solidFill>
          </a:endParaRPr>
        </a:p>
      </dgm:t>
    </dgm:pt>
    <dgm:pt modelId="{81ACBBA2-0919-074D-B35B-2FA46FFC669F}">
      <dgm:prSet custT="1"/>
      <dgm:spPr>
        <a:solidFill>
          <a:schemeClr val="accent6">
            <a:lumMod val="40000"/>
            <a:lumOff val="60000"/>
          </a:schemeClr>
        </a:solidFill>
      </dgm:spPr>
      <dgm:t>
        <a:bodyPr/>
        <a:lstStyle/>
        <a:p>
          <a:pPr rtl="0"/>
          <a:r>
            <a:rPr lang="en-US" sz="2000" b="1" dirty="0">
              <a:solidFill>
                <a:srgbClr val="000000"/>
              </a:solidFill>
            </a:rPr>
            <a:t>Consider the </a:t>
          </a:r>
          <a:r>
            <a:rPr lang="en-US" sz="2000" b="1" dirty="0">
              <a:solidFill>
                <a:srgbClr val="7030A0"/>
              </a:solidFill>
            </a:rPr>
            <a:t>grounds</a:t>
          </a:r>
          <a:r>
            <a:rPr lang="en-US" sz="2000" b="1" dirty="0">
              <a:solidFill>
                <a:srgbClr val="000000"/>
              </a:solidFill>
            </a:rPr>
            <a:t> urged in application and decide if valid in whole or part. </a:t>
          </a:r>
          <a:r>
            <a:rPr lang="en-US" sz="2000" b="1" dirty="0">
              <a:solidFill>
                <a:srgbClr val="7030A0"/>
              </a:solidFill>
            </a:rPr>
            <a:t>Reject </a:t>
          </a:r>
          <a:r>
            <a:rPr lang="en-US" sz="2000" b="1" dirty="0">
              <a:solidFill>
                <a:srgbClr val="000000"/>
              </a:solidFill>
            </a:rPr>
            <a:t>entirely if found </a:t>
          </a:r>
          <a:r>
            <a:rPr lang="en-US" sz="2000" b="1" dirty="0">
              <a:solidFill>
                <a:srgbClr val="7030A0"/>
              </a:solidFill>
            </a:rPr>
            <a:t>unreasonable/frivolous</a:t>
          </a:r>
        </a:p>
      </dgm:t>
    </dgm:pt>
    <dgm:pt modelId="{27CD31BD-FB28-4647-B129-52D7CB07846A}" type="parTrans" cxnId="{959CA7D7-29DC-EE42-94AA-4A513F818BF0}">
      <dgm:prSet/>
      <dgm:spPr/>
      <dgm:t>
        <a:bodyPr/>
        <a:lstStyle/>
        <a:p>
          <a:endParaRPr lang="en-US" sz="1800" b="1">
            <a:solidFill>
              <a:srgbClr val="000000"/>
            </a:solidFill>
          </a:endParaRPr>
        </a:p>
      </dgm:t>
    </dgm:pt>
    <dgm:pt modelId="{F008E247-DB4C-314D-8FCB-4FB5FE858DE4}" type="sibTrans" cxnId="{959CA7D7-29DC-EE42-94AA-4A513F818BF0}">
      <dgm:prSet/>
      <dgm:spPr/>
      <dgm:t>
        <a:bodyPr/>
        <a:lstStyle/>
        <a:p>
          <a:endParaRPr lang="en-US" sz="1800" b="1">
            <a:solidFill>
              <a:srgbClr val="000000"/>
            </a:solidFill>
          </a:endParaRPr>
        </a:p>
      </dgm:t>
    </dgm:pt>
    <dgm:pt modelId="{61C8D30A-80BA-924B-BDEB-162A27295E90}">
      <dgm:prSet custT="1"/>
      <dgm:spPr/>
      <dgm:t>
        <a:bodyPr/>
        <a:lstStyle/>
        <a:p>
          <a:pPr defTabSz="800100" rtl="0">
            <a:lnSpc>
              <a:spcPct val="90000"/>
            </a:lnSpc>
            <a:spcBef>
              <a:spcPct val="0"/>
            </a:spcBef>
            <a:spcAft>
              <a:spcPct val="35000"/>
            </a:spcAft>
          </a:pPr>
          <a:r>
            <a:rPr lang="en-US" sz="2000" b="1" dirty="0">
              <a:solidFill>
                <a:srgbClr val="7030A0"/>
              </a:solidFill>
            </a:rPr>
            <a:t>Reason</a:t>
          </a:r>
          <a:r>
            <a:rPr lang="en-US" sz="2000" b="1" dirty="0">
              <a:solidFill>
                <a:srgbClr val="000000"/>
              </a:solidFill>
            </a:rPr>
            <a:t> for accepting or rejecting the application should be recorded in detail</a:t>
          </a:r>
        </a:p>
      </dgm:t>
    </dgm:pt>
    <dgm:pt modelId="{0477D563-7A51-374C-8B99-FE6362F3EC8C}" type="parTrans" cxnId="{4CEFC475-E2F9-7349-9206-6022BC858DFD}">
      <dgm:prSet/>
      <dgm:spPr/>
      <dgm:t>
        <a:bodyPr/>
        <a:lstStyle/>
        <a:p>
          <a:endParaRPr lang="en-US" sz="1800" b="1">
            <a:solidFill>
              <a:srgbClr val="000000"/>
            </a:solidFill>
          </a:endParaRPr>
        </a:p>
      </dgm:t>
    </dgm:pt>
    <dgm:pt modelId="{2CF2C95A-FD4C-3F45-8CAA-A31E084EB831}" type="sibTrans" cxnId="{4CEFC475-E2F9-7349-9206-6022BC858DFD}">
      <dgm:prSet/>
      <dgm:spPr/>
      <dgm:t>
        <a:bodyPr/>
        <a:lstStyle/>
        <a:p>
          <a:endParaRPr lang="en-US" sz="1800" b="1">
            <a:solidFill>
              <a:srgbClr val="000000"/>
            </a:solidFill>
          </a:endParaRPr>
        </a:p>
      </dgm:t>
    </dgm:pt>
    <dgm:pt modelId="{FE8FCA2D-5A72-BD44-B9BE-D7E47E25A7E7}">
      <dgm:prSet custT="1"/>
      <dgm:spPr>
        <a:solidFill>
          <a:schemeClr val="accent3"/>
        </a:solidFill>
      </dgm:spPr>
      <dgm:t>
        <a:bodyPr/>
        <a:lstStyle/>
        <a:p>
          <a:pPr marL="0" marR="0" indent="0" defTabSz="914400" rtl="0" eaLnBrk="1" fontAlgn="auto" latinLnBrk="0" hangingPunct="1">
            <a:lnSpc>
              <a:spcPct val="100000"/>
            </a:lnSpc>
            <a:spcBef>
              <a:spcPts val="0"/>
            </a:spcBef>
            <a:spcAft>
              <a:spcPts val="0"/>
            </a:spcAft>
            <a:buClrTx/>
            <a:buSzTx/>
            <a:buFontTx/>
            <a:buNone/>
          </a:pPr>
          <a:r>
            <a:rPr lang="en-US" sz="2000" b="1" dirty="0">
              <a:solidFill>
                <a:srgbClr val="000000"/>
              </a:solidFill>
            </a:rPr>
            <a:t>After </a:t>
          </a:r>
          <a:r>
            <a:rPr lang="en-US" sz="2000" b="1" dirty="0">
              <a:solidFill>
                <a:srgbClr val="7030A0"/>
              </a:solidFill>
            </a:rPr>
            <a:t>careful recount</a:t>
          </a:r>
          <a:r>
            <a:rPr lang="en-US" sz="2000" b="1" dirty="0">
              <a:solidFill>
                <a:srgbClr val="000000"/>
              </a:solidFill>
            </a:rPr>
            <a:t>, make changes if any in Form 20 and announce the same. Complete and sign Form 20</a:t>
          </a:r>
        </a:p>
        <a:p>
          <a:pPr defTabSz="800100" rtl="0">
            <a:lnSpc>
              <a:spcPct val="90000"/>
            </a:lnSpc>
            <a:spcBef>
              <a:spcPct val="0"/>
            </a:spcBef>
            <a:spcAft>
              <a:spcPct val="35000"/>
            </a:spcAft>
          </a:pPr>
          <a:endParaRPr lang="en-US" sz="2400" b="1" dirty="0">
            <a:solidFill>
              <a:srgbClr val="000000"/>
            </a:solidFill>
          </a:endParaRPr>
        </a:p>
      </dgm:t>
    </dgm:pt>
    <dgm:pt modelId="{3099F37C-2643-2546-AA64-A0412DEF39A0}" type="parTrans" cxnId="{7C235844-2977-1544-8745-AE4A47FC4536}">
      <dgm:prSet/>
      <dgm:spPr/>
      <dgm:t>
        <a:bodyPr/>
        <a:lstStyle/>
        <a:p>
          <a:endParaRPr lang="en-US" sz="1800" b="1">
            <a:solidFill>
              <a:srgbClr val="000000"/>
            </a:solidFill>
          </a:endParaRPr>
        </a:p>
      </dgm:t>
    </dgm:pt>
    <dgm:pt modelId="{8179B835-D525-6F42-A10F-C752E945FF57}" type="sibTrans" cxnId="{7C235844-2977-1544-8745-AE4A47FC4536}">
      <dgm:prSet/>
      <dgm:spPr/>
      <dgm:t>
        <a:bodyPr/>
        <a:lstStyle/>
        <a:p>
          <a:endParaRPr lang="en-US" sz="1800" b="1">
            <a:solidFill>
              <a:srgbClr val="000000"/>
            </a:solidFill>
          </a:endParaRPr>
        </a:p>
      </dgm:t>
    </dgm:pt>
    <dgm:pt modelId="{DACC45F0-E44F-4290-811E-F0B0436484FD}">
      <dgm:prSet custT="1"/>
      <dgm:spPr>
        <a:solidFill>
          <a:schemeClr val="accent1">
            <a:lumMod val="40000"/>
            <a:lumOff val="60000"/>
          </a:schemeClr>
        </a:solidFill>
      </dgm:spPr>
      <dgm:t>
        <a:bodyPr/>
        <a:lstStyle/>
        <a:p>
          <a:pPr rtl="0"/>
          <a:r>
            <a:rPr lang="en-US" sz="2000" b="1" dirty="0">
              <a:solidFill>
                <a:srgbClr val="000000"/>
              </a:solidFill>
            </a:rPr>
            <a:t>After </a:t>
          </a:r>
          <a:r>
            <a:rPr lang="en-US" sz="2000" b="1" dirty="0">
              <a:solidFill>
                <a:srgbClr val="C00000"/>
              </a:solidFill>
            </a:rPr>
            <a:t>observer’s clearance</a:t>
          </a:r>
          <a:r>
            <a:rPr lang="en-US" sz="2000" b="1" dirty="0">
              <a:solidFill>
                <a:srgbClr val="000000"/>
              </a:solidFill>
            </a:rPr>
            <a:t> is obtained, announce the result</a:t>
          </a:r>
        </a:p>
      </dgm:t>
    </dgm:pt>
    <dgm:pt modelId="{A804BE77-9642-48C4-95B8-F98EBD461664}" type="parTrans" cxnId="{87030DAC-9002-4531-8151-20F29398AABD}">
      <dgm:prSet/>
      <dgm:spPr/>
      <dgm:t>
        <a:bodyPr/>
        <a:lstStyle/>
        <a:p>
          <a:endParaRPr lang="en-IN"/>
        </a:p>
      </dgm:t>
    </dgm:pt>
    <dgm:pt modelId="{2EDDC558-A40E-4D34-B8E4-1281B18B37E6}" type="sibTrans" cxnId="{87030DAC-9002-4531-8151-20F29398AABD}">
      <dgm:prSet/>
      <dgm:spPr/>
      <dgm:t>
        <a:bodyPr/>
        <a:lstStyle/>
        <a:p>
          <a:endParaRPr lang="en-IN"/>
        </a:p>
      </dgm:t>
    </dgm:pt>
    <dgm:pt modelId="{3B6BA70D-B29B-0040-A515-8D50B56EBA9B}" type="pres">
      <dgm:prSet presAssocID="{52903A05-98D0-FF4B-8CEB-2E60792B1616}" presName="Name0" presStyleCnt="0">
        <dgm:presLayoutVars>
          <dgm:dir/>
          <dgm:resizeHandles val="exact"/>
        </dgm:presLayoutVars>
      </dgm:prSet>
      <dgm:spPr/>
      <dgm:t>
        <a:bodyPr/>
        <a:lstStyle/>
        <a:p>
          <a:endParaRPr lang="en-US"/>
        </a:p>
      </dgm:t>
    </dgm:pt>
    <dgm:pt modelId="{2F2A31AA-3AAD-3C45-84E1-957B71EC2592}" type="pres">
      <dgm:prSet presAssocID="{4A3B3B9C-B271-6F46-9301-29D5A92C371E}" presName="node" presStyleLbl="node1" presStyleIdx="0" presStyleCnt="5" custAng="0" custScaleX="174948" custScaleY="149340" custLinFactNeighborY="-42908">
        <dgm:presLayoutVars>
          <dgm:bulletEnabled val="1"/>
        </dgm:presLayoutVars>
      </dgm:prSet>
      <dgm:spPr/>
      <dgm:t>
        <a:bodyPr/>
        <a:lstStyle/>
        <a:p>
          <a:endParaRPr lang="en-US"/>
        </a:p>
      </dgm:t>
    </dgm:pt>
    <dgm:pt modelId="{7D2A1820-8559-2B43-8CE5-AAAA88628F6E}" type="pres">
      <dgm:prSet presAssocID="{AF4D2EB8-0F81-6849-81F7-533924C07CE7}" presName="sibTrans" presStyleLbl="sibTrans1D1" presStyleIdx="0" presStyleCnt="4"/>
      <dgm:spPr/>
      <dgm:t>
        <a:bodyPr/>
        <a:lstStyle/>
        <a:p>
          <a:endParaRPr lang="en-US"/>
        </a:p>
      </dgm:t>
    </dgm:pt>
    <dgm:pt modelId="{E2ED1BEE-1325-964C-A56F-822AAA3E83FB}" type="pres">
      <dgm:prSet presAssocID="{AF4D2EB8-0F81-6849-81F7-533924C07CE7}" presName="connectorText" presStyleLbl="sibTrans1D1" presStyleIdx="0" presStyleCnt="4"/>
      <dgm:spPr/>
      <dgm:t>
        <a:bodyPr/>
        <a:lstStyle/>
        <a:p>
          <a:endParaRPr lang="en-US"/>
        </a:p>
      </dgm:t>
    </dgm:pt>
    <dgm:pt modelId="{CF097B23-A8B9-D547-9452-CC704B28F2FA}" type="pres">
      <dgm:prSet presAssocID="{81ACBBA2-0919-074D-B35B-2FA46FFC669F}" presName="node" presStyleLbl="node1" presStyleIdx="1" presStyleCnt="5" custScaleX="185691" custScaleY="161240" custLinFactNeighborY="-41646">
        <dgm:presLayoutVars>
          <dgm:bulletEnabled val="1"/>
        </dgm:presLayoutVars>
      </dgm:prSet>
      <dgm:spPr/>
      <dgm:t>
        <a:bodyPr/>
        <a:lstStyle/>
        <a:p>
          <a:endParaRPr lang="en-US"/>
        </a:p>
      </dgm:t>
    </dgm:pt>
    <dgm:pt modelId="{7B0F6817-8AE4-F644-A479-2A29189256D7}" type="pres">
      <dgm:prSet presAssocID="{F008E247-DB4C-314D-8FCB-4FB5FE858DE4}" presName="sibTrans" presStyleLbl="sibTrans1D1" presStyleIdx="1" presStyleCnt="4"/>
      <dgm:spPr/>
      <dgm:t>
        <a:bodyPr/>
        <a:lstStyle/>
        <a:p>
          <a:endParaRPr lang="en-US"/>
        </a:p>
      </dgm:t>
    </dgm:pt>
    <dgm:pt modelId="{A95EBDEE-A915-F74E-8997-E7A42EF9EBF5}" type="pres">
      <dgm:prSet presAssocID="{F008E247-DB4C-314D-8FCB-4FB5FE858DE4}" presName="connectorText" presStyleLbl="sibTrans1D1" presStyleIdx="1" presStyleCnt="4"/>
      <dgm:spPr/>
      <dgm:t>
        <a:bodyPr/>
        <a:lstStyle/>
        <a:p>
          <a:endParaRPr lang="en-US"/>
        </a:p>
      </dgm:t>
    </dgm:pt>
    <dgm:pt modelId="{68F3F162-E614-FE48-BB29-3E83385DDA94}" type="pres">
      <dgm:prSet presAssocID="{61C8D30A-80BA-924B-BDEB-162A27295E90}" presName="node" presStyleLbl="node1" presStyleIdx="2" presStyleCnt="5" custScaleX="121808" custScaleY="162574">
        <dgm:presLayoutVars>
          <dgm:bulletEnabled val="1"/>
        </dgm:presLayoutVars>
      </dgm:prSet>
      <dgm:spPr/>
      <dgm:t>
        <a:bodyPr/>
        <a:lstStyle/>
        <a:p>
          <a:endParaRPr lang="en-US"/>
        </a:p>
      </dgm:t>
    </dgm:pt>
    <dgm:pt modelId="{A0196C61-0AEF-B944-80F8-BBDC37C52386}" type="pres">
      <dgm:prSet presAssocID="{2CF2C95A-FD4C-3F45-8CAA-A31E084EB831}" presName="sibTrans" presStyleLbl="sibTrans1D1" presStyleIdx="2" presStyleCnt="4"/>
      <dgm:spPr/>
      <dgm:t>
        <a:bodyPr/>
        <a:lstStyle/>
        <a:p>
          <a:endParaRPr lang="en-US"/>
        </a:p>
      </dgm:t>
    </dgm:pt>
    <dgm:pt modelId="{7B10C5D5-528E-E746-A570-70CF5C958E8F}" type="pres">
      <dgm:prSet presAssocID="{2CF2C95A-FD4C-3F45-8CAA-A31E084EB831}" presName="connectorText" presStyleLbl="sibTrans1D1" presStyleIdx="2" presStyleCnt="4"/>
      <dgm:spPr/>
      <dgm:t>
        <a:bodyPr/>
        <a:lstStyle/>
        <a:p>
          <a:endParaRPr lang="en-US"/>
        </a:p>
      </dgm:t>
    </dgm:pt>
    <dgm:pt modelId="{93D030FC-BF5C-E140-9347-6832BC11339E}" type="pres">
      <dgm:prSet presAssocID="{FE8FCA2D-5A72-BD44-B9BE-D7E47E25A7E7}" presName="node" presStyleLbl="node1" presStyleIdx="3" presStyleCnt="5" custScaleX="135155" custScaleY="155838" custLinFactNeighborX="-286" custLinFactNeighborY="-927">
        <dgm:presLayoutVars>
          <dgm:bulletEnabled val="1"/>
        </dgm:presLayoutVars>
      </dgm:prSet>
      <dgm:spPr/>
      <dgm:t>
        <a:bodyPr/>
        <a:lstStyle/>
        <a:p>
          <a:endParaRPr lang="en-US"/>
        </a:p>
      </dgm:t>
    </dgm:pt>
    <dgm:pt modelId="{BBB4E3CF-2AB0-7247-9F67-5D106505386E}" type="pres">
      <dgm:prSet presAssocID="{8179B835-D525-6F42-A10F-C752E945FF57}" presName="sibTrans" presStyleLbl="sibTrans1D1" presStyleIdx="3" presStyleCnt="4"/>
      <dgm:spPr/>
      <dgm:t>
        <a:bodyPr/>
        <a:lstStyle/>
        <a:p>
          <a:endParaRPr lang="en-US"/>
        </a:p>
      </dgm:t>
    </dgm:pt>
    <dgm:pt modelId="{25F49473-7096-384B-9EBC-59254FCF6FC0}" type="pres">
      <dgm:prSet presAssocID="{8179B835-D525-6F42-A10F-C752E945FF57}" presName="connectorText" presStyleLbl="sibTrans1D1" presStyleIdx="3" presStyleCnt="4"/>
      <dgm:spPr/>
      <dgm:t>
        <a:bodyPr/>
        <a:lstStyle/>
        <a:p>
          <a:endParaRPr lang="en-US"/>
        </a:p>
      </dgm:t>
    </dgm:pt>
    <dgm:pt modelId="{701C0F34-ADA0-43F4-AB2C-80474551E1F2}" type="pres">
      <dgm:prSet presAssocID="{DACC45F0-E44F-4290-811E-F0B0436484FD}" presName="node" presStyleLbl="node1" presStyleIdx="4" presStyleCnt="5" custScaleX="97389" custScaleY="152826" custLinFactNeighborX="-5089">
        <dgm:presLayoutVars>
          <dgm:bulletEnabled val="1"/>
        </dgm:presLayoutVars>
      </dgm:prSet>
      <dgm:spPr/>
      <dgm:t>
        <a:bodyPr/>
        <a:lstStyle/>
        <a:p>
          <a:endParaRPr lang="en-US"/>
        </a:p>
      </dgm:t>
    </dgm:pt>
  </dgm:ptLst>
  <dgm:cxnLst>
    <dgm:cxn modelId="{CCA82DE8-5C46-4CEC-B8A2-F1700A1B2968}" type="presOf" srcId="{AF4D2EB8-0F81-6849-81F7-533924C07CE7}" destId="{E2ED1BEE-1325-964C-A56F-822AAA3E83FB}" srcOrd="1" destOrd="0" presId="urn:microsoft.com/office/officeart/2005/8/layout/bProcess3#2"/>
    <dgm:cxn modelId="{FA0D7896-56B9-CA48-8ABA-AE41140FAFA3}" srcId="{52903A05-98D0-FF4B-8CEB-2E60792B1616}" destId="{4A3B3B9C-B271-6F46-9301-29D5A92C371E}" srcOrd="0" destOrd="0" parTransId="{506563E3-E3C1-DA44-B895-788E14D77E5E}" sibTransId="{AF4D2EB8-0F81-6849-81F7-533924C07CE7}"/>
    <dgm:cxn modelId="{4CEFC475-E2F9-7349-9206-6022BC858DFD}" srcId="{52903A05-98D0-FF4B-8CEB-2E60792B1616}" destId="{61C8D30A-80BA-924B-BDEB-162A27295E90}" srcOrd="2" destOrd="0" parTransId="{0477D563-7A51-374C-8B99-FE6362F3EC8C}" sibTransId="{2CF2C95A-FD4C-3F45-8CAA-A31E084EB831}"/>
    <dgm:cxn modelId="{2B1FF12F-C67C-41EA-AB5D-FB3D0A1FC622}" type="presOf" srcId="{FE8FCA2D-5A72-BD44-B9BE-D7E47E25A7E7}" destId="{93D030FC-BF5C-E140-9347-6832BC11339E}" srcOrd="0" destOrd="0" presId="urn:microsoft.com/office/officeart/2005/8/layout/bProcess3#2"/>
    <dgm:cxn modelId="{87030DAC-9002-4531-8151-20F29398AABD}" srcId="{52903A05-98D0-FF4B-8CEB-2E60792B1616}" destId="{DACC45F0-E44F-4290-811E-F0B0436484FD}" srcOrd="4" destOrd="0" parTransId="{A804BE77-9642-48C4-95B8-F98EBD461664}" sibTransId="{2EDDC558-A40E-4D34-B8E4-1281B18B37E6}"/>
    <dgm:cxn modelId="{0B2DDC71-7B34-4867-AD83-D690BB249518}" type="presOf" srcId="{52903A05-98D0-FF4B-8CEB-2E60792B1616}" destId="{3B6BA70D-B29B-0040-A515-8D50B56EBA9B}" srcOrd="0" destOrd="0" presId="urn:microsoft.com/office/officeart/2005/8/layout/bProcess3#2"/>
    <dgm:cxn modelId="{81A9E7E6-F74C-41FC-A2A3-8752816A7527}" type="presOf" srcId="{F008E247-DB4C-314D-8FCB-4FB5FE858DE4}" destId="{7B0F6817-8AE4-F644-A479-2A29189256D7}" srcOrd="0" destOrd="0" presId="urn:microsoft.com/office/officeart/2005/8/layout/bProcess3#2"/>
    <dgm:cxn modelId="{F409CA7D-1B35-4A5A-AC3B-2D06AF9A8FB6}" type="presOf" srcId="{2CF2C95A-FD4C-3F45-8CAA-A31E084EB831}" destId="{A0196C61-0AEF-B944-80F8-BBDC37C52386}" srcOrd="0" destOrd="0" presId="urn:microsoft.com/office/officeart/2005/8/layout/bProcess3#2"/>
    <dgm:cxn modelId="{959CA7D7-29DC-EE42-94AA-4A513F818BF0}" srcId="{52903A05-98D0-FF4B-8CEB-2E60792B1616}" destId="{81ACBBA2-0919-074D-B35B-2FA46FFC669F}" srcOrd="1" destOrd="0" parTransId="{27CD31BD-FB28-4647-B129-52D7CB07846A}" sibTransId="{F008E247-DB4C-314D-8FCB-4FB5FE858DE4}"/>
    <dgm:cxn modelId="{71E648F5-D5B5-40FF-80D4-2E33DADA79E6}" type="presOf" srcId="{4A3B3B9C-B271-6F46-9301-29D5A92C371E}" destId="{2F2A31AA-3AAD-3C45-84E1-957B71EC2592}" srcOrd="0" destOrd="0" presId="urn:microsoft.com/office/officeart/2005/8/layout/bProcess3#2"/>
    <dgm:cxn modelId="{323F9A27-F1FE-4247-B27C-A0237D146CDD}" type="presOf" srcId="{2CF2C95A-FD4C-3F45-8CAA-A31E084EB831}" destId="{7B10C5D5-528E-E746-A570-70CF5C958E8F}" srcOrd="1" destOrd="0" presId="urn:microsoft.com/office/officeart/2005/8/layout/bProcess3#2"/>
    <dgm:cxn modelId="{E236C803-8418-4E2C-AD3B-673878555C10}" type="presOf" srcId="{F008E247-DB4C-314D-8FCB-4FB5FE858DE4}" destId="{A95EBDEE-A915-F74E-8997-E7A42EF9EBF5}" srcOrd="1" destOrd="0" presId="urn:microsoft.com/office/officeart/2005/8/layout/bProcess3#2"/>
    <dgm:cxn modelId="{5BA2F7F1-729E-4A84-B37C-B8BB0AE57032}" type="presOf" srcId="{DACC45F0-E44F-4290-811E-F0B0436484FD}" destId="{701C0F34-ADA0-43F4-AB2C-80474551E1F2}" srcOrd="0" destOrd="0" presId="urn:microsoft.com/office/officeart/2005/8/layout/bProcess3#2"/>
    <dgm:cxn modelId="{AADA438C-2C39-4320-A855-334783108CF6}" type="presOf" srcId="{81ACBBA2-0919-074D-B35B-2FA46FFC669F}" destId="{CF097B23-A8B9-D547-9452-CC704B28F2FA}" srcOrd="0" destOrd="0" presId="urn:microsoft.com/office/officeart/2005/8/layout/bProcess3#2"/>
    <dgm:cxn modelId="{63D8AE4E-A9F6-4756-A070-1E1D9415EE64}" type="presOf" srcId="{AF4D2EB8-0F81-6849-81F7-533924C07CE7}" destId="{7D2A1820-8559-2B43-8CE5-AAAA88628F6E}" srcOrd="0" destOrd="0" presId="urn:microsoft.com/office/officeart/2005/8/layout/bProcess3#2"/>
    <dgm:cxn modelId="{7C235844-2977-1544-8745-AE4A47FC4536}" srcId="{52903A05-98D0-FF4B-8CEB-2E60792B1616}" destId="{FE8FCA2D-5A72-BD44-B9BE-D7E47E25A7E7}" srcOrd="3" destOrd="0" parTransId="{3099F37C-2643-2546-AA64-A0412DEF39A0}" sibTransId="{8179B835-D525-6F42-A10F-C752E945FF57}"/>
    <dgm:cxn modelId="{F18F73A5-8D22-486F-8B24-B5A1600478FA}" type="presOf" srcId="{8179B835-D525-6F42-A10F-C752E945FF57}" destId="{25F49473-7096-384B-9EBC-59254FCF6FC0}" srcOrd="1" destOrd="0" presId="urn:microsoft.com/office/officeart/2005/8/layout/bProcess3#2"/>
    <dgm:cxn modelId="{57BC067B-94EA-44F1-833C-FC96CC812E02}" type="presOf" srcId="{61C8D30A-80BA-924B-BDEB-162A27295E90}" destId="{68F3F162-E614-FE48-BB29-3E83385DDA94}" srcOrd="0" destOrd="0" presId="urn:microsoft.com/office/officeart/2005/8/layout/bProcess3#2"/>
    <dgm:cxn modelId="{39E38CA1-8A96-46CE-B262-958B3943F365}" type="presOf" srcId="{8179B835-D525-6F42-A10F-C752E945FF57}" destId="{BBB4E3CF-2AB0-7247-9F67-5D106505386E}" srcOrd="0" destOrd="0" presId="urn:microsoft.com/office/officeart/2005/8/layout/bProcess3#2"/>
    <dgm:cxn modelId="{16A8D723-7AFB-4D45-87B5-F01B8DF48A42}" type="presParOf" srcId="{3B6BA70D-B29B-0040-A515-8D50B56EBA9B}" destId="{2F2A31AA-3AAD-3C45-84E1-957B71EC2592}" srcOrd="0" destOrd="0" presId="urn:microsoft.com/office/officeart/2005/8/layout/bProcess3#2"/>
    <dgm:cxn modelId="{30481FE6-40CD-48F9-8390-666FD5DAE3D4}" type="presParOf" srcId="{3B6BA70D-B29B-0040-A515-8D50B56EBA9B}" destId="{7D2A1820-8559-2B43-8CE5-AAAA88628F6E}" srcOrd="1" destOrd="0" presId="urn:microsoft.com/office/officeart/2005/8/layout/bProcess3#2"/>
    <dgm:cxn modelId="{EE22064E-3435-4BB8-8182-37E15C80F76A}" type="presParOf" srcId="{7D2A1820-8559-2B43-8CE5-AAAA88628F6E}" destId="{E2ED1BEE-1325-964C-A56F-822AAA3E83FB}" srcOrd="0" destOrd="0" presId="urn:microsoft.com/office/officeart/2005/8/layout/bProcess3#2"/>
    <dgm:cxn modelId="{60957F56-783C-4EA7-9AF2-F65A2960CBB9}" type="presParOf" srcId="{3B6BA70D-B29B-0040-A515-8D50B56EBA9B}" destId="{CF097B23-A8B9-D547-9452-CC704B28F2FA}" srcOrd="2" destOrd="0" presId="urn:microsoft.com/office/officeart/2005/8/layout/bProcess3#2"/>
    <dgm:cxn modelId="{9598A30C-66FD-44C9-8A40-A562A150FDC6}" type="presParOf" srcId="{3B6BA70D-B29B-0040-A515-8D50B56EBA9B}" destId="{7B0F6817-8AE4-F644-A479-2A29189256D7}" srcOrd="3" destOrd="0" presId="urn:microsoft.com/office/officeart/2005/8/layout/bProcess3#2"/>
    <dgm:cxn modelId="{9E6DBF79-7E0A-4E40-B842-EB2D085257A4}" type="presParOf" srcId="{7B0F6817-8AE4-F644-A479-2A29189256D7}" destId="{A95EBDEE-A915-F74E-8997-E7A42EF9EBF5}" srcOrd="0" destOrd="0" presId="urn:microsoft.com/office/officeart/2005/8/layout/bProcess3#2"/>
    <dgm:cxn modelId="{1D48EEEF-38B3-4745-AA00-96A57AD0C249}" type="presParOf" srcId="{3B6BA70D-B29B-0040-A515-8D50B56EBA9B}" destId="{68F3F162-E614-FE48-BB29-3E83385DDA94}" srcOrd="4" destOrd="0" presId="urn:microsoft.com/office/officeart/2005/8/layout/bProcess3#2"/>
    <dgm:cxn modelId="{8866CFBE-6C4B-422D-9EE1-BC809A91D030}" type="presParOf" srcId="{3B6BA70D-B29B-0040-A515-8D50B56EBA9B}" destId="{A0196C61-0AEF-B944-80F8-BBDC37C52386}" srcOrd="5" destOrd="0" presId="urn:microsoft.com/office/officeart/2005/8/layout/bProcess3#2"/>
    <dgm:cxn modelId="{D59E528A-D1D4-4A45-AE42-C130F07AFDCA}" type="presParOf" srcId="{A0196C61-0AEF-B944-80F8-BBDC37C52386}" destId="{7B10C5D5-528E-E746-A570-70CF5C958E8F}" srcOrd="0" destOrd="0" presId="urn:microsoft.com/office/officeart/2005/8/layout/bProcess3#2"/>
    <dgm:cxn modelId="{EE811F5E-60C1-41C4-A092-4477BFD4BC9F}" type="presParOf" srcId="{3B6BA70D-B29B-0040-A515-8D50B56EBA9B}" destId="{93D030FC-BF5C-E140-9347-6832BC11339E}" srcOrd="6" destOrd="0" presId="urn:microsoft.com/office/officeart/2005/8/layout/bProcess3#2"/>
    <dgm:cxn modelId="{BE0A9D8A-E50B-4ADF-8D72-FA9205104771}" type="presParOf" srcId="{3B6BA70D-B29B-0040-A515-8D50B56EBA9B}" destId="{BBB4E3CF-2AB0-7247-9F67-5D106505386E}" srcOrd="7" destOrd="0" presId="urn:microsoft.com/office/officeart/2005/8/layout/bProcess3#2"/>
    <dgm:cxn modelId="{DA44C983-DDF6-4259-B3C9-3C3E6D35A085}" type="presParOf" srcId="{BBB4E3CF-2AB0-7247-9F67-5D106505386E}" destId="{25F49473-7096-384B-9EBC-59254FCF6FC0}" srcOrd="0" destOrd="0" presId="urn:microsoft.com/office/officeart/2005/8/layout/bProcess3#2"/>
    <dgm:cxn modelId="{ABE1F6EB-E737-4839-97FA-BB3E6B9C7DC2}" type="presParOf" srcId="{3B6BA70D-B29B-0040-A515-8D50B56EBA9B}" destId="{701C0F34-ADA0-43F4-AB2C-80474551E1F2}" srcOrd="8" destOrd="0" presId="urn:microsoft.com/office/officeart/2005/8/layout/bProcess3#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CFA4EA0-A35D-B94F-BB6C-304D3EFCF419}" type="doc">
      <dgm:prSet loTypeId="urn:microsoft.com/office/officeart/2005/8/layout/hList3" loCatId="" qsTypeId="urn:microsoft.com/office/officeart/2005/8/quickstyle/simple4#11" qsCatId="simple" csTypeId="urn:microsoft.com/office/officeart/2005/8/colors/colorful3#4" csCatId="colorful" phldr="1"/>
      <dgm:spPr/>
      <dgm:t>
        <a:bodyPr/>
        <a:lstStyle/>
        <a:p>
          <a:endParaRPr lang="en-US"/>
        </a:p>
      </dgm:t>
    </dgm:pt>
    <dgm:pt modelId="{4DEBCA86-3E94-0A44-9F11-9E40722828FC}">
      <dgm:prSet custT="1"/>
      <dgm:spPr/>
      <dgm:t>
        <a:bodyPr/>
        <a:lstStyle/>
        <a:p>
          <a:pPr rtl="0"/>
          <a:r>
            <a:rPr lang="en-US" sz="4400" b="1" dirty="0">
              <a:solidFill>
                <a:srgbClr val="000000"/>
              </a:solidFill>
            </a:rPr>
            <a:t>Send copies of Form 21C to :</a:t>
          </a:r>
        </a:p>
      </dgm:t>
    </dgm:pt>
    <dgm:pt modelId="{53A175CD-439C-D648-9377-BC3E5BC3371E}" type="parTrans" cxnId="{4B56CB29-6CFC-754E-B144-E381522ECB17}">
      <dgm:prSet/>
      <dgm:spPr/>
      <dgm:t>
        <a:bodyPr/>
        <a:lstStyle/>
        <a:p>
          <a:endParaRPr lang="en-US" sz="2400" b="1">
            <a:solidFill>
              <a:srgbClr val="000000"/>
            </a:solidFill>
          </a:endParaRPr>
        </a:p>
      </dgm:t>
    </dgm:pt>
    <dgm:pt modelId="{A8D4DBCD-5F3C-0046-A66F-20C99C8D465E}" type="sibTrans" cxnId="{4B56CB29-6CFC-754E-B144-E381522ECB17}">
      <dgm:prSet/>
      <dgm:spPr/>
      <dgm:t>
        <a:bodyPr/>
        <a:lstStyle/>
        <a:p>
          <a:endParaRPr lang="en-US" sz="2400" b="1">
            <a:solidFill>
              <a:srgbClr val="000000"/>
            </a:solidFill>
          </a:endParaRPr>
        </a:p>
      </dgm:t>
    </dgm:pt>
    <dgm:pt modelId="{7405546B-6324-4B4E-AE06-80BE9A2E476D}">
      <dgm:prSet custT="1"/>
      <dgm:spPr/>
      <dgm:t>
        <a:bodyPr/>
        <a:lstStyle/>
        <a:p>
          <a:pPr rtl="0"/>
          <a:r>
            <a:rPr lang="en-US" sz="2400" b="1">
              <a:solidFill>
                <a:srgbClr val="000000"/>
              </a:solidFill>
            </a:rPr>
            <a:t>ECI</a:t>
          </a:r>
        </a:p>
      </dgm:t>
    </dgm:pt>
    <dgm:pt modelId="{B9E9A005-3520-1841-A822-3B0FFC00B13A}" type="parTrans" cxnId="{DD13491E-3F54-884D-A61A-71327AA144B7}">
      <dgm:prSet/>
      <dgm:spPr/>
      <dgm:t>
        <a:bodyPr/>
        <a:lstStyle/>
        <a:p>
          <a:endParaRPr lang="en-US" sz="2400" b="1">
            <a:solidFill>
              <a:srgbClr val="000000"/>
            </a:solidFill>
          </a:endParaRPr>
        </a:p>
      </dgm:t>
    </dgm:pt>
    <dgm:pt modelId="{BDC2561A-B7EE-3145-B00D-0CE52E8E1D51}" type="sibTrans" cxnId="{DD13491E-3F54-884D-A61A-71327AA144B7}">
      <dgm:prSet/>
      <dgm:spPr/>
      <dgm:t>
        <a:bodyPr/>
        <a:lstStyle/>
        <a:p>
          <a:endParaRPr lang="en-US" sz="2400" b="1">
            <a:solidFill>
              <a:srgbClr val="000000"/>
            </a:solidFill>
          </a:endParaRPr>
        </a:p>
      </dgm:t>
    </dgm:pt>
    <dgm:pt modelId="{A3A69110-0F50-1D4B-AF4B-E76308B47D49}">
      <dgm:prSet custT="1"/>
      <dgm:spPr/>
      <dgm:t>
        <a:bodyPr/>
        <a:lstStyle/>
        <a:p>
          <a:pPr rtl="0"/>
          <a:r>
            <a:rPr lang="en-US" sz="2400" b="1" dirty="0">
              <a:solidFill>
                <a:srgbClr val="000000"/>
              </a:solidFill>
            </a:rPr>
            <a:t>CEO of state</a:t>
          </a:r>
        </a:p>
      </dgm:t>
    </dgm:pt>
    <dgm:pt modelId="{2C415E70-61B9-D847-88CD-37BCE720BBEF}" type="parTrans" cxnId="{B29DB24A-82A6-7545-B504-AB5EE56FB526}">
      <dgm:prSet/>
      <dgm:spPr/>
      <dgm:t>
        <a:bodyPr/>
        <a:lstStyle/>
        <a:p>
          <a:endParaRPr lang="en-US" sz="2400" b="1">
            <a:solidFill>
              <a:srgbClr val="000000"/>
            </a:solidFill>
          </a:endParaRPr>
        </a:p>
      </dgm:t>
    </dgm:pt>
    <dgm:pt modelId="{6A5C3133-251D-7E41-AE8B-D27D75F9E37B}" type="sibTrans" cxnId="{B29DB24A-82A6-7545-B504-AB5EE56FB526}">
      <dgm:prSet/>
      <dgm:spPr/>
      <dgm:t>
        <a:bodyPr/>
        <a:lstStyle/>
        <a:p>
          <a:endParaRPr lang="en-US" sz="2400" b="1">
            <a:solidFill>
              <a:srgbClr val="000000"/>
            </a:solidFill>
          </a:endParaRPr>
        </a:p>
      </dgm:t>
    </dgm:pt>
    <dgm:pt modelId="{586C99DD-816D-6444-821D-07EC543761D6}">
      <dgm:prSet custT="1"/>
      <dgm:spPr/>
      <dgm:t>
        <a:bodyPr/>
        <a:lstStyle/>
        <a:p>
          <a:pPr rtl="0"/>
          <a:r>
            <a:rPr lang="en-US" sz="2400" b="1" dirty="0">
              <a:solidFill>
                <a:srgbClr val="000000"/>
              </a:solidFill>
            </a:rPr>
            <a:t>Union Ministry of Law &amp; Justice (Legislative Department)</a:t>
          </a:r>
        </a:p>
      </dgm:t>
    </dgm:pt>
    <dgm:pt modelId="{04E9B190-D70A-9D46-9EC9-B776037EBA56}" type="parTrans" cxnId="{07690AA6-E80D-074B-8ABD-54096AB7DBB7}">
      <dgm:prSet/>
      <dgm:spPr/>
      <dgm:t>
        <a:bodyPr/>
        <a:lstStyle/>
        <a:p>
          <a:endParaRPr lang="en-US" sz="2400" b="1">
            <a:solidFill>
              <a:srgbClr val="000000"/>
            </a:solidFill>
          </a:endParaRPr>
        </a:p>
      </dgm:t>
    </dgm:pt>
    <dgm:pt modelId="{E3B02D48-CA17-584B-BF8E-789B6C7878D6}" type="sibTrans" cxnId="{07690AA6-E80D-074B-8ABD-54096AB7DBB7}">
      <dgm:prSet/>
      <dgm:spPr/>
      <dgm:t>
        <a:bodyPr/>
        <a:lstStyle/>
        <a:p>
          <a:endParaRPr lang="en-US" sz="2400" b="1">
            <a:solidFill>
              <a:srgbClr val="000000"/>
            </a:solidFill>
          </a:endParaRPr>
        </a:p>
      </dgm:t>
    </dgm:pt>
    <dgm:pt modelId="{7E19A790-8FB9-B549-8FDC-03A560C296CB}">
      <dgm:prSet custT="1"/>
      <dgm:spPr/>
      <dgm:t>
        <a:bodyPr/>
        <a:lstStyle/>
        <a:p>
          <a:pPr rtl="0"/>
          <a:r>
            <a:rPr lang="en-US" sz="2400" b="1" dirty="0">
              <a:solidFill>
                <a:srgbClr val="000000"/>
              </a:solidFill>
            </a:rPr>
            <a:t>State Government</a:t>
          </a:r>
        </a:p>
      </dgm:t>
    </dgm:pt>
    <dgm:pt modelId="{FE6AEEC3-41BF-A34B-B491-F435D275A353}" type="parTrans" cxnId="{F8C7CF68-BD2C-4442-AF18-36744936B33C}">
      <dgm:prSet/>
      <dgm:spPr/>
      <dgm:t>
        <a:bodyPr/>
        <a:lstStyle/>
        <a:p>
          <a:endParaRPr lang="en-US" sz="2400" b="1">
            <a:solidFill>
              <a:srgbClr val="000000"/>
            </a:solidFill>
          </a:endParaRPr>
        </a:p>
      </dgm:t>
    </dgm:pt>
    <dgm:pt modelId="{8B137AD0-B34B-3C45-BAC3-23F6791C28DD}" type="sibTrans" cxnId="{F8C7CF68-BD2C-4442-AF18-36744936B33C}">
      <dgm:prSet/>
      <dgm:spPr/>
      <dgm:t>
        <a:bodyPr/>
        <a:lstStyle/>
        <a:p>
          <a:endParaRPr lang="en-US" sz="2400" b="1">
            <a:solidFill>
              <a:srgbClr val="000000"/>
            </a:solidFill>
          </a:endParaRPr>
        </a:p>
      </dgm:t>
    </dgm:pt>
    <dgm:pt modelId="{8A362891-8DEC-E946-A0DF-CCB4440D04D4}">
      <dgm:prSet custT="1"/>
      <dgm:spPr/>
      <dgm:t>
        <a:bodyPr/>
        <a:lstStyle/>
        <a:p>
          <a:pPr rtl="0"/>
          <a:r>
            <a:rPr lang="en-US" sz="2400" b="1">
              <a:solidFill>
                <a:srgbClr val="000000"/>
              </a:solidFill>
            </a:rPr>
            <a:t>Secretary to State Legislative Assembly</a:t>
          </a:r>
        </a:p>
      </dgm:t>
    </dgm:pt>
    <dgm:pt modelId="{46657622-1529-4D41-A043-4E9E0C619EC9}" type="parTrans" cxnId="{C698A3A5-9766-7342-ADB0-98E4A4AB0F93}">
      <dgm:prSet/>
      <dgm:spPr/>
      <dgm:t>
        <a:bodyPr/>
        <a:lstStyle/>
        <a:p>
          <a:endParaRPr lang="en-US" sz="2400" b="1">
            <a:solidFill>
              <a:srgbClr val="000000"/>
            </a:solidFill>
          </a:endParaRPr>
        </a:p>
      </dgm:t>
    </dgm:pt>
    <dgm:pt modelId="{A60D6555-187A-1448-94C1-C29CCE922205}" type="sibTrans" cxnId="{C698A3A5-9766-7342-ADB0-98E4A4AB0F93}">
      <dgm:prSet/>
      <dgm:spPr/>
      <dgm:t>
        <a:bodyPr/>
        <a:lstStyle/>
        <a:p>
          <a:endParaRPr lang="en-US" sz="2400" b="1">
            <a:solidFill>
              <a:srgbClr val="000000"/>
            </a:solidFill>
          </a:endParaRPr>
        </a:p>
      </dgm:t>
    </dgm:pt>
    <dgm:pt modelId="{F82AF25C-FADF-6E42-AA8C-7406E4BBA3A9}" type="pres">
      <dgm:prSet presAssocID="{9CFA4EA0-A35D-B94F-BB6C-304D3EFCF419}" presName="composite" presStyleCnt="0">
        <dgm:presLayoutVars>
          <dgm:chMax val="1"/>
          <dgm:dir/>
          <dgm:resizeHandles val="exact"/>
        </dgm:presLayoutVars>
      </dgm:prSet>
      <dgm:spPr/>
      <dgm:t>
        <a:bodyPr/>
        <a:lstStyle/>
        <a:p>
          <a:endParaRPr lang="en-US"/>
        </a:p>
      </dgm:t>
    </dgm:pt>
    <dgm:pt modelId="{9D1AAFA2-191D-BB4B-803D-69A1AE903A74}" type="pres">
      <dgm:prSet presAssocID="{4DEBCA86-3E94-0A44-9F11-9E40722828FC}" presName="roof" presStyleLbl="dkBgShp" presStyleIdx="0" presStyleCnt="2" custScaleY="72770"/>
      <dgm:spPr/>
      <dgm:t>
        <a:bodyPr/>
        <a:lstStyle/>
        <a:p>
          <a:endParaRPr lang="en-US"/>
        </a:p>
      </dgm:t>
    </dgm:pt>
    <dgm:pt modelId="{5E941BE0-C422-9E4F-8A49-069E21750C27}" type="pres">
      <dgm:prSet presAssocID="{4DEBCA86-3E94-0A44-9F11-9E40722828FC}" presName="pillars" presStyleCnt="0"/>
      <dgm:spPr/>
    </dgm:pt>
    <dgm:pt modelId="{EBFB3FDB-86B7-4141-9C9C-A307C75894EC}" type="pres">
      <dgm:prSet presAssocID="{4DEBCA86-3E94-0A44-9F11-9E40722828FC}" presName="pillar1" presStyleLbl="node1" presStyleIdx="0" presStyleCnt="5" custScaleX="82313" custScaleY="110646">
        <dgm:presLayoutVars>
          <dgm:bulletEnabled val="1"/>
        </dgm:presLayoutVars>
      </dgm:prSet>
      <dgm:spPr/>
      <dgm:t>
        <a:bodyPr/>
        <a:lstStyle/>
        <a:p>
          <a:endParaRPr lang="en-US"/>
        </a:p>
      </dgm:t>
    </dgm:pt>
    <dgm:pt modelId="{89C6B3FE-DA0E-294C-AECE-CCF0E108F698}" type="pres">
      <dgm:prSet presAssocID="{A3A69110-0F50-1D4B-AF4B-E76308B47D49}" presName="pillarX" presStyleLbl="node1" presStyleIdx="1" presStyleCnt="5" custScaleX="76202" custScaleY="110646">
        <dgm:presLayoutVars>
          <dgm:bulletEnabled val="1"/>
        </dgm:presLayoutVars>
      </dgm:prSet>
      <dgm:spPr/>
      <dgm:t>
        <a:bodyPr/>
        <a:lstStyle/>
        <a:p>
          <a:endParaRPr lang="en-US"/>
        </a:p>
      </dgm:t>
    </dgm:pt>
    <dgm:pt modelId="{0B3EF2C7-7D9B-C046-BB36-CD1D2DC3D789}" type="pres">
      <dgm:prSet presAssocID="{586C99DD-816D-6444-821D-07EC543761D6}" presName="pillarX" presStyleLbl="node1" presStyleIdx="2" presStyleCnt="5" custScaleY="110646">
        <dgm:presLayoutVars>
          <dgm:bulletEnabled val="1"/>
        </dgm:presLayoutVars>
      </dgm:prSet>
      <dgm:spPr/>
      <dgm:t>
        <a:bodyPr/>
        <a:lstStyle/>
        <a:p>
          <a:endParaRPr lang="en-US"/>
        </a:p>
      </dgm:t>
    </dgm:pt>
    <dgm:pt modelId="{2635141E-44B9-0F41-AD3B-7447F0669F13}" type="pres">
      <dgm:prSet presAssocID="{7E19A790-8FB9-B549-8FDC-03A560C296CB}" presName="pillarX" presStyleLbl="node1" presStyleIdx="3" presStyleCnt="5" custScaleY="110646">
        <dgm:presLayoutVars>
          <dgm:bulletEnabled val="1"/>
        </dgm:presLayoutVars>
      </dgm:prSet>
      <dgm:spPr/>
      <dgm:t>
        <a:bodyPr/>
        <a:lstStyle/>
        <a:p>
          <a:endParaRPr lang="en-US"/>
        </a:p>
      </dgm:t>
    </dgm:pt>
    <dgm:pt modelId="{CD2DE1B8-028D-2341-9D28-98A0D6933355}" type="pres">
      <dgm:prSet presAssocID="{8A362891-8DEC-E946-A0DF-CCB4440D04D4}" presName="pillarX" presStyleLbl="node1" presStyleIdx="4" presStyleCnt="5" custScaleY="110646">
        <dgm:presLayoutVars>
          <dgm:bulletEnabled val="1"/>
        </dgm:presLayoutVars>
      </dgm:prSet>
      <dgm:spPr/>
      <dgm:t>
        <a:bodyPr/>
        <a:lstStyle/>
        <a:p>
          <a:endParaRPr lang="en-US"/>
        </a:p>
      </dgm:t>
    </dgm:pt>
    <dgm:pt modelId="{4EAFF03D-1166-AA41-A6CD-FD4BAB6A029B}" type="pres">
      <dgm:prSet presAssocID="{4DEBCA86-3E94-0A44-9F11-9E40722828FC}" presName="base" presStyleLbl="dkBgShp" presStyleIdx="1" presStyleCnt="2"/>
      <dgm:spPr/>
    </dgm:pt>
  </dgm:ptLst>
  <dgm:cxnLst>
    <dgm:cxn modelId="{DD13491E-3F54-884D-A61A-71327AA144B7}" srcId="{4DEBCA86-3E94-0A44-9F11-9E40722828FC}" destId="{7405546B-6324-4B4E-AE06-80BE9A2E476D}" srcOrd="0" destOrd="0" parTransId="{B9E9A005-3520-1841-A822-3B0FFC00B13A}" sibTransId="{BDC2561A-B7EE-3145-B00D-0CE52E8E1D51}"/>
    <dgm:cxn modelId="{F8C7CF68-BD2C-4442-AF18-36744936B33C}" srcId="{4DEBCA86-3E94-0A44-9F11-9E40722828FC}" destId="{7E19A790-8FB9-B549-8FDC-03A560C296CB}" srcOrd="3" destOrd="0" parTransId="{FE6AEEC3-41BF-A34B-B491-F435D275A353}" sibTransId="{8B137AD0-B34B-3C45-BAC3-23F6791C28DD}"/>
    <dgm:cxn modelId="{07690AA6-E80D-074B-8ABD-54096AB7DBB7}" srcId="{4DEBCA86-3E94-0A44-9F11-9E40722828FC}" destId="{586C99DD-816D-6444-821D-07EC543761D6}" srcOrd="2" destOrd="0" parTransId="{04E9B190-D70A-9D46-9EC9-B776037EBA56}" sibTransId="{E3B02D48-CA17-584B-BF8E-789B6C7878D6}"/>
    <dgm:cxn modelId="{3D85F779-3752-4991-8035-B08068D64AE5}" type="presOf" srcId="{8A362891-8DEC-E946-A0DF-CCB4440D04D4}" destId="{CD2DE1B8-028D-2341-9D28-98A0D6933355}" srcOrd="0" destOrd="0" presId="urn:microsoft.com/office/officeart/2005/8/layout/hList3"/>
    <dgm:cxn modelId="{8EE06CDD-BD59-4AE7-9044-72CD132F16B4}" type="presOf" srcId="{9CFA4EA0-A35D-B94F-BB6C-304D3EFCF419}" destId="{F82AF25C-FADF-6E42-AA8C-7406E4BBA3A9}" srcOrd="0" destOrd="0" presId="urn:microsoft.com/office/officeart/2005/8/layout/hList3"/>
    <dgm:cxn modelId="{4B56CB29-6CFC-754E-B144-E381522ECB17}" srcId="{9CFA4EA0-A35D-B94F-BB6C-304D3EFCF419}" destId="{4DEBCA86-3E94-0A44-9F11-9E40722828FC}" srcOrd="0" destOrd="0" parTransId="{53A175CD-439C-D648-9377-BC3E5BC3371E}" sibTransId="{A8D4DBCD-5F3C-0046-A66F-20C99C8D465E}"/>
    <dgm:cxn modelId="{A53F92A0-73B6-4781-8962-83AF144D494F}" type="presOf" srcId="{7405546B-6324-4B4E-AE06-80BE9A2E476D}" destId="{EBFB3FDB-86B7-4141-9C9C-A307C75894EC}" srcOrd="0" destOrd="0" presId="urn:microsoft.com/office/officeart/2005/8/layout/hList3"/>
    <dgm:cxn modelId="{B29DB24A-82A6-7545-B504-AB5EE56FB526}" srcId="{4DEBCA86-3E94-0A44-9F11-9E40722828FC}" destId="{A3A69110-0F50-1D4B-AF4B-E76308B47D49}" srcOrd="1" destOrd="0" parTransId="{2C415E70-61B9-D847-88CD-37BCE720BBEF}" sibTransId="{6A5C3133-251D-7E41-AE8B-D27D75F9E37B}"/>
    <dgm:cxn modelId="{E597CBE0-8CE2-4A1C-801D-FDCE09983655}" type="presOf" srcId="{586C99DD-816D-6444-821D-07EC543761D6}" destId="{0B3EF2C7-7D9B-C046-BB36-CD1D2DC3D789}" srcOrd="0" destOrd="0" presId="urn:microsoft.com/office/officeart/2005/8/layout/hList3"/>
    <dgm:cxn modelId="{62F28052-B799-41AA-9CA9-07C0B2A5DE7C}" type="presOf" srcId="{4DEBCA86-3E94-0A44-9F11-9E40722828FC}" destId="{9D1AAFA2-191D-BB4B-803D-69A1AE903A74}" srcOrd="0" destOrd="0" presId="urn:microsoft.com/office/officeart/2005/8/layout/hList3"/>
    <dgm:cxn modelId="{C698A3A5-9766-7342-ADB0-98E4A4AB0F93}" srcId="{4DEBCA86-3E94-0A44-9F11-9E40722828FC}" destId="{8A362891-8DEC-E946-A0DF-CCB4440D04D4}" srcOrd="4" destOrd="0" parTransId="{46657622-1529-4D41-A043-4E9E0C619EC9}" sibTransId="{A60D6555-187A-1448-94C1-C29CCE922205}"/>
    <dgm:cxn modelId="{623567AA-296E-4600-8C8F-99B1B5823243}" type="presOf" srcId="{7E19A790-8FB9-B549-8FDC-03A560C296CB}" destId="{2635141E-44B9-0F41-AD3B-7447F0669F13}" srcOrd="0" destOrd="0" presId="urn:microsoft.com/office/officeart/2005/8/layout/hList3"/>
    <dgm:cxn modelId="{41F36CBB-27F2-431D-A767-206A3BB9359E}" type="presOf" srcId="{A3A69110-0F50-1D4B-AF4B-E76308B47D49}" destId="{89C6B3FE-DA0E-294C-AECE-CCF0E108F698}" srcOrd="0" destOrd="0" presId="urn:microsoft.com/office/officeart/2005/8/layout/hList3"/>
    <dgm:cxn modelId="{357D4F04-3BDE-4CD1-818A-FC654F4EB3CF}" type="presParOf" srcId="{F82AF25C-FADF-6E42-AA8C-7406E4BBA3A9}" destId="{9D1AAFA2-191D-BB4B-803D-69A1AE903A74}" srcOrd="0" destOrd="0" presId="urn:microsoft.com/office/officeart/2005/8/layout/hList3"/>
    <dgm:cxn modelId="{F68B0E7F-C5C8-4863-9EB9-7F322148A430}" type="presParOf" srcId="{F82AF25C-FADF-6E42-AA8C-7406E4BBA3A9}" destId="{5E941BE0-C422-9E4F-8A49-069E21750C27}" srcOrd="1" destOrd="0" presId="urn:microsoft.com/office/officeart/2005/8/layout/hList3"/>
    <dgm:cxn modelId="{AC2973AA-712F-40C1-8CC2-E4567670688C}" type="presParOf" srcId="{5E941BE0-C422-9E4F-8A49-069E21750C27}" destId="{EBFB3FDB-86B7-4141-9C9C-A307C75894EC}" srcOrd="0" destOrd="0" presId="urn:microsoft.com/office/officeart/2005/8/layout/hList3"/>
    <dgm:cxn modelId="{50A7C575-0683-4370-A88F-3E26EC37BB28}" type="presParOf" srcId="{5E941BE0-C422-9E4F-8A49-069E21750C27}" destId="{89C6B3FE-DA0E-294C-AECE-CCF0E108F698}" srcOrd="1" destOrd="0" presId="urn:microsoft.com/office/officeart/2005/8/layout/hList3"/>
    <dgm:cxn modelId="{F8FC0ED0-8274-4BD0-AFD1-98266B134F17}" type="presParOf" srcId="{5E941BE0-C422-9E4F-8A49-069E21750C27}" destId="{0B3EF2C7-7D9B-C046-BB36-CD1D2DC3D789}" srcOrd="2" destOrd="0" presId="urn:microsoft.com/office/officeart/2005/8/layout/hList3"/>
    <dgm:cxn modelId="{9F114BE2-E14A-4288-ABF8-6963EC8361FA}" type="presParOf" srcId="{5E941BE0-C422-9E4F-8A49-069E21750C27}" destId="{2635141E-44B9-0F41-AD3B-7447F0669F13}" srcOrd="3" destOrd="0" presId="urn:microsoft.com/office/officeart/2005/8/layout/hList3"/>
    <dgm:cxn modelId="{5898112F-9382-4522-AEF9-EDC03A4ABFAF}" type="presParOf" srcId="{5E941BE0-C422-9E4F-8A49-069E21750C27}" destId="{CD2DE1B8-028D-2341-9D28-98A0D6933355}" srcOrd="4" destOrd="0" presId="urn:microsoft.com/office/officeart/2005/8/layout/hList3"/>
    <dgm:cxn modelId="{08D53118-AFD1-484F-9101-C3E75618B694}" type="presParOf" srcId="{F82AF25C-FADF-6E42-AA8C-7406E4BBA3A9}" destId="{4EAFF03D-1166-AA41-A6CD-FD4BAB6A029B}"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BAC4F5-D211-7F4D-919F-BF382CDD2DF3}" type="doc">
      <dgm:prSet loTypeId="urn:microsoft.com/office/officeart/2005/8/layout/default#10" loCatId="" qsTypeId="urn:microsoft.com/office/officeart/2005/8/quickstyle/simple4#12" qsCatId="simple" csTypeId="urn:microsoft.com/office/officeart/2005/8/colors/colorful2#5" csCatId="colorful" phldr="1"/>
      <dgm:spPr/>
      <dgm:t>
        <a:bodyPr/>
        <a:lstStyle/>
        <a:p>
          <a:endParaRPr lang="en-US"/>
        </a:p>
      </dgm:t>
    </dgm:pt>
    <dgm:pt modelId="{578545A1-4BFC-C042-AAD7-C6947777E7F3}">
      <dgm:prSet/>
      <dgm:spPr>
        <a:solidFill>
          <a:schemeClr val="accent2">
            <a:lumMod val="60000"/>
            <a:lumOff val="40000"/>
          </a:schemeClr>
        </a:solidFill>
      </dgm:spPr>
      <dgm:t>
        <a:bodyPr/>
        <a:lstStyle/>
        <a:p>
          <a:pPr rtl="0"/>
          <a:r>
            <a:rPr lang="en-US" b="1" dirty="0">
              <a:solidFill>
                <a:srgbClr val="000000"/>
              </a:solidFill>
            </a:rPr>
            <a:t>If not present, contact immediately and dispatch within </a:t>
          </a:r>
          <a:r>
            <a:rPr lang="en-US" b="1" dirty="0">
              <a:solidFill>
                <a:srgbClr val="7030A0"/>
              </a:solidFill>
            </a:rPr>
            <a:t>a day or two</a:t>
          </a:r>
        </a:p>
      </dgm:t>
    </dgm:pt>
    <dgm:pt modelId="{6779F241-BFE1-F242-A411-8F96DE9C1160}" type="parTrans" cxnId="{9BCA6FDB-D024-2D4B-9FF9-AAE7E0AFF6EC}">
      <dgm:prSet/>
      <dgm:spPr/>
      <dgm:t>
        <a:bodyPr/>
        <a:lstStyle/>
        <a:p>
          <a:endParaRPr lang="en-US" b="1">
            <a:solidFill>
              <a:srgbClr val="000000"/>
            </a:solidFill>
          </a:endParaRPr>
        </a:p>
      </dgm:t>
    </dgm:pt>
    <dgm:pt modelId="{6BA3B21A-0FC4-9D43-8294-578038C62FE0}" type="sibTrans" cxnId="{9BCA6FDB-D024-2D4B-9FF9-AAE7E0AFF6EC}">
      <dgm:prSet/>
      <dgm:spPr/>
      <dgm:t>
        <a:bodyPr/>
        <a:lstStyle/>
        <a:p>
          <a:endParaRPr lang="en-US" b="1">
            <a:solidFill>
              <a:srgbClr val="000000"/>
            </a:solidFill>
          </a:endParaRPr>
        </a:p>
      </dgm:t>
    </dgm:pt>
    <dgm:pt modelId="{91E06041-6615-374F-98BC-FA00427B8184}">
      <dgm:prSet/>
      <dgm:spPr>
        <a:solidFill>
          <a:schemeClr val="bg2">
            <a:lumMod val="90000"/>
          </a:schemeClr>
        </a:solidFill>
      </dgm:spPr>
      <dgm:t>
        <a:bodyPr/>
        <a:lstStyle/>
        <a:p>
          <a:pPr rtl="0"/>
          <a:r>
            <a:rPr lang="en-US" b="1" dirty="0">
              <a:solidFill>
                <a:srgbClr val="000000"/>
              </a:solidFill>
            </a:rPr>
            <a:t>The acknowledgement of the certificate of return obtained by the RO from the candidate/ his authorized person  would be  </a:t>
          </a:r>
          <a:r>
            <a:rPr lang="en-US" b="1" dirty="0">
              <a:solidFill>
                <a:srgbClr val="7030A0"/>
              </a:solidFill>
            </a:rPr>
            <a:t>required for oath taking </a:t>
          </a:r>
          <a:r>
            <a:rPr lang="en-US" b="1" dirty="0">
              <a:solidFill>
                <a:srgbClr val="000000"/>
              </a:solidFill>
            </a:rPr>
            <a:t>by the returned candidate at Parliament/ Assembly </a:t>
          </a:r>
        </a:p>
      </dgm:t>
    </dgm:pt>
    <dgm:pt modelId="{33846885-EAC9-4140-9358-42E017368E56}" type="parTrans" cxnId="{1D877817-8610-584A-805B-44AF61E57A88}">
      <dgm:prSet/>
      <dgm:spPr/>
      <dgm:t>
        <a:bodyPr/>
        <a:lstStyle/>
        <a:p>
          <a:endParaRPr lang="en-US" b="1">
            <a:solidFill>
              <a:srgbClr val="000000"/>
            </a:solidFill>
          </a:endParaRPr>
        </a:p>
      </dgm:t>
    </dgm:pt>
    <dgm:pt modelId="{CC8E65DD-AAD2-2641-B93D-D286A2B96C50}" type="sibTrans" cxnId="{1D877817-8610-584A-805B-44AF61E57A88}">
      <dgm:prSet/>
      <dgm:spPr/>
      <dgm:t>
        <a:bodyPr/>
        <a:lstStyle/>
        <a:p>
          <a:endParaRPr lang="en-US" b="1">
            <a:solidFill>
              <a:srgbClr val="000000"/>
            </a:solidFill>
          </a:endParaRPr>
        </a:p>
      </dgm:t>
    </dgm:pt>
    <dgm:pt modelId="{18B2808E-9A9C-EE43-87B0-145EB03EBA65}">
      <dgm:prSet/>
      <dgm:spPr>
        <a:solidFill>
          <a:schemeClr val="accent6">
            <a:lumMod val="40000"/>
            <a:lumOff val="60000"/>
          </a:schemeClr>
        </a:solidFill>
      </dgm:spPr>
      <dgm:t>
        <a:bodyPr/>
        <a:lstStyle/>
        <a:p>
          <a:pPr rtl="0"/>
          <a:r>
            <a:rPr lang="en-US" b="1" dirty="0">
              <a:solidFill>
                <a:srgbClr val="000000"/>
              </a:solidFill>
            </a:rPr>
            <a:t>Certificate to be issued in </a:t>
          </a:r>
          <a:r>
            <a:rPr lang="en-US" b="1" dirty="0">
              <a:solidFill>
                <a:srgbClr val="7030A0"/>
              </a:solidFill>
            </a:rPr>
            <a:t>English or Hindi </a:t>
          </a:r>
          <a:r>
            <a:rPr lang="en-US" b="1" dirty="0">
              <a:solidFill>
                <a:srgbClr val="000000"/>
              </a:solidFill>
            </a:rPr>
            <a:t>or in </a:t>
          </a:r>
          <a:r>
            <a:rPr lang="en-US" b="1" dirty="0">
              <a:solidFill>
                <a:srgbClr val="7030A0"/>
              </a:solidFill>
            </a:rPr>
            <a:t>official language </a:t>
          </a:r>
          <a:r>
            <a:rPr lang="en-US" b="1" dirty="0">
              <a:solidFill>
                <a:srgbClr val="000000"/>
              </a:solidFill>
            </a:rPr>
            <a:t>of the state</a:t>
          </a:r>
        </a:p>
      </dgm:t>
    </dgm:pt>
    <dgm:pt modelId="{517DB093-19FF-AC45-8638-A3A54FD39B68}" type="parTrans" cxnId="{6618B32E-1F1B-8746-8E82-CAF708DD3B52}">
      <dgm:prSet/>
      <dgm:spPr/>
      <dgm:t>
        <a:bodyPr/>
        <a:lstStyle/>
        <a:p>
          <a:endParaRPr lang="en-US" b="1">
            <a:solidFill>
              <a:srgbClr val="000000"/>
            </a:solidFill>
          </a:endParaRPr>
        </a:p>
      </dgm:t>
    </dgm:pt>
    <dgm:pt modelId="{B2FD5540-4B38-1249-90BF-9486963D3CD4}" type="sibTrans" cxnId="{6618B32E-1F1B-8746-8E82-CAF708DD3B52}">
      <dgm:prSet/>
      <dgm:spPr/>
      <dgm:t>
        <a:bodyPr/>
        <a:lstStyle/>
        <a:p>
          <a:endParaRPr lang="en-US" b="1">
            <a:solidFill>
              <a:srgbClr val="000000"/>
            </a:solidFill>
          </a:endParaRPr>
        </a:p>
      </dgm:t>
    </dgm:pt>
    <dgm:pt modelId="{3FD6D5B1-275F-A74E-BEC3-DCBFCA7CD8E2}">
      <dgm:prSet/>
      <dgm:spPr/>
      <dgm:t>
        <a:bodyPr/>
        <a:lstStyle/>
        <a:p>
          <a:pPr rtl="0"/>
          <a:r>
            <a:rPr lang="en-US" b="1" dirty="0">
              <a:solidFill>
                <a:srgbClr val="000000"/>
              </a:solidFill>
            </a:rPr>
            <a:t>Candidate can sign in </a:t>
          </a:r>
          <a:r>
            <a:rPr lang="en-US" b="1" dirty="0">
              <a:solidFill>
                <a:srgbClr val="7030A0"/>
              </a:solidFill>
            </a:rPr>
            <a:t>any language</a:t>
          </a:r>
          <a:r>
            <a:rPr lang="en-US" b="1" dirty="0">
              <a:solidFill>
                <a:srgbClr val="000000"/>
              </a:solidFill>
            </a:rPr>
            <a:t> s/he likes</a:t>
          </a:r>
        </a:p>
      </dgm:t>
    </dgm:pt>
    <dgm:pt modelId="{5C2DE522-CCFB-7747-B919-A006FA81DE40}" type="parTrans" cxnId="{FA179EC5-DFE1-BE4C-873F-5D86D9D6C29B}">
      <dgm:prSet/>
      <dgm:spPr/>
      <dgm:t>
        <a:bodyPr/>
        <a:lstStyle/>
        <a:p>
          <a:endParaRPr lang="en-US" b="1">
            <a:solidFill>
              <a:srgbClr val="000000"/>
            </a:solidFill>
          </a:endParaRPr>
        </a:p>
      </dgm:t>
    </dgm:pt>
    <dgm:pt modelId="{8F802FFB-5833-B84C-8F99-14B7BCFC5315}" type="sibTrans" cxnId="{FA179EC5-DFE1-BE4C-873F-5D86D9D6C29B}">
      <dgm:prSet/>
      <dgm:spPr/>
      <dgm:t>
        <a:bodyPr/>
        <a:lstStyle/>
        <a:p>
          <a:endParaRPr lang="en-US" b="1">
            <a:solidFill>
              <a:srgbClr val="000000"/>
            </a:solidFill>
          </a:endParaRPr>
        </a:p>
      </dgm:t>
    </dgm:pt>
    <dgm:pt modelId="{D4DF9523-4CB4-784C-B0AB-37E29396B2C4}">
      <dgm:prSet/>
      <dgm:spPr/>
      <dgm:t>
        <a:bodyPr/>
        <a:lstStyle/>
        <a:p>
          <a:pPr rtl="0"/>
          <a:r>
            <a:rPr lang="en-US" b="1" dirty="0">
              <a:solidFill>
                <a:srgbClr val="000000"/>
              </a:solidFill>
            </a:rPr>
            <a:t>Where candidate is not present in locality, certificate to be handed over </a:t>
          </a:r>
          <a:r>
            <a:rPr lang="en-US" b="1" dirty="0">
              <a:solidFill>
                <a:srgbClr val="7030A0"/>
              </a:solidFill>
            </a:rPr>
            <a:t>to authorized person and acknowledgement </a:t>
          </a:r>
          <a:r>
            <a:rPr lang="en-US" b="1" dirty="0">
              <a:solidFill>
                <a:srgbClr val="000000"/>
              </a:solidFill>
            </a:rPr>
            <a:t>signed by the same person</a:t>
          </a:r>
        </a:p>
      </dgm:t>
    </dgm:pt>
    <dgm:pt modelId="{CC3E1E32-0510-AF47-82D3-4899B76EFB47}" type="parTrans" cxnId="{F3CC21C8-670D-E443-894B-26888F9736A7}">
      <dgm:prSet/>
      <dgm:spPr/>
      <dgm:t>
        <a:bodyPr/>
        <a:lstStyle/>
        <a:p>
          <a:endParaRPr lang="en-US" b="1">
            <a:solidFill>
              <a:srgbClr val="000000"/>
            </a:solidFill>
          </a:endParaRPr>
        </a:p>
      </dgm:t>
    </dgm:pt>
    <dgm:pt modelId="{4CCEF2D0-0B25-D744-8D57-D5E28A5A3851}" type="sibTrans" cxnId="{F3CC21C8-670D-E443-894B-26888F9736A7}">
      <dgm:prSet/>
      <dgm:spPr/>
      <dgm:t>
        <a:bodyPr/>
        <a:lstStyle/>
        <a:p>
          <a:endParaRPr lang="en-US" b="1">
            <a:solidFill>
              <a:srgbClr val="000000"/>
            </a:solidFill>
          </a:endParaRPr>
        </a:p>
      </dgm:t>
    </dgm:pt>
    <dgm:pt modelId="{70C5A20C-7875-0148-9A3E-C4C093AAB63B}">
      <dgm:prSet/>
      <dgm:spPr>
        <a:solidFill>
          <a:schemeClr val="accent5">
            <a:lumMod val="20000"/>
            <a:lumOff val="80000"/>
          </a:schemeClr>
        </a:solidFill>
      </dgm:spPr>
      <dgm:t>
        <a:bodyPr/>
        <a:lstStyle/>
        <a:p>
          <a:pPr rtl="0"/>
          <a:r>
            <a:rPr lang="en-US" b="1" dirty="0">
              <a:solidFill>
                <a:srgbClr val="000000"/>
              </a:solidFill>
            </a:rPr>
            <a:t>Certificate to be handed over to candidate and its </a:t>
          </a:r>
          <a:r>
            <a:rPr lang="en-US" b="1" dirty="0">
              <a:solidFill>
                <a:srgbClr val="7030A0"/>
              </a:solidFill>
            </a:rPr>
            <a:t>acknowledgement </a:t>
          </a:r>
          <a:r>
            <a:rPr lang="en-US" b="1" dirty="0">
              <a:solidFill>
                <a:srgbClr val="000000"/>
              </a:solidFill>
            </a:rPr>
            <a:t>is obtained immediately if s/he is present at counting</a:t>
          </a:r>
        </a:p>
      </dgm:t>
    </dgm:pt>
    <dgm:pt modelId="{8ECF6B3B-266D-F346-90EB-3D5304263706}" type="sibTrans" cxnId="{59221C4B-BD97-524A-8240-ED8040D9CAF7}">
      <dgm:prSet/>
      <dgm:spPr/>
      <dgm:t>
        <a:bodyPr/>
        <a:lstStyle/>
        <a:p>
          <a:endParaRPr lang="en-US" b="1">
            <a:solidFill>
              <a:srgbClr val="000000"/>
            </a:solidFill>
          </a:endParaRPr>
        </a:p>
      </dgm:t>
    </dgm:pt>
    <dgm:pt modelId="{C7CE8F68-F2F8-324E-A84B-68E313AFDDED}" type="parTrans" cxnId="{59221C4B-BD97-524A-8240-ED8040D9CAF7}">
      <dgm:prSet/>
      <dgm:spPr/>
      <dgm:t>
        <a:bodyPr/>
        <a:lstStyle/>
        <a:p>
          <a:endParaRPr lang="en-US" b="1">
            <a:solidFill>
              <a:srgbClr val="000000"/>
            </a:solidFill>
          </a:endParaRPr>
        </a:p>
      </dgm:t>
    </dgm:pt>
    <dgm:pt modelId="{6047A0D8-E5E4-B14B-B404-E7487E3BED1A}" type="pres">
      <dgm:prSet presAssocID="{C6BAC4F5-D211-7F4D-919F-BF382CDD2DF3}" presName="diagram" presStyleCnt="0">
        <dgm:presLayoutVars>
          <dgm:dir/>
          <dgm:resizeHandles val="exact"/>
        </dgm:presLayoutVars>
      </dgm:prSet>
      <dgm:spPr/>
      <dgm:t>
        <a:bodyPr/>
        <a:lstStyle/>
        <a:p>
          <a:endParaRPr lang="en-US"/>
        </a:p>
      </dgm:t>
    </dgm:pt>
    <dgm:pt modelId="{CB1CA6F7-3829-F444-90C9-5B9FC6D32490}" type="pres">
      <dgm:prSet presAssocID="{578545A1-4BFC-C042-AAD7-C6947777E7F3}" presName="node" presStyleLbl="node1" presStyleIdx="0" presStyleCnt="6" custScaleY="136319" custLinFactNeighborY="-19332">
        <dgm:presLayoutVars>
          <dgm:bulletEnabled val="1"/>
        </dgm:presLayoutVars>
      </dgm:prSet>
      <dgm:spPr/>
      <dgm:t>
        <a:bodyPr/>
        <a:lstStyle/>
        <a:p>
          <a:endParaRPr lang="en-US"/>
        </a:p>
      </dgm:t>
    </dgm:pt>
    <dgm:pt modelId="{DD172873-0B98-8440-A86C-78CD54E5FDBA}" type="pres">
      <dgm:prSet presAssocID="{6BA3B21A-0FC4-9D43-8294-578038C62FE0}" presName="sibTrans" presStyleCnt="0"/>
      <dgm:spPr/>
    </dgm:pt>
    <dgm:pt modelId="{D75F4BBE-56E4-1049-B819-481C9F5113A1}" type="pres">
      <dgm:prSet presAssocID="{70C5A20C-7875-0148-9A3E-C4C093AAB63B}" presName="node" presStyleLbl="node1" presStyleIdx="1" presStyleCnt="6" custAng="0" custScaleY="141853" custLinFactNeighborY="-19906">
        <dgm:presLayoutVars>
          <dgm:bulletEnabled val="1"/>
        </dgm:presLayoutVars>
      </dgm:prSet>
      <dgm:spPr/>
      <dgm:t>
        <a:bodyPr/>
        <a:lstStyle/>
        <a:p>
          <a:endParaRPr lang="en-US"/>
        </a:p>
      </dgm:t>
    </dgm:pt>
    <dgm:pt modelId="{2BDA2BE3-28DB-B14B-8B25-8661C299D810}" type="pres">
      <dgm:prSet presAssocID="{8ECF6B3B-266D-F346-90EB-3D5304263706}" presName="sibTrans" presStyleCnt="0"/>
      <dgm:spPr/>
    </dgm:pt>
    <dgm:pt modelId="{85FE204E-F305-BC4C-B34A-7DB399D755DA}" type="pres">
      <dgm:prSet presAssocID="{91E06041-6615-374F-98BC-FA00427B8184}" presName="node" presStyleLbl="node1" presStyleIdx="2" presStyleCnt="6" custScaleY="132741" custLinFactNeighborY="-18616">
        <dgm:presLayoutVars>
          <dgm:bulletEnabled val="1"/>
        </dgm:presLayoutVars>
      </dgm:prSet>
      <dgm:spPr/>
      <dgm:t>
        <a:bodyPr/>
        <a:lstStyle/>
        <a:p>
          <a:endParaRPr lang="en-US"/>
        </a:p>
      </dgm:t>
    </dgm:pt>
    <dgm:pt modelId="{0D0AC49A-3E28-914B-A45E-F9E9AB91D661}" type="pres">
      <dgm:prSet presAssocID="{CC8E65DD-AAD2-2641-B93D-D286A2B96C50}" presName="sibTrans" presStyleCnt="0"/>
      <dgm:spPr/>
    </dgm:pt>
    <dgm:pt modelId="{FC54A11F-0AFF-3D42-9B20-F9433DD7A716}" type="pres">
      <dgm:prSet presAssocID="{18B2808E-9A9C-EE43-87B0-145EB03EBA65}" presName="node" presStyleLbl="node1" presStyleIdx="3" presStyleCnt="6" custScaleY="127811">
        <dgm:presLayoutVars>
          <dgm:bulletEnabled val="1"/>
        </dgm:presLayoutVars>
      </dgm:prSet>
      <dgm:spPr/>
      <dgm:t>
        <a:bodyPr/>
        <a:lstStyle/>
        <a:p>
          <a:endParaRPr lang="en-US"/>
        </a:p>
      </dgm:t>
    </dgm:pt>
    <dgm:pt modelId="{327B82F0-645D-CE4A-8AD8-3F58D1953DB7}" type="pres">
      <dgm:prSet presAssocID="{B2FD5540-4B38-1249-90BF-9486963D3CD4}" presName="sibTrans" presStyleCnt="0"/>
      <dgm:spPr/>
    </dgm:pt>
    <dgm:pt modelId="{B1E3D70D-16EA-6645-8A1E-E193FAFB0258}" type="pres">
      <dgm:prSet presAssocID="{3FD6D5B1-275F-A74E-BEC3-DCBFCA7CD8E2}" presName="node" presStyleLbl="node1" presStyleIdx="4" presStyleCnt="6" custScaleY="132822">
        <dgm:presLayoutVars>
          <dgm:bulletEnabled val="1"/>
        </dgm:presLayoutVars>
      </dgm:prSet>
      <dgm:spPr/>
      <dgm:t>
        <a:bodyPr/>
        <a:lstStyle/>
        <a:p>
          <a:endParaRPr lang="en-US"/>
        </a:p>
      </dgm:t>
    </dgm:pt>
    <dgm:pt modelId="{7AB72159-4C6E-934A-8FB1-09755399AD57}" type="pres">
      <dgm:prSet presAssocID="{8F802FFB-5833-B84C-8F99-14B7BCFC5315}" presName="sibTrans" presStyleCnt="0"/>
      <dgm:spPr/>
    </dgm:pt>
    <dgm:pt modelId="{41311BD7-F390-214D-85F2-76636A160C53}" type="pres">
      <dgm:prSet presAssocID="{D4DF9523-4CB4-784C-B0AB-37E29396B2C4}" presName="node" presStyleLbl="node1" presStyleIdx="5" presStyleCnt="6" custScaleY="129482">
        <dgm:presLayoutVars>
          <dgm:bulletEnabled val="1"/>
        </dgm:presLayoutVars>
      </dgm:prSet>
      <dgm:spPr/>
      <dgm:t>
        <a:bodyPr/>
        <a:lstStyle/>
        <a:p>
          <a:endParaRPr lang="en-US"/>
        </a:p>
      </dgm:t>
    </dgm:pt>
  </dgm:ptLst>
  <dgm:cxnLst>
    <dgm:cxn modelId="{12BEC655-66BC-49FE-A85F-4837EEF25FA3}" type="presOf" srcId="{91E06041-6615-374F-98BC-FA00427B8184}" destId="{85FE204E-F305-BC4C-B34A-7DB399D755DA}" srcOrd="0" destOrd="0" presId="urn:microsoft.com/office/officeart/2005/8/layout/default#10"/>
    <dgm:cxn modelId="{9BCA6FDB-D024-2D4B-9FF9-AAE7E0AFF6EC}" srcId="{C6BAC4F5-D211-7F4D-919F-BF382CDD2DF3}" destId="{578545A1-4BFC-C042-AAD7-C6947777E7F3}" srcOrd="0" destOrd="0" parTransId="{6779F241-BFE1-F242-A411-8F96DE9C1160}" sibTransId="{6BA3B21A-0FC4-9D43-8294-578038C62FE0}"/>
    <dgm:cxn modelId="{1DC2E8F9-6313-439B-987A-32DEB1D66D85}" type="presOf" srcId="{3FD6D5B1-275F-A74E-BEC3-DCBFCA7CD8E2}" destId="{B1E3D70D-16EA-6645-8A1E-E193FAFB0258}" srcOrd="0" destOrd="0" presId="urn:microsoft.com/office/officeart/2005/8/layout/default#10"/>
    <dgm:cxn modelId="{F3CC21C8-670D-E443-894B-26888F9736A7}" srcId="{C6BAC4F5-D211-7F4D-919F-BF382CDD2DF3}" destId="{D4DF9523-4CB4-784C-B0AB-37E29396B2C4}" srcOrd="5" destOrd="0" parTransId="{CC3E1E32-0510-AF47-82D3-4899B76EFB47}" sibTransId="{4CCEF2D0-0B25-D744-8D57-D5E28A5A3851}"/>
    <dgm:cxn modelId="{273A8592-3A56-4334-81DE-1264E31EA7BE}" type="presOf" srcId="{578545A1-4BFC-C042-AAD7-C6947777E7F3}" destId="{CB1CA6F7-3829-F444-90C9-5B9FC6D32490}" srcOrd="0" destOrd="0" presId="urn:microsoft.com/office/officeart/2005/8/layout/default#10"/>
    <dgm:cxn modelId="{6618B32E-1F1B-8746-8E82-CAF708DD3B52}" srcId="{C6BAC4F5-D211-7F4D-919F-BF382CDD2DF3}" destId="{18B2808E-9A9C-EE43-87B0-145EB03EBA65}" srcOrd="3" destOrd="0" parTransId="{517DB093-19FF-AC45-8638-A3A54FD39B68}" sibTransId="{B2FD5540-4B38-1249-90BF-9486963D3CD4}"/>
    <dgm:cxn modelId="{1D877817-8610-584A-805B-44AF61E57A88}" srcId="{C6BAC4F5-D211-7F4D-919F-BF382CDD2DF3}" destId="{91E06041-6615-374F-98BC-FA00427B8184}" srcOrd="2" destOrd="0" parTransId="{33846885-EAC9-4140-9358-42E017368E56}" sibTransId="{CC8E65DD-AAD2-2641-B93D-D286A2B96C50}"/>
    <dgm:cxn modelId="{E3E9A189-1128-4EBE-85B2-539547E50CFF}" type="presOf" srcId="{D4DF9523-4CB4-784C-B0AB-37E29396B2C4}" destId="{41311BD7-F390-214D-85F2-76636A160C53}" srcOrd="0" destOrd="0" presId="urn:microsoft.com/office/officeart/2005/8/layout/default#10"/>
    <dgm:cxn modelId="{FA179EC5-DFE1-BE4C-873F-5D86D9D6C29B}" srcId="{C6BAC4F5-D211-7F4D-919F-BF382CDD2DF3}" destId="{3FD6D5B1-275F-A74E-BEC3-DCBFCA7CD8E2}" srcOrd="4" destOrd="0" parTransId="{5C2DE522-CCFB-7747-B919-A006FA81DE40}" sibTransId="{8F802FFB-5833-B84C-8F99-14B7BCFC5315}"/>
    <dgm:cxn modelId="{59221C4B-BD97-524A-8240-ED8040D9CAF7}" srcId="{C6BAC4F5-D211-7F4D-919F-BF382CDD2DF3}" destId="{70C5A20C-7875-0148-9A3E-C4C093AAB63B}" srcOrd="1" destOrd="0" parTransId="{C7CE8F68-F2F8-324E-A84B-68E313AFDDED}" sibTransId="{8ECF6B3B-266D-F346-90EB-3D5304263706}"/>
    <dgm:cxn modelId="{11B7D662-1FAA-4ED4-ACE9-BAC8CD230E7B}" type="presOf" srcId="{C6BAC4F5-D211-7F4D-919F-BF382CDD2DF3}" destId="{6047A0D8-E5E4-B14B-B404-E7487E3BED1A}" srcOrd="0" destOrd="0" presId="urn:microsoft.com/office/officeart/2005/8/layout/default#10"/>
    <dgm:cxn modelId="{783179E5-C6E2-40D3-A07B-8D1797925617}" type="presOf" srcId="{70C5A20C-7875-0148-9A3E-C4C093AAB63B}" destId="{D75F4BBE-56E4-1049-B819-481C9F5113A1}" srcOrd="0" destOrd="0" presId="urn:microsoft.com/office/officeart/2005/8/layout/default#10"/>
    <dgm:cxn modelId="{1A59F81C-431F-4163-A7F4-80E35DCC6263}" type="presOf" srcId="{18B2808E-9A9C-EE43-87B0-145EB03EBA65}" destId="{FC54A11F-0AFF-3D42-9B20-F9433DD7A716}" srcOrd="0" destOrd="0" presId="urn:microsoft.com/office/officeart/2005/8/layout/default#10"/>
    <dgm:cxn modelId="{EB2917FA-13CF-4E24-915B-FE5FD89B884C}" type="presParOf" srcId="{6047A0D8-E5E4-B14B-B404-E7487E3BED1A}" destId="{CB1CA6F7-3829-F444-90C9-5B9FC6D32490}" srcOrd="0" destOrd="0" presId="urn:microsoft.com/office/officeart/2005/8/layout/default#10"/>
    <dgm:cxn modelId="{B7AAA295-F1C3-4F03-B84A-433D87B76199}" type="presParOf" srcId="{6047A0D8-E5E4-B14B-B404-E7487E3BED1A}" destId="{DD172873-0B98-8440-A86C-78CD54E5FDBA}" srcOrd="1" destOrd="0" presId="urn:microsoft.com/office/officeart/2005/8/layout/default#10"/>
    <dgm:cxn modelId="{88574789-ABE3-46EC-A200-EE852CE79DBA}" type="presParOf" srcId="{6047A0D8-E5E4-B14B-B404-E7487E3BED1A}" destId="{D75F4BBE-56E4-1049-B819-481C9F5113A1}" srcOrd="2" destOrd="0" presId="urn:microsoft.com/office/officeart/2005/8/layout/default#10"/>
    <dgm:cxn modelId="{D6C08B81-5BF2-4C9D-9EFB-8F24637FE8DF}" type="presParOf" srcId="{6047A0D8-E5E4-B14B-B404-E7487E3BED1A}" destId="{2BDA2BE3-28DB-B14B-8B25-8661C299D810}" srcOrd="3" destOrd="0" presId="urn:microsoft.com/office/officeart/2005/8/layout/default#10"/>
    <dgm:cxn modelId="{9D5ABF99-094C-4D1F-BC0E-2DAC8D58F31E}" type="presParOf" srcId="{6047A0D8-E5E4-B14B-B404-E7487E3BED1A}" destId="{85FE204E-F305-BC4C-B34A-7DB399D755DA}" srcOrd="4" destOrd="0" presId="urn:microsoft.com/office/officeart/2005/8/layout/default#10"/>
    <dgm:cxn modelId="{A3F02EA0-73EF-44D1-A8A8-2CAD75181226}" type="presParOf" srcId="{6047A0D8-E5E4-B14B-B404-E7487E3BED1A}" destId="{0D0AC49A-3E28-914B-A45E-F9E9AB91D661}" srcOrd="5" destOrd="0" presId="urn:microsoft.com/office/officeart/2005/8/layout/default#10"/>
    <dgm:cxn modelId="{6F8FA095-4F3E-4446-8EA8-64121F8F9EC0}" type="presParOf" srcId="{6047A0D8-E5E4-B14B-B404-E7487E3BED1A}" destId="{FC54A11F-0AFF-3D42-9B20-F9433DD7A716}" srcOrd="6" destOrd="0" presId="urn:microsoft.com/office/officeart/2005/8/layout/default#10"/>
    <dgm:cxn modelId="{5F4566C3-A36D-4695-A0EC-7696404ADBD7}" type="presParOf" srcId="{6047A0D8-E5E4-B14B-B404-E7487E3BED1A}" destId="{327B82F0-645D-CE4A-8AD8-3F58D1953DB7}" srcOrd="7" destOrd="0" presId="urn:microsoft.com/office/officeart/2005/8/layout/default#10"/>
    <dgm:cxn modelId="{96766A39-DE98-4685-AF80-22A3606DE69E}" type="presParOf" srcId="{6047A0D8-E5E4-B14B-B404-E7487E3BED1A}" destId="{B1E3D70D-16EA-6645-8A1E-E193FAFB0258}" srcOrd="8" destOrd="0" presId="urn:microsoft.com/office/officeart/2005/8/layout/default#10"/>
    <dgm:cxn modelId="{D8316A08-470D-4E3F-B3EC-88B5D9A3477F}" type="presParOf" srcId="{6047A0D8-E5E4-B14B-B404-E7487E3BED1A}" destId="{7AB72159-4C6E-934A-8FB1-09755399AD57}" srcOrd="9" destOrd="0" presId="urn:microsoft.com/office/officeart/2005/8/layout/default#10"/>
    <dgm:cxn modelId="{B1C23D46-890E-4856-8A80-4F463A70FB44}" type="presParOf" srcId="{6047A0D8-E5E4-B14B-B404-E7487E3BED1A}" destId="{41311BD7-F390-214D-85F2-76636A160C53}" srcOrd="10" destOrd="0" presId="urn:microsoft.com/office/officeart/2005/8/layout/default#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9B2D3DA-7F63-FA4E-878C-A2CA265981B1}" type="doc">
      <dgm:prSet loTypeId="urn:microsoft.com/office/officeart/2005/8/layout/default#9" loCatId="" qsTypeId="urn:microsoft.com/office/officeart/2005/8/quickstyle/simple4#13" qsCatId="simple" csTypeId="urn:microsoft.com/office/officeart/2005/8/colors/colorful2#6" csCatId="colorful" phldr="1"/>
      <dgm:spPr/>
      <dgm:t>
        <a:bodyPr/>
        <a:lstStyle/>
        <a:p>
          <a:endParaRPr lang="en-US"/>
        </a:p>
      </dgm:t>
    </dgm:pt>
    <dgm:pt modelId="{6DBF219D-E019-554C-9930-964851CDE4B5}">
      <dgm:prSet phldrT="[Text]" custT="1"/>
      <dgm:spPr/>
      <dgm:t>
        <a:bodyPr/>
        <a:lstStyle/>
        <a:p>
          <a:r>
            <a:rPr lang="en-US" sz="2400" b="0" dirty="0">
              <a:solidFill>
                <a:srgbClr val="000000"/>
              </a:solidFill>
            </a:rPr>
            <a:t>ECI by fax/ email (Without any failure)</a:t>
          </a:r>
        </a:p>
      </dgm:t>
    </dgm:pt>
    <dgm:pt modelId="{AE453322-4CC4-0840-962D-4EF0774EC3F3}" type="parTrans" cxnId="{D9A31040-DC7B-9C4E-8E03-0D451E6443AF}">
      <dgm:prSet/>
      <dgm:spPr/>
      <dgm:t>
        <a:bodyPr/>
        <a:lstStyle/>
        <a:p>
          <a:endParaRPr lang="en-US" sz="2400" b="0">
            <a:solidFill>
              <a:srgbClr val="000000"/>
            </a:solidFill>
          </a:endParaRPr>
        </a:p>
      </dgm:t>
    </dgm:pt>
    <dgm:pt modelId="{98F04B88-7814-4540-A1C6-887D5CFD4050}" type="sibTrans" cxnId="{D9A31040-DC7B-9C4E-8E03-0D451E6443AF}">
      <dgm:prSet/>
      <dgm:spPr/>
      <dgm:t>
        <a:bodyPr/>
        <a:lstStyle/>
        <a:p>
          <a:endParaRPr lang="en-US" sz="2400" b="0">
            <a:solidFill>
              <a:srgbClr val="000000"/>
            </a:solidFill>
          </a:endParaRPr>
        </a:p>
      </dgm:t>
    </dgm:pt>
    <dgm:pt modelId="{3F9E1198-6782-E646-AED5-EA80FA16B38B}">
      <dgm:prSet phldrT="[Text]" custT="1"/>
      <dgm:spPr/>
      <dgm:t>
        <a:bodyPr/>
        <a:lstStyle/>
        <a:p>
          <a:r>
            <a:rPr lang="en-US" sz="2400" b="0" dirty="0">
              <a:solidFill>
                <a:srgbClr val="000000"/>
              </a:solidFill>
            </a:rPr>
            <a:t>AIR Station in State HQ</a:t>
          </a:r>
        </a:p>
      </dgm:t>
    </dgm:pt>
    <dgm:pt modelId="{5D2552FA-9F1F-F440-9801-786C328C7D9E}" type="parTrans" cxnId="{30097485-ACF2-9442-8A8C-08E0091F7E46}">
      <dgm:prSet/>
      <dgm:spPr/>
      <dgm:t>
        <a:bodyPr/>
        <a:lstStyle/>
        <a:p>
          <a:endParaRPr lang="en-US" sz="2400" b="0">
            <a:solidFill>
              <a:srgbClr val="000000"/>
            </a:solidFill>
          </a:endParaRPr>
        </a:p>
      </dgm:t>
    </dgm:pt>
    <dgm:pt modelId="{A6E67557-7487-4D40-90A2-2460FD16688B}" type="sibTrans" cxnId="{30097485-ACF2-9442-8A8C-08E0091F7E46}">
      <dgm:prSet/>
      <dgm:spPr/>
      <dgm:t>
        <a:bodyPr/>
        <a:lstStyle/>
        <a:p>
          <a:endParaRPr lang="en-US" sz="2400" b="0">
            <a:solidFill>
              <a:srgbClr val="000000"/>
            </a:solidFill>
          </a:endParaRPr>
        </a:p>
      </dgm:t>
    </dgm:pt>
    <dgm:pt modelId="{570E0C86-6683-4C4E-BE2C-8A4F40543085}">
      <dgm:prSet phldrT="[Text]" custT="1"/>
      <dgm:spPr/>
      <dgm:t>
        <a:bodyPr/>
        <a:lstStyle/>
        <a:p>
          <a:r>
            <a:rPr lang="en-US" sz="2400" b="0" dirty="0">
              <a:solidFill>
                <a:srgbClr val="000000"/>
              </a:solidFill>
            </a:rPr>
            <a:t>Director, </a:t>
          </a:r>
          <a:r>
            <a:rPr lang="en-US" sz="2400" b="0" dirty="0" err="1">
              <a:solidFill>
                <a:srgbClr val="000000"/>
              </a:solidFill>
            </a:rPr>
            <a:t>Doordarshan</a:t>
          </a:r>
          <a:r>
            <a:rPr lang="en-US" sz="2400" b="0" dirty="0">
              <a:solidFill>
                <a:srgbClr val="000000"/>
              </a:solidFill>
            </a:rPr>
            <a:t> Kendra, New Delhi</a:t>
          </a:r>
        </a:p>
      </dgm:t>
    </dgm:pt>
    <dgm:pt modelId="{559DB48F-88DD-0641-B567-1471EAED1A79}" type="parTrans" cxnId="{F8B57E1E-D63F-BB4B-8A61-9482918109D7}">
      <dgm:prSet/>
      <dgm:spPr/>
      <dgm:t>
        <a:bodyPr/>
        <a:lstStyle/>
        <a:p>
          <a:endParaRPr lang="en-US" sz="2400" b="0">
            <a:solidFill>
              <a:srgbClr val="000000"/>
            </a:solidFill>
          </a:endParaRPr>
        </a:p>
      </dgm:t>
    </dgm:pt>
    <dgm:pt modelId="{FCA9BB1B-C096-7845-83C7-3DFB4EAD91AF}" type="sibTrans" cxnId="{F8B57E1E-D63F-BB4B-8A61-9482918109D7}">
      <dgm:prSet/>
      <dgm:spPr/>
      <dgm:t>
        <a:bodyPr/>
        <a:lstStyle/>
        <a:p>
          <a:endParaRPr lang="en-US" sz="2400" b="0">
            <a:solidFill>
              <a:srgbClr val="000000"/>
            </a:solidFill>
          </a:endParaRPr>
        </a:p>
      </dgm:t>
    </dgm:pt>
    <dgm:pt modelId="{74D7A942-FCD1-C348-B429-44C64EA512B3}">
      <dgm:prSet phldrT="[Text]" custT="1"/>
      <dgm:spPr/>
      <dgm:t>
        <a:bodyPr/>
        <a:lstStyle/>
        <a:p>
          <a:r>
            <a:rPr lang="en-US" sz="2400" b="0" dirty="0">
              <a:solidFill>
                <a:srgbClr val="000000"/>
              </a:solidFill>
            </a:rPr>
            <a:t>Information Officer, </a:t>
          </a:r>
          <a:r>
            <a:rPr lang="en-US" sz="2400" b="0" dirty="0" err="1">
              <a:solidFill>
                <a:srgbClr val="000000"/>
              </a:solidFill>
            </a:rPr>
            <a:t>PIB</a:t>
          </a:r>
          <a:r>
            <a:rPr lang="en-US" sz="2400" b="0" dirty="0">
              <a:solidFill>
                <a:srgbClr val="000000"/>
              </a:solidFill>
            </a:rPr>
            <a:t>, New Delhi</a:t>
          </a:r>
        </a:p>
      </dgm:t>
    </dgm:pt>
    <dgm:pt modelId="{E9E98258-7F0D-BA47-834C-BF5CBE90091B}" type="parTrans" cxnId="{2220AA3E-AA94-4F45-BBD0-EAC434F9018C}">
      <dgm:prSet/>
      <dgm:spPr/>
      <dgm:t>
        <a:bodyPr/>
        <a:lstStyle/>
        <a:p>
          <a:endParaRPr lang="en-US" sz="2400" b="0">
            <a:solidFill>
              <a:srgbClr val="000000"/>
            </a:solidFill>
          </a:endParaRPr>
        </a:p>
      </dgm:t>
    </dgm:pt>
    <dgm:pt modelId="{2DFD49E0-5AF4-7540-AD65-6D83DB459113}" type="sibTrans" cxnId="{2220AA3E-AA94-4F45-BBD0-EAC434F9018C}">
      <dgm:prSet/>
      <dgm:spPr/>
      <dgm:t>
        <a:bodyPr/>
        <a:lstStyle/>
        <a:p>
          <a:endParaRPr lang="en-US" sz="2400" b="0">
            <a:solidFill>
              <a:srgbClr val="000000"/>
            </a:solidFill>
          </a:endParaRPr>
        </a:p>
      </dgm:t>
    </dgm:pt>
    <dgm:pt modelId="{C8754159-D496-EF47-8F95-68CD90251742}">
      <dgm:prSet phldrT="[Text]" custT="1"/>
      <dgm:spPr/>
      <dgm:t>
        <a:bodyPr/>
        <a:lstStyle/>
        <a:p>
          <a:r>
            <a:rPr lang="en-US" sz="2400" b="0" dirty="0">
              <a:solidFill>
                <a:srgbClr val="000000"/>
              </a:solidFill>
            </a:rPr>
            <a:t>Ministry of Law Govt. of India/ State Govt. </a:t>
          </a:r>
        </a:p>
      </dgm:t>
    </dgm:pt>
    <dgm:pt modelId="{65B40B6D-857C-4141-B95D-A246922434D8}" type="parTrans" cxnId="{552BFF4D-1BC2-944D-9A68-0F1D6475477D}">
      <dgm:prSet/>
      <dgm:spPr/>
      <dgm:t>
        <a:bodyPr/>
        <a:lstStyle/>
        <a:p>
          <a:endParaRPr lang="en-US" sz="2400" b="0">
            <a:solidFill>
              <a:srgbClr val="000000"/>
            </a:solidFill>
          </a:endParaRPr>
        </a:p>
      </dgm:t>
    </dgm:pt>
    <dgm:pt modelId="{DE37E8DB-355E-DC48-AE37-8CDCBEADAE30}" type="sibTrans" cxnId="{552BFF4D-1BC2-944D-9A68-0F1D6475477D}">
      <dgm:prSet/>
      <dgm:spPr/>
      <dgm:t>
        <a:bodyPr/>
        <a:lstStyle/>
        <a:p>
          <a:endParaRPr lang="en-US" sz="2400" b="0">
            <a:solidFill>
              <a:srgbClr val="000000"/>
            </a:solidFill>
          </a:endParaRPr>
        </a:p>
      </dgm:t>
    </dgm:pt>
    <dgm:pt modelId="{570F569B-05F0-7642-990D-66F7165E7AF8}">
      <dgm:prSet phldrT="[Text]" custT="1"/>
      <dgm:spPr/>
      <dgm:t>
        <a:bodyPr/>
        <a:lstStyle/>
        <a:p>
          <a:r>
            <a:rPr lang="en-US" sz="2400" b="0" dirty="0">
              <a:solidFill>
                <a:srgbClr val="000000"/>
              </a:solidFill>
            </a:rPr>
            <a:t>Chief Electoral Officer of State</a:t>
          </a:r>
        </a:p>
      </dgm:t>
    </dgm:pt>
    <dgm:pt modelId="{0F8B1834-431E-0D42-BC2C-074DE4798BDC}" type="parTrans" cxnId="{C16FF9D7-0074-AC41-BBAD-A52AF2A222EF}">
      <dgm:prSet/>
      <dgm:spPr/>
      <dgm:t>
        <a:bodyPr/>
        <a:lstStyle/>
        <a:p>
          <a:endParaRPr lang="en-US" sz="2400" b="0">
            <a:solidFill>
              <a:srgbClr val="000000"/>
            </a:solidFill>
          </a:endParaRPr>
        </a:p>
      </dgm:t>
    </dgm:pt>
    <dgm:pt modelId="{EAF6795D-1CEB-D346-A0FD-6AC18DCFF070}" type="sibTrans" cxnId="{C16FF9D7-0074-AC41-BBAD-A52AF2A222EF}">
      <dgm:prSet/>
      <dgm:spPr/>
      <dgm:t>
        <a:bodyPr/>
        <a:lstStyle/>
        <a:p>
          <a:endParaRPr lang="en-US" sz="2400" b="0">
            <a:solidFill>
              <a:srgbClr val="000000"/>
            </a:solidFill>
          </a:endParaRPr>
        </a:p>
      </dgm:t>
    </dgm:pt>
    <dgm:pt modelId="{3A349676-6A00-AC4E-9BA2-DA1A5CA3D3DE}">
      <dgm:prSet phldrT="[Text]" custT="1"/>
      <dgm:spPr/>
      <dgm:t>
        <a:bodyPr/>
        <a:lstStyle/>
        <a:p>
          <a:r>
            <a:rPr lang="en-US" sz="2400" b="0" dirty="0">
              <a:solidFill>
                <a:srgbClr val="000000"/>
              </a:solidFill>
            </a:rPr>
            <a:t>Secy. Gen. </a:t>
          </a:r>
          <a:r>
            <a:rPr lang="en-US" sz="2400" b="0" dirty="0" err="1">
              <a:solidFill>
                <a:srgbClr val="000000"/>
              </a:solidFill>
            </a:rPr>
            <a:t>Lok</a:t>
          </a:r>
          <a:r>
            <a:rPr lang="en-US" sz="2400" b="0" dirty="0">
              <a:solidFill>
                <a:srgbClr val="000000"/>
              </a:solidFill>
            </a:rPr>
            <a:t> </a:t>
          </a:r>
          <a:r>
            <a:rPr lang="en-US" sz="2400" b="0" dirty="0" err="1">
              <a:solidFill>
                <a:srgbClr val="000000"/>
              </a:solidFill>
            </a:rPr>
            <a:t>Sabha</a:t>
          </a:r>
          <a:r>
            <a:rPr lang="en-US" sz="2400" b="0" dirty="0">
              <a:solidFill>
                <a:srgbClr val="000000"/>
              </a:solidFill>
            </a:rPr>
            <a:t>/ </a:t>
          </a:r>
          <a:r>
            <a:rPr lang="en-US" sz="2400" b="0" dirty="0">
              <a:solidFill>
                <a:srgbClr val="7030A0"/>
              </a:solidFill>
            </a:rPr>
            <a:t>Secretary </a:t>
          </a:r>
          <a:r>
            <a:rPr lang="en-US" sz="2400" b="0" dirty="0">
              <a:solidFill>
                <a:srgbClr val="000000"/>
              </a:solidFill>
            </a:rPr>
            <a:t>of State Legislative Assembly</a:t>
          </a:r>
        </a:p>
      </dgm:t>
    </dgm:pt>
    <dgm:pt modelId="{6244E692-5B04-0A4C-8F8A-F3A40257D8E3}" type="parTrans" cxnId="{192F9F58-0630-FD4D-B431-6F3C042E7C79}">
      <dgm:prSet/>
      <dgm:spPr/>
      <dgm:t>
        <a:bodyPr/>
        <a:lstStyle/>
        <a:p>
          <a:endParaRPr lang="en-US" sz="2400" b="0"/>
        </a:p>
      </dgm:t>
    </dgm:pt>
    <dgm:pt modelId="{E6C8375B-B4D4-EE4E-89C3-211BB37BA600}" type="sibTrans" cxnId="{192F9F58-0630-FD4D-B431-6F3C042E7C79}">
      <dgm:prSet/>
      <dgm:spPr/>
      <dgm:t>
        <a:bodyPr/>
        <a:lstStyle/>
        <a:p>
          <a:endParaRPr lang="en-US" sz="2400" b="0"/>
        </a:p>
      </dgm:t>
    </dgm:pt>
    <dgm:pt modelId="{40DDC0D5-315A-454F-B8DA-3AB33C1563FA}">
      <dgm:prSet phldrT="[Text]" custT="1"/>
      <dgm:spPr/>
      <dgm:t>
        <a:bodyPr/>
        <a:lstStyle/>
        <a:p>
          <a:r>
            <a:rPr lang="en-US" sz="2400" b="0" dirty="0">
              <a:solidFill>
                <a:srgbClr val="7030A0"/>
              </a:solidFill>
            </a:rPr>
            <a:t>Director</a:t>
          </a:r>
          <a:r>
            <a:rPr lang="en-US" sz="2400" b="0" dirty="0">
              <a:solidFill>
                <a:srgbClr val="000000"/>
              </a:solidFill>
            </a:rPr>
            <a:t> of News Services, All India Radio, New Delhi</a:t>
          </a:r>
        </a:p>
      </dgm:t>
    </dgm:pt>
    <dgm:pt modelId="{9883294B-0E40-B44C-83CF-8FDE5C910754}" type="parTrans" cxnId="{D45D6D96-6276-CC48-B415-EDB0D0CF7990}">
      <dgm:prSet/>
      <dgm:spPr/>
      <dgm:t>
        <a:bodyPr/>
        <a:lstStyle/>
        <a:p>
          <a:endParaRPr lang="en-US" sz="2400" b="0"/>
        </a:p>
      </dgm:t>
    </dgm:pt>
    <dgm:pt modelId="{62523660-CDE3-4144-921E-FBF1C30AADEF}" type="sibTrans" cxnId="{D45D6D96-6276-CC48-B415-EDB0D0CF7990}">
      <dgm:prSet/>
      <dgm:spPr/>
      <dgm:t>
        <a:bodyPr/>
        <a:lstStyle/>
        <a:p>
          <a:endParaRPr lang="en-US" sz="2400" b="0"/>
        </a:p>
      </dgm:t>
    </dgm:pt>
    <dgm:pt modelId="{DDA9AB20-CAC0-944C-81D3-3B2F179A4F64}" type="pres">
      <dgm:prSet presAssocID="{E9B2D3DA-7F63-FA4E-878C-A2CA265981B1}" presName="diagram" presStyleCnt="0">
        <dgm:presLayoutVars>
          <dgm:dir/>
          <dgm:resizeHandles val="exact"/>
        </dgm:presLayoutVars>
      </dgm:prSet>
      <dgm:spPr/>
      <dgm:t>
        <a:bodyPr/>
        <a:lstStyle/>
        <a:p>
          <a:endParaRPr lang="en-US"/>
        </a:p>
      </dgm:t>
    </dgm:pt>
    <dgm:pt modelId="{5647CCAC-A75F-BA48-A37F-2CCBA2B09047}" type="pres">
      <dgm:prSet presAssocID="{6DBF219D-E019-554C-9930-964851CDE4B5}" presName="node" presStyleLbl="node1" presStyleIdx="0" presStyleCnt="8">
        <dgm:presLayoutVars>
          <dgm:bulletEnabled val="1"/>
        </dgm:presLayoutVars>
      </dgm:prSet>
      <dgm:spPr/>
      <dgm:t>
        <a:bodyPr/>
        <a:lstStyle/>
        <a:p>
          <a:endParaRPr lang="en-US"/>
        </a:p>
      </dgm:t>
    </dgm:pt>
    <dgm:pt modelId="{BDB2AEBC-26F1-F540-A8D4-BD2FD3973B74}" type="pres">
      <dgm:prSet presAssocID="{98F04B88-7814-4540-A1C6-887D5CFD4050}" presName="sibTrans" presStyleCnt="0"/>
      <dgm:spPr/>
    </dgm:pt>
    <dgm:pt modelId="{F6F53D32-1778-8540-87AC-B94D89CA1CC3}" type="pres">
      <dgm:prSet presAssocID="{570F569B-05F0-7642-990D-66F7165E7AF8}" presName="node" presStyleLbl="node1" presStyleIdx="1" presStyleCnt="8">
        <dgm:presLayoutVars>
          <dgm:bulletEnabled val="1"/>
        </dgm:presLayoutVars>
      </dgm:prSet>
      <dgm:spPr/>
      <dgm:t>
        <a:bodyPr/>
        <a:lstStyle/>
        <a:p>
          <a:endParaRPr lang="en-US"/>
        </a:p>
      </dgm:t>
    </dgm:pt>
    <dgm:pt modelId="{3A59B38B-CA8A-ED49-83F7-8B48858CB6F2}" type="pres">
      <dgm:prSet presAssocID="{EAF6795D-1CEB-D346-A0FD-6AC18DCFF070}" presName="sibTrans" presStyleCnt="0"/>
      <dgm:spPr/>
    </dgm:pt>
    <dgm:pt modelId="{0082B6A3-61E3-D34E-A459-324D7E40F8C1}" type="pres">
      <dgm:prSet presAssocID="{3A349676-6A00-AC4E-9BA2-DA1A5CA3D3DE}" presName="node" presStyleLbl="node1" presStyleIdx="2" presStyleCnt="8">
        <dgm:presLayoutVars>
          <dgm:bulletEnabled val="1"/>
        </dgm:presLayoutVars>
      </dgm:prSet>
      <dgm:spPr/>
      <dgm:t>
        <a:bodyPr/>
        <a:lstStyle/>
        <a:p>
          <a:endParaRPr lang="en-US"/>
        </a:p>
      </dgm:t>
    </dgm:pt>
    <dgm:pt modelId="{CF7CC6E9-9DBD-D74A-99BD-49CA6E1AAA5E}" type="pres">
      <dgm:prSet presAssocID="{E6C8375B-B4D4-EE4E-89C3-211BB37BA600}" presName="sibTrans" presStyleCnt="0"/>
      <dgm:spPr/>
    </dgm:pt>
    <dgm:pt modelId="{730BF761-4B00-5644-A551-3BCF1FCD1149}" type="pres">
      <dgm:prSet presAssocID="{40DDC0D5-315A-454F-B8DA-3AB33C1563FA}" presName="node" presStyleLbl="node1" presStyleIdx="3" presStyleCnt="8">
        <dgm:presLayoutVars>
          <dgm:bulletEnabled val="1"/>
        </dgm:presLayoutVars>
      </dgm:prSet>
      <dgm:spPr/>
      <dgm:t>
        <a:bodyPr/>
        <a:lstStyle/>
        <a:p>
          <a:endParaRPr lang="en-US"/>
        </a:p>
      </dgm:t>
    </dgm:pt>
    <dgm:pt modelId="{12DBC8C4-C017-F348-9E52-615EF83374F2}" type="pres">
      <dgm:prSet presAssocID="{62523660-CDE3-4144-921E-FBF1C30AADEF}" presName="sibTrans" presStyleCnt="0"/>
      <dgm:spPr/>
    </dgm:pt>
    <dgm:pt modelId="{901C7E73-FEAE-1049-BBB4-7FE3E83B2039}" type="pres">
      <dgm:prSet presAssocID="{3F9E1198-6782-E646-AED5-EA80FA16B38B}" presName="node" presStyleLbl="node1" presStyleIdx="4" presStyleCnt="8">
        <dgm:presLayoutVars>
          <dgm:bulletEnabled val="1"/>
        </dgm:presLayoutVars>
      </dgm:prSet>
      <dgm:spPr/>
      <dgm:t>
        <a:bodyPr/>
        <a:lstStyle/>
        <a:p>
          <a:endParaRPr lang="en-US"/>
        </a:p>
      </dgm:t>
    </dgm:pt>
    <dgm:pt modelId="{283E16A1-F9BD-BB42-8D5B-AD65E7BE147A}" type="pres">
      <dgm:prSet presAssocID="{A6E67557-7487-4D40-90A2-2460FD16688B}" presName="sibTrans" presStyleCnt="0"/>
      <dgm:spPr/>
    </dgm:pt>
    <dgm:pt modelId="{88ADBD69-3588-5344-A0D4-62BF75D613D9}" type="pres">
      <dgm:prSet presAssocID="{570E0C86-6683-4C4E-BE2C-8A4F40543085}" presName="node" presStyleLbl="node1" presStyleIdx="5" presStyleCnt="8">
        <dgm:presLayoutVars>
          <dgm:bulletEnabled val="1"/>
        </dgm:presLayoutVars>
      </dgm:prSet>
      <dgm:spPr/>
      <dgm:t>
        <a:bodyPr/>
        <a:lstStyle/>
        <a:p>
          <a:endParaRPr lang="en-US"/>
        </a:p>
      </dgm:t>
    </dgm:pt>
    <dgm:pt modelId="{7588244E-A817-0C42-A008-F4B736706CA9}" type="pres">
      <dgm:prSet presAssocID="{FCA9BB1B-C096-7845-83C7-3DFB4EAD91AF}" presName="sibTrans" presStyleCnt="0"/>
      <dgm:spPr/>
    </dgm:pt>
    <dgm:pt modelId="{8A6A5ED5-F304-9840-ADD9-70E03F176B2B}" type="pres">
      <dgm:prSet presAssocID="{74D7A942-FCD1-C348-B429-44C64EA512B3}" presName="node" presStyleLbl="node1" presStyleIdx="6" presStyleCnt="8" custLinFactNeighborY="-1536">
        <dgm:presLayoutVars>
          <dgm:bulletEnabled val="1"/>
        </dgm:presLayoutVars>
      </dgm:prSet>
      <dgm:spPr/>
      <dgm:t>
        <a:bodyPr/>
        <a:lstStyle/>
        <a:p>
          <a:endParaRPr lang="en-US"/>
        </a:p>
      </dgm:t>
    </dgm:pt>
    <dgm:pt modelId="{E7DA9982-1934-C24A-9CA0-AF251BC472E8}" type="pres">
      <dgm:prSet presAssocID="{2DFD49E0-5AF4-7540-AD65-6D83DB459113}" presName="sibTrans" presStyleCnt="0"/>
      <dgm:spPr/>
    </dgm:pt>
    <dgm:pt modelId="{DB8A38AE-4DBD-D249-B498-B510B9C0BFB1}" type="pres">
      <dgm:prSet presAssocID="{C8754159-D496-EF47-8F95-68CD90251742}" presName="node" presStyleLbl="node1" presStyleIdx="7" presStyleCnt="8" custLinFactNeighborY="-2304">
        <dgm:presLayoutVars>
          <dgm:bulletEnabled val="1"/>
        </dgm:presLayoutVars>
      </dgm:prSet>
      <dgm:spPr/>
      <dgm:t>
        <a:bodyPr/>
        <a:lstStyle/>
        <a:p>
          <a:endParaRPr lang="en-US"/>
        </a:p>
      </dgm:t>
    </dgm:pt>
  </dgm:ptLst>
  <dgm:cxnLst>
    <dgm:cxn modelId="{C16FF9D7-0074-AC41-BBAD-A52AF2A222EF}" srcId="{E9B2D3DA-7F63-FA4E-878C-A2CA265981B1}" destId="{570F569B-05F0-7642-990D-66F7165E7AF8}" srcOrd="1" destOrd="0" parTransId="{0F8B1834-431E-0D42-BC2C-074DE4798BDC}" sibTransId="{EAF6795D-1CEB-D346-A0FD-6AC18DCFF070}"/>
    <dgm:cxn modelId="{70D22343-56D1-4D92-BAAD-97190C667239}" type="presOf" srcId="{3A349676-6A00-AC4E-9BA2-DA1A5CA3D3DE}" destId="{0082B6A3-61E3-D34E-A459-324D7E40F8C1}" srcOrd="0" destOrd="0" presId="urn:microsoft.com/office/officeart/2005/8/layout/default#9"/>
    <dgm:cxn modelId="{552BFF4D-1BC2-944D-9A68-0F1D6475477D}" srcId="{E9B2D3DA-7F63-FA4E-878C-A2CA265981B1}" destId="{C8754159-D496-EF47-8F95-68CD90251742}" srcOrd="7" destOrd="0" parTransId="{65B40B6D-857C-4141-B95D-A246922434D8}" sibTransId="{DE37E8DB-355E-DC48-AE37-8CDCBEADAE30}"/>
    <dgm:cxn modelId="{30097485-ACF2-9442-8A8C-08E0091F7E46}" srcId="{E9B2D3DA-7F63-FA4E-878C-A2CA265981B1}" destId="{3F9E1198-6782-E646-AED5-EA80FA16B38B}" srcOrd="4" destOrd="0" parTransId="{5D2552FA-9F1F-F440-9801-786C328C7D9E}" sibTransId="{A6E67557-7487-4D40-90A2-2460FD16688B}"/>
    <dgm:cxn modelId="{416DF348-45DB-49B6-A2D1-BA41C5D6BEB9}" type="presOf" srcId="{570F569B-05F0-7642-990D-66F7165E7AF8}" destId="{F6F53D32-1778-8540-87AC-B94D89CA1CC3}" srcOrd="0" destOrd="0" presId="urn:microsoft.com/office/officeart/2005/8/layout/default#9"/>
    <dgm:cxn modelId="{DD6BAFB2-1103-4EA0-A31B-7D218E4682B5}" type="presOf" srcId="{6DBF219D-E019-554C-9930-964851CDE4B5}" destId="{5647CCAC-A75F-BA48-A37F-2CCBA2B09047}" srcOrd="0" destOrd="0" presId="urn:microsoft.com/office/officeart/2005/8/layout/default#9"/>
    <dgm:cxn modelId="{449C3F76-30D7-4006-B559-758DAAB7D4DD}" type="presOf" srcId="{C8754159-D496-EF47-8F95-68CD90251742}" destId="{DB8A38AE-4DBD-D249-B498-B510B9C0BFB1}" srcOrd="0" destOrd="0" presId="urn:microsoft.com/office/officeart/2005/8/layout/default#9"/>
    <dgm:cxn modelId="{2220AA3E-AA94-4F45-BBD0-EAC434F9018C}" srcId="{E9B2D3DA-7F63-FA4E-878C-A2CA265981B1}" destId="{74D7A942-FCD1-C348-B429-44C64EA512B3}" srcOrd="6" destOrd="0" parTransId="{E9E98258-7F0D-BA47-834C-BF5CBE90091B}" sibTransId="{2DFD49E0-5AF4-7540-AD65-6D83DB459113}"/>
    <dgm:cxn modelId="{9388AB16-9D70-472F-98EF-782D0A0BB0EA}" type="presOf" srcId="{E9B2D3DA-7F63-FA4E-878C-A2CA265981B1}" destId="{DDA9AB20-CAC0-944C-81D3-3B2F179A4F64}" srcOrd="0" destOrd="0" presId="urn:microsoft.com/office/officeart/2005/8/layout/default#9"/>
    <dgm:cxn modelId="{F8B4587D-F321-458F-93FA-AE8657E4E063}" type="presOf" srcId="{570E0C86-6683-4C4E-BE2C-8A4F40543085}" destId="{88ADBD69-3588-5344-A0D4-62BF75D613D9}" srcOrd="0" destOrd="0" presId="urn:microsoft.com/office/officeart/2005/8/layout/default#9"/>
    <dgm:cxn modelId="{192F9F58-0630-FD4D-B431-6F3C042E7C79}" srcId="{E9B2D3DA-7F63-FA4E-878C-A2CA265981B1}" destId="{3A349676-6A00-AC4E-9BA2-DA1A5CA3D3DE}" srcOrd="2" destOrd="0" parTransId="{6244E692-5B04-0A4C-8F8A-F3A40257D8E3}" sibTransId="{E6C8375B-B4D4-EE4E-89C3-211BB37BA600}"/>
    <dgm:cxn modelId="{0D5CE45E-5616-43E6-9A26-BD18A62A7E61}" type="presOf" srcId="{40DDC0D5-315A-454F-B8DA-3AB33C1563FA}" destId="{730BF761-4B00-5644-A551-3BCF1FCD1149}" srcOrd="0" destOrd="0" presId="urn:microsoft.com/office/officeart/2005/8/layout/default#9"/>
    <dgm:cxn modelId="{D9A31040-DC7B-9C4E-8E03-0D451E6443AF}" srcId="{E9B2D3DA-7F63-FA4E-878C-A2CA265981B1}" destId="{6DBF219D-E019-554C-9930-964851CDE4B5}" srcOrd="0" destOrd="0" parTransId="{AE453322-4CC4-0840-962D-4EF0774EC3F3}" sibTransId="{98F04B88-7814-4540-A1C6-887D5CFD4050}"/>
    <dgm:cxn modelId="{F8B57E1E-D63F-BB4B-8A61-9482918109D7}" srcId="{E9B2D3DA-7F63-FA4E-878C-A2CA265981B1}" destId="{570E0C86-6683-4C4E-BE2C-8A4F40543085}" srcOrd="5" destOrd="0" parTransId="{559DB48F-88DD-0641-B567-1471EAED1A79}" sibTransId="{FCA9BB1B-C096-7845-83C7-3DFB4EAD91AF}"/>
    <dgm:cxn modelId="{39EE1D26-81B4-44ED-8221-C912B3194FE1}" type="presOf" srcId="{3F9E1198-6782-E646-AED5-EA80FA16B38B}" destId="{901C7E73-FEAE-1049-BBB4-7FE3E83B2039}" srcOrd="0" destOrd="0" presId="urn:microsoft.com/office/officeart/2005/8/layout/default#9"/>
    <dgm:cxn modelId="{69A86CE9-C1A0-4EA5-A731-C0F7EAEB41E7}" type="presOf" srcId="{74D7A942-FCD1-C348-B429-44C64EA512B3}" destId="{8A6A5ED5-F304-9840-ADD9-70E03F176B2B}" srcOrd="0" destOrd="0" presId="urn:microsoft.com/office/officeart/2005/8/layout/default#9"/>
    <dgm:cxn modelId="{D45D6D96-6276-CC48-B415-EDB0D0CF7990}" srcId="{E9B2D3DA-7F63-FA4E-878C-A2CA265981B1}" destId="{40DDC0D5-315A-454F-B8DA-3AB33C1563FA}" srcOrd="3" destOrd="0" parTransId="{9883294B-0E40-B44C-83CF-8FDE5C910754}" sibTransId="{62523660-CDE3-4144-921E-FBF1C30AADEF}"/>
    <dgm:cxn modelId="{23BF432E-DA9F-4E35-ACA0-092110B81C7B}" type="presParOf" srcId="{DDA9AB20-CAC0-944C-81D3-3B2F179A4F64}" destId="{5647CCAC-A75F-BA48-A37F-2CCBA2B09047}" srcOrd="0" destOrd="0" presId="urn:microsoft.com/office/officeart/2005/8/layout/default#9"/>
    <dgm:cxn modelId="{717F851B-1787-4943-9CC8-2F2280D37355}" type="presParOf" srcId="{DDA9AB20-CAC0-944C-81D3-3B2F179A4F64}" destId="{BDB2AEBC-26F1-F540-A8D4-BD2FD3973B74}" srcOrd="1" destOrd="0" presId="urn:microsoft.com/office/officeart/2005/8/layout/default#9"/>
    <dgm:cxn modelId="{EA1D679E-7C1A-44BE-AAC5-44823CE464D7}" type="presParOf" srcId="{DDA9AB20-CAC0-944C-81D3-3B2F179A4F64}" destId="{F6F53D32-1778-8540-87AC-B94D89CA1CC3}" srcOrd="2" destOrd="0" presId="urn:microsoft.com/office/officeart/2005/8/layout/default#9"/>
    <dgm:cxn modelId="{12E327A4-17C6-4293-AD95-431EB001481A}" type="presParOf" srcId="{DDA9AB20-CAC0-944C-81D3-3B2F179A4F64}" destId="{3A59B38B-CA8A-ED49-83F7-8B48858CB6F2}" srcOrd="3" destOrd="0" presId="urn:microsoft.com/office/officeart/2005/8/layout/default#9"/>
    <dgm:cxn modelId="{EA65AB4C-FED9-49F5-91E0-31E4652ECF6D}" type="presParOf" srcId="{DDA9AB20-CAC0-944C-81D3-3B2F179A4F64}" destId="{0082B6A3-61E3-D34E-A459-324D7E40F8C1}" srcOrd="4" destOrd="0" presId="urn:microsoft.com/office/officeart/2005/8/layout/default#9"/>
    <dgm:cxn modelId="{58F8615B-2D4F-4228-BC06-1C10A8ED41B9}" type="presParOf" srcId="{DDA9AB20-CAC0-944C-81D3-3B2F179A4F64}" destId="{CF7CC6E9-9DBD-D74A-99BD-49CA6E1AAA5E}" srcOrd="5" destOrd="0" presId="urn:microsoft.com/office/officeart/2005/8/layout/default#9"/>
    <dgm:cxn modelId="{395B3FEA-9A73-470F-990A-F6559ED12DCD}" type="presParOf" srcId="{DDA9AB20-CAC0-944C-81D3-3B2F179A4F64}" destId="{730BF761-4B00-5644-A551-3BCF1FCD1149}" srcOrd="6" destOrd="0" presId="urn:microsoft.com/office/officeart/2005/8/layout/default#9"/>
    <dgm:cxn modelId="{7F9CD9A1-D798-4129-8C3B-C7E9C96C7E27}" type="presParOf" srcId="{DDA9AB20-CAC0-944C-81D3-3B2F179A4F64}" destId="{12DBC8C4-C017-F348-9E52-615EF83374F2}" srcOrd="7" destOrd="0" presId="urn:microsoft.com/office/officeart/2005/8/layout/default#9"/>
    <dgm:cxn modelId="{5831B1E9-EEFD-407E-A7DB-24B7FB1C9686}" type="presParOf" srcId="{DDA9AB20-CAC0-944C-81D3-3B2F179A4F64}" destId="{901C7E73-FEAE-1049-BBB4-7FE3E83B2039}" srcOrd="8" destOrd="0" presId="urn:microsoft.com/office/officeart/2005/8/layout/default#9"/>
    <dgm:cxn modelId="{9B5CA3CF-63E2-4562-A289-3AAAE247808A}" type="presParOf" srcId="{DDA9AB20-CAC0-944C-81D3-3B2F179A4F64}" destId="{283E16A1-F9BD-BB42-8D5B-AD65E7BE147A}" srcOrd="9" destOrd="0" presId="urn:microsoft.com/office/officeart/2005/8/layout/default#9"/>
    <dgm:cxn modelId="{4F3DEC8F-7CBE-49E4-A37A-37BAB2D241D0}" type="presParOf" srcId="{DDA9AB20-CAC0-944C-81D3-3B2F179A4F64}" destId="{88ADBD69-3588-5344-A0D4-62BF75D613D9}" srcOrd="10" destOrd="0" presId="urn:microsoft.com/office/officeart/2005/8/layout/default#9"/>
    <dgm:cxn modelId="{5FBCC786-4D00-4EE0-BCF6-A07E5EF7C6D3}" type="presParOf" srcId="{DDA9AB20-CAC0-944C-81D3-3B2F179A4F64}" destId="{7588244E-A817-0C42-A008-F4B736706CA9}" srcOrd="11" destOrd="0" presId="urn:microsoft.com/office/officeart/2005/8/layout/default#9"/>
    <dgm:cxn modelId="{D0402F33-5F6B-425F-9C08-B9FF58E6088C}" type="presParOf" srcId="{DDA9AB20-CAC0-944C-81D3-3B2F179A4F64}" destId="{8A6A5ED5-F304-9840-ADD9-70E03F176B2B}" srcOrd="12" destOrd="0" presId="urn:microsoft.com/office/officeart/2005/8/layout/default#9"/>
    <dgm:cxn modelId="{2D9863F6-BD87-4029-992D-A986538EA8A1}" type="presParOf" srcId="{DDA9AB20-CAC0-944C-81D3-3B2F179A4F64}" destId="{E7DA9982-1934-C24A-9CA0-AF251BC472E8}" srcOrd="13" destOrd="0" presId="urn:microsoft.com/office/officeart/2005/8/layout/default#9"/>
    <dgm:cxn modelId="{3DF986AF-F1B7-4E59-B83B-5FE7A0A8BA98}" type="presParOf" srcId="{DDA9AB20-CAC0-944C-81D3-3B2F179A4F64}" destId="{DB8A38AE-4DBD-D249-B498-B510B9C0BFB1}" srcOrd="14" destOrd="0" presId="urn:microsoft.com/office/officeart/2005/8/layout/default#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6409C72-DBC4-8242-A694-52E16F343779}" type="doc">
      <dgm:prSet loTypeId="urn:microsoft.com/office/officeart/2008/layout/VerticalAccentList" loCatId="" qsTypeId="urn:microsoft.com/office/officeart/2005/8/quickstyle/simple4#14" qsCatId="simple" csTypeId="urn:microsoft.com/office/officeart/2005/8/colors/colorful4#2" csCatId="colorful" phldr="1"/>
      <dgm:spPr/>
      <dgm:t>
        <a:bodyPr/>
        <a:lstStyle/>
        <a:p>
          <a:endParaRPr lang="en-US"/>
        </a:p>
      </dgm:t>
    </dgm:pt>
    <dgm:pt modelId="{A2D70F1D-C281-8042-BC9F-7BF94BA9021C}">
      <dgm:prSet custT="1"/>
      <dgm:spPr>
        <a:solidFill>
          <a:schemeClr val="bg1"/>
        </a:solidFill>
      </dgm:spPr>
      <dgm:t>
        <a:bodyPr anchor="t"/>
        <a:lstStyle/>
        <a:p>
          <a:pPr rtl="0"/>
          <a:r>
            <a:rPr lang="en-US" sz="1600" b="1" dirty="0"/>
            <a:t>Appoint a </a:t>
          </a:r>
          <a:r>
            <a:rPr lang="en-US" sz="1600" b="1" dirty="0">
              <a:solidFill>
                <a:srgbClr val="C00000"/>
              </a:solidFill>
            </a:rPr>
            <a:t>senior officer </a:t>
          </a:r>
          <a:r>
            <a:rPr lang="en-US" sz="1600" b="1" dirty="0"/>
            <a:t>to supervise sealing of packets. </a:t>
          </a:r>
          <a:endParaRPr lang="en-US" sz="1600" dirty="0"/>
        </a:p>
      </dgm:t>
    </dgm:pt>
    <dgm:pt modelId="{D1B95DF2-7BDB-DC48-9643-3D770979A7F3}" type="parTrans" cxnId="{9F4A9A72-837E-9949-A831-6181083F95A0}">
      <dgm:prSet/>
      <dgm:spPr/>
      <dgm:t>
        <a:bodyPr/>
        <a:lstStyle/>
        <a:p>
          <a:endParaRPr lang="en-US" sz="1800"/>
        </a:p>
      </dgm:t>
    </dgm:pt>
    <dgm:pt modelId="{B8D2CE10-A623-4C49-981F-470A9CB51A5F}" type="sibTrans" cxnId="{9F4A9A72-837E-9949-A831-6181083F95A0}">
      <dgm:prSet/>
      <dgm:spPr/>
      <dgm:t>
        <a:bodyPr/>
        <a:lstStyle/>
        <a:p>
          <a:endParaRPr lang="en-US" sz="1800"/>
        </a:p>
      </dgm:t>
    </dgm:pt>
    <dgm:pt modelId="{A08C8B53-13DD-4A4D-9DD6-489958DD2B91}">
      <dgm:prSet custT="1"/>
      <dgm:spPr>
        <a:solidFill>
          <a:schemeClr val="bg1"/>
        </a:solidFill>
      </dgm:spPr>
      <dgm:t>
        <a:bodyPr anchor="t"/>
        <a:lstStyle/>
        <a:p>
          <a:pPr rtl="0"/>
          <a:r>
            <a:rPr lang="en-US" sz="1600" b="1" dirty="0"/>
            <a:t>These papers are to be sealed with </a:t>
          </a:r>
          <a:r>
            <a:rPr lang="en-US" sz="1600" b="1" dirty="0">
              <a:solidFill>
                <a:srgbClr val="C00000"/>
              </a:solidFill>
            </a:rPr>
            <a:t>Secret Seal </a:t>
          </a:r>
          <a:r>
            <a:rPr lang="en-US" sz="1600" b="1" dirty="0"/>
            <a:t>of ECI</a:t>
          </a:r>
          <a:endParaRPr lang="en-US" sz="1600" dirty="0"/>
        </a:p>
      </dgm:t>
    </dgm:pt>
    <dgm:pt modelId="{6CFC59FC-E21A-CD4E-91DA-C6A8483F1163}" type="parTrans" cxnId="{2CE6074F-08AE-6146-BD03-B88F7E791F6D}">
      <dgm:prSet/>
      <dgm:spPr/>
      <dgm:t>
        <a:bodyPr/>
        <a:lstStyle/>
        <a:p>
          <a:endParaRPr lang="en-US" sz="1800"/>
        </a:p>
      </dgm:t>
    </dgm:pt>
    <dgm:pt modelId="{B9B8ECB5-7C90-0E4E-A5AB-780A3A965AB4}" type="sibTrans" cxnId="{2CE6074F-08AE-6146-BD03-B88F7E791F6D}">
      <dgm:prSet/>
      <dgm:spPr/>
      <dgm:t>
        <a:bodyPr/>
        <a:lstStyle/>
        <a:p>
          <a:endParaRPr lang="en-US" sz="1800"/>
        </a:p>
      </dgm:t>
    </dgm:pt>
    <dgm:pt modelId="{CB64469C-0216-BF40-A1F2-4B36A5970E66}">
      <dgm:prSet custT="1"/>
      <dgm:spPr>
        <a:solidFill>
          <a:schemeClr val="bg1"/>
        </a:solidFill>
      </dgm:spPr>
      <dgm:t>
        <a:bodyPr anchor="t"/>
        <a:lstStyle/>
        <a:p>
          <a:pPr rtl="0"/>
          <a:r>
            <a:rPr lang="en-US" sz="1600" b="1" dirty="0"/>
            <a:t>All of these are to be put in </a:t>
          </a:r>
          <a:r>
            <a:rPr lang="en-US" sz="1600" b="1" dirty="0">
              <a:solidFill>
                <a:srgbClr val="C00000"/>
              </a:solidFill>
            </a:rPr>
            <a:t>steel trunk</a:t>
          </a:r>
          <a:endParaRPr lang="en-US" sz="1600" dirty="0">
            <a:solidFill>
              <a:srgbClr val="C00000"/>
            </a:solidFill>
          </a:endParaRPr>
        </a:p>
      </dgm:t>
    </dgm:pt>
    <dgm:pt modelId="{486FD73A-1612-5948-A88B-F12127FB3599}" type="parTrans" cxnId="{9E68473F-DFDD-FC49-947D-4450A93DEBFD}">
      <dgm:prSet/>
      <dgm:spPr/>
      <dgm:t>
        <a:bodyPr/>
        <a:lstStyle/>
        <a:p>
          <a:endParaRPr lang="en-US" sz="1800"/>
        </a:p>
      </dgm:t>
    </dgm:pt>
    <dgm:pt modelId="{6C42BFFB-F23D-CB44-B3A0-1CF5DB7FC06C}" type="sibTrans" cxnId="{9E68473F-DFDD-FC49-947D-4450A93DEBFD}">
      <dgm:prSet/>
      <dgm:spPr/>
      <dgm:t>
        <a:bodyPr/>
        <a:lstStyle/>
        <a:p>
          <a:endParaRPr lang="en-US" sz="1800"/>
        </a:p>
      </dgm:t>
    </dgm:pt>
    <dgm:pt modelId="{8FC237E5-E36F-284E-9142-5EEF8702B06B}">
      <dgm:prSet custT="1"/>
      <dgm:spPr>
        <a:solidFill>
          <a:schemeClr val="bg1"/>
        </a:solidFill>
      </dgm:spPr>
      <dgm:t>
        <a:bodyPr anchor="t"/>
        <a:lstStyle/>
        <a:p>
          <a:pPr rtl="0"/>
          <a:r>
            <a:rPr lang="en-US" sz="1600" b="1" dirty="0"/>
            <a:t>Each steel trunk locked with </a:t>
          </a:r>
          <a:r>
            <a:rPr lang="en-US" sz="1600" b="1" dirty="0">
              <a:solidFill>
                <a:srgbClr val="C00000"/>
              </a:solidFill>
            </a:rPr>
            <a:t>two locks </a:t>
          </a:r>
          <a:r>
            <a:rPr lang="en-US" sz="1600" b="1" dirty="0"/>
            <a:t>and each lock be sealed. </a:t>
          </a:r>
        </a:p>
        <a:p>
          <a:pPr rtl="0"/>
          <a:r>
            <a:rPr lang="en-US" sz="1600" b="1" dirty="0"/>
            <a:t>EVMs and election papers thus sealed shall be deposited in </a:t>
          </a:r>
          <a:r>
            <a:rPr lang="en-US" sz="1600" b="1" dirty="0">
              <a:solidFill>
                <a:srgbClr val="C00000"/>
              </a:solidFill>
            </a:rPr>
            <a:t>safe custody of DEO </a:t>
          </a:r>
          <a:r>
            <a:rPr lang="en-US" sz="1600" b="1" dirty="0"/>
            <a:t>without delay</a:t>
          </a:r>
        </a:p>
        <a:p>
          <a:r>
            <a:rPr lang="en-US" sz="1600" b="1" dirty="0"/>
            <a:t>DEO should ensure that these are deposited in </a:t>
          </a:r>
          <a:r>
            <a:rPr lang="en-US" sz="1600" b="1" dirty="0">
              <a:solidFill>
                <a:srgbClr val="C00000"/>
              </a:solidFill>
            </a:rPr>
            <a:t>treasury/sub-treasury</a:t>
          </a:r>
          <a:r>
            <a:rPr lang="en-US" sz="1600" b="1" dirty="0"/>
            <a:t> under double lock, </a:t>
          </a:r>
          <a:r>
            <a:rPr lang="en-US" sz="1600" b="1" dirty="0">
              <a:solidFill>
                <a:srgbClr val="C00000"/>
              </a:solidFill>
            </a:rPr>
            <a:t>key</a:t>
          </a:r>
          <a:r>
            <a:rPr lang="en-US" sz="1600" b="1" dirty="0"/>
            <a:t> of one will be kept with </a:t>
          </a:r>
          <a:r>
            <a:rPr lang="en-US" sz="1600" b="1" dirty="0">
              <a:solidFill>
                <a:srgbClr val="C00000"/>
              </a:solidFill>
            </a:rPr>
            <a:t>DEO</a:t>
          </a:r>
          <a:r>
            <a:rPr lang="en-US" sz="1600" b="1" dirty="0"/>
            <a:t> himself</a:t>
          </a:r>
          <a:r>
            <a:rPr lang="en-US" sz="1400" b="1" dirty="0"/>
            <a:t>.</a:t>
          </a:r>
        </a:p>
      </dgm:t>
    </dgm:pt>
    <dgm:pt modelId="{FF1DC26F-F1D2-2642-90F2-E6D2A031649A}" type="parTrans" cxnId="{E4927DFB-520D-C04A-8E76-32634F12C7E3}">
      <dgm:prSet/>
      <dgm:spPr/>
      <dgm:t>
        <a:bodyPr/>
        <a:lstStyle/>
        <a:p>
          <a:endParaRPr lang="en-US" sz="1800"/>
        </a:p>
      </dgm:t>
    </dgm:pt>
    <dgm:pt modelId="{39D971D9-5FC3-9749-98AD-0E72EB7D59FC}" type="sibTrans" cxnId="{E4927DFB-520D-C04A-8E76-32634F12C7E3}">
      <dgm:prSet/>
      <dgm:spPr/>
      <dgm:t>
        <a:bodyPr/>
        <a:lstStyle/>
        <a:p>
          <a:endParaRPr lang="en-US" sz="1800"/>
        </a:p>
      </dgm:t>
    </dgm:pt>
    <dgm:pt modelId="{4179789A-9C75-B242-B5C4-86FF87BDEC77}">
      <dgm:prSet custT="1"/>
      <dgm:spPr>
        <a:solidFill>
          <a:schemeClr val="bg1"/>
        </a:solidFill>
      </dgm:spPr>
      <dgm:t>
        <a:bodyPr/>
        <a:lstStyle/>
        <a:p>
          <a:pPr rtl="0"/>
          <a:r>
            <a:rPr lang="en-US" sz="1600" b="1" dirty="0"/>
            <a:t>The envelopes sealed under R 93(1) shall not be opened and their contents inspected by any person/authority except under the order of a </a:t>
          </a:r>
          <a:r>
            <a:rPr lang="en-US" sz="1600" b="1" dirty="0">
              <a:solidFill>
                <a:srgbClr val="C00000"/>
              </a:solidFill>
            </a:rPr>
            <a:t>competent court </a:t>
          </a:r>
          <a:r>
            <a:rPr lang="en-US" sz="1600" b="1" dirty="0"/>
            <a:t>under   </a:t>
          </a:r>
          <a:r>
            <a:rPr lang="en-US" sz="1600" b="1" dirty="0">
              <a:solidFill>
                <a:srgbClr val="C00000"/>
              </a:solidFill>
            </a:rPr>
            <a:t>Secret Seal NOT to be put on locks.</a:t>
          </a:r>
          <a:endParaRPr lang="en-US" sz="1600" dirty="0">
            <a:solidFill>
              <a:srgbClr val="C00000"/>
            </a:solidFill>
          </a:endParaRPr>
        </a:p>
      </dgm:t>
    </dgm:pt>
    <dgm:pt modelId="{8DECC3D2-511C-E64E-9CD5-3A7A3EFF04DA}" type="parTrans" cxnId="{E184CE2B-30BF-F345-A1A6-3DF3B1678E76}">
      <dgm:prSet/>
      <dgm:spPr/>
      <dgm:t>
        <a:bodyPr/>
        <a:lstStyle/>
        <a:p>
          <a:endParaRPr lang="en-US" sz="1800"/>
        </a:p>
      </dgm:t>
    </dgm:pt>
    <dgm:pt modelId="{EE77280E-DDBD-2149-873F-CC4D3C80FE23}" type="sibTrans" cxnId="{E184CE2B-30BF-F345-A1A6-3DF3B1678E76}">
      <dgm:prSet/>
      <dgm:spPr/>
      <dgm:t>
        <a:bodyPr/>
        <a:lstStyle/>
        <a:p>
          <a:endParaRPr lang="en-US" sz="1800"/>
        </a:p>
      </dgm:t>
    </dgm:pt>
    <dgm:pt modelId="{1AACFA6B-05D7-8745-9F13-60F114A1BAD3}" type="pres">
      <dgm:prSet presAssocID="{66409C72-DBC4-8242-A694-52E16F343779}" presName="Name0" presStyleCnt="0">
        <dgm:presLayoutVars>
          <dgm:chMax/>
          <dgm:chPref/>
          <dgm:dir/>
        </dgm:presLayoutVars>
      </dgm:prSet>
      <dgm:spPr/>
      <dgm:t>
        <a:bodyPr/>
        <a:lstStyle/>
        <a:p>
          <a:endParaRPr lang="en-US"/>
        </a:p>
      </dgm:t>
    </dgm:pt>
    <dgm:pt modelId="{663DA801-E2E8-AB46-935F-774315CB7F94}" type="pres">
      <dgm:prSet presAssocID="{A2D70F1D-C281-8042-BC9F-7BF94BA9021C}" presName="parenttextcomposite" presStyleCnt="0"/>
      <dgm:spPr/>
    </dgm:pt>
    <dgm:pt modelId="{772CEB53-F71D-9C4D-9C60-A8A3DE11C589}" type="pres">
      <dgm:prSet presAssocID="{A2D70F1D-C281-8042-BC9F-7BF94BA9021C}" presName="parenttext" presStyleLbl="revTx" presStyleIdx="0" presStyleCnt="5" custScaleY="41176">
        <dgm:presLayoutVars>
          <dgm:chMax/>
          <dgm:chPref val="2"/>
          <dgm:bulletEnabled val="1"/>
        </dgm:presLayoutVars>
      </dgm:prSet>
      <dgm:spPr/>
      <dgm:t>
        <a:bodyPr/>
        <a:lstStyle/>
        <a:p>
          <a:endParaRPr lang="en-US"/>
        </a:p>
      </dgm:t>
    </dgm:pt>
    <dgm:pt modelId="{067A044E-9F05-A04C-B861-ACB58FEB5C8D}" type="pres">
      <dgm:prSet presAssocID="{A2D70F1D-C281-8042-BC9F-7BF94BA9021C}" presName="parallelogramComposite" presStyleCnt="0"/>
      <dgm:spPr/>
    </dgm:pt>
    <dgm:pt modelId="{B7239D81-DF55-0E42-83CB-43B03AE1692B}" type="pres">
      <dgm:prSet presAssocID="{A2D70F1D-C281-8042-BC9F-7BF94BA9021C}" presName="parallelogram1" presStyleLbl="alignNode1" presStyleIdx="0" presStyleCnt="35"/>
      <dgm:spPr/>
    </dgm:pt>
    <dgm:pt modelId="{A4FA4AE3-55FC-9346-B972-10964FD00F6B}" type="pres">
      <dgm:prSet presAssocID="{A2D70F1D-C281-8042-BC9F-7BF94BA9021C}" presName="parallelogram2" presStyleLbl="alignNode1" presStyleIdx="1" presStyleCnt="35"/>
      <dgm:spPr/>
    </dgm:pt>
    <dgm:pt modelId="{01AC1868-FB37-4A49-97F5-B7ABA0155572}" type="pres">
      <dgm:prSet presAssocID="{A2D70F1D-C281-8042-BC9F-7BF94BA9021C}" presName="parallelogram3" presStyleLbl="alignNode1" presStyleIdx="2" presStyleCnt="35"/>
      <dgm:spPr/>
    </dgm:pt>
    <dgm:pt modelId="{F3F8C328-AAA7-0948-9B13-D56AA05E137D}" type="pres">
      <dgm:prSet presAssocID="{A2D70F1D-C281-8042-BC9F-7BF94BA9021C}" presName="parallelogram4" presStyleLbl="alignNode1" presStyleIdx="3" presStyleCnt="35"/>
      <dgm:spPr/>
    </dgm:pt>
    <dgm:pt modelId="{4029D6BB-F5D1-FC4D-A6BE-2E8D5E5EA979}" type="pres">
      <dgm:prSet presAssocID="{A2D70F1D-C281-8042-BC9F-7BF94BA9021C}" presName="parallelogram5" presStyleLbl="alignNode1" presStyleIdx="4" presStyleCnt="35"/>
      <dgm:spPr/>
    </dgm:pt>
    <dgm:pt modelId="{B9C20F4B-16E1-5F47-B2E6-2E28A5695B82}" type="pres">
      <dgm:prSet presAssocID="{A2D70F1D-C281-8042-BC9F-7BF94BA9021C}" presName="parallelogram6" presStyleLbl="alignNode1" presStyleIdx="5" presStyleCnt="35"/>
      <dgm:spPr/>
    </dgm:pt>
    <dgm:pt modelId="{37BB7084-4EE9-1344-855F-79E8240042ED}" type="pres">
      <dgm:prSet presAssocID="{A2D70F1D-C281-8042-BC9F-7BF94BA9021C}" presName="parallelogram7" presStyleLbl="alignNode1" presStyleIdx="6" presStyleCnt="35"/>
      <dgm:spPr/>
    </dgm:pt>
    <dgm:pt modelId="{407EA0AD-B128-C844-B1D1-B3F132F5997E}" type="pres">
      <dgm:prSet presAssocID="{B8D2CE10-A623-4C49-981F-470A9CB51A5F}" presName="sibTrans" presStyleCnt="0"/>
      <dgm:spPr/>
    </dgm:pt>
    <dgm:pt modelId="{1FBC8247-B4F9-BD43-B123-FD1240855D4D}" type="pres">
      <dgm:prSet presAssocID="{A08C8B53-13DD-4A4D-9DD6-489958DD2B91}" presName="parenttextcomposite" presStyleCnt="0"/>
      <dgm:spPr/>
    </dgm:pt>
    <dgm:pt modelId="{FB7F733A-6DE0-4B44-A17F-75929C00ACA2}" type="pres">
      <dgm:prSet presAssocID="{A08C8B53-13DD-4A4D-9DD6-489958DD2B91}" presName="parenttext" presStyleLbl="revTx" presStyleIdx="1" presStyleCnt="5" custScaleY="75411">
        <dgm:presLayoutVars>
          <dgm:chMax/>
          <dgm:chPref val="2"/>
          <dgm:bulletEnabled val="1"/>
        </dgm:presLayoutVars>
      </dgm:prSet>
      <dgm:spPr/>
      <dgm:t>
        <a:bodyPr/>
        <a:lstStyle/>
        <a:p>
          <a:endParaRPr lang="en-US"/>
        </a:p>
      </dgm:t>
    </dgm:pt>
    <dgm:pt modelId="{19285821-CE1B-BA44-AB3E-924BEE613D5F}" type="pres">
      <dgm:prSet presAssocID="{A08C8B53-13DD-4A4D-9DD6-489958DD2B91}" presName="parallelogramComposite" presStyleCnt="0"/>
      <dgm:spPr/>
    </dgm:pt>
    <dgm:pt modelId="{B6F1555A-A2EA-B145-97A4-B7D1277DAA69}" type="pres">
      <dgm:prSet presAssocID="{A08C8B53-13DD-4A4D-9DD6-489958DD2B91}" presName="parallelogram1" presStyleLbl="alignNode1" presStyleIdx="7" presStyleCnt="35"/>
      <dgm:spPr/>
    </dgm:pt>
    <dgm:pt modelId="{1186EAF2-2935-294E-BBDF-11A8393B0A4C}" type="pres">
      <dgm:prSet presAssocID="{A08C8B53-13DD-4A4D-9DD6-489958DD2B91}" presName="parallelogram2" presStyleLbl="alignNode1" presStyleIdx="8" presStyleCnt="35"/>
      <dgm:spPr/>
    </dgm:pt>
    <dgm:pt modelId="{75A082A6-0FBB-9C41-A7AA-F847737A4A97}" type="pres">
      <dgm:prSet presAssocID="{A08C8B53-13DD-4A4D-9DD6-489958DD2B91}" presName="parallelogram3" presStyleLbl="alignNode1" presStyleIdx="9" presStyleCnt="35"/>
      <dgm:spPr/>
    </dgm:pt>
    <dgm:pt modelId="{4F4DBF83-EDBE-6B4E-A301-EAB30D295D66}" type="pres">
      <dgm:prSet presAssocID="{A08C8B53-13DD-4A4D-9DD6-489958DD2B91}" presName="parallelogram4" presStyleLbl="alignNode1" presStyleIdx="10" presStyleCnt="35"/>
      <dgm:spPr/>
    </dgm:pt>
    <dgm:pt modelId="{9997CD1A-ADBD-8E4A-A9C1-8EB91B787CCC}" type="pres">
      <dgm:prSet presAssocID="{A08C8B53-13DD-4A4D-9DD6-489958DD2B91}" presName="parallelogram5" presStyleLbl="alignNode1" presStyleIdx="11" presStyleCnt="35"/>
      <dgm:spPr/>
    </dgm:pt>
    <dgm:pt modelId="{9E695E00-AE5E-C34B-BEA3-3549DF112B41}" type="pres">
      <dgm:prSet presAssocID="{A08C8B53-13DD-4A4D-9DD6-489958DD2B91}" presName="parallelogram6" presStyleLbl="alignNode1" presStyleIdx="12" presStyleCnt="35"/>
      <dgm:spPr/>
    </dgm:pt>
    <dgm:pt modelId="{E97B27EC-C78E-6741-9C69-92746AA6F50C}" type="pres">
      <dgm:prSet presAssocID="{A08C8B53-13DD-4A4D-9DD6-489958DD2B91}" presName="parallelogram7" presStyleLbl="alignNode1" presStyleIdx="13" presStyleCnt="35"/>
      <dgm:spPr/>
    </dgm:pt>
    <dgm:pt modelId="{37CD064A-00DF-3245-83C3-BB29B217F9DA}" type="pres">
      <dgm:prSet presAssocID="{B9B8ECB5-7C90-0E4E-A5AB-780A3A965AB4}" presName="sibTrans" presStyleCnt="0"/>
      <dgm:spPr/>
    </dgm:pt>
    <dgm:pt modelId="{E955C3D6-25D2-0F45-8A42-FAEAEE91B3CC}" type="pres">
      <dgm:prSet presAssocID="{CB64469C-0216-BF40-A1F2-4B36A5970E66}" presName="parenttextcomposite" presStyleCnt="0"/>
      <dgm:spPr/>
    </dgm:pt>
    <dgm:pt modelId="{BF78BF80-89C3-044F-9D06-4A3739BD06F7}" type="pres">
      <dgm:prSet presAssocID="{CB64469C-0216-BF40-A1F2-4B36A5970E66}" presName="parenttext" presStyleLbl="revTx" presStyleIdx="2" presStyleCnt="5" custScaleX="99687" custScaleY="44286" custLinFactNeighborX="0" custLinFactNeighborY="-27161">
        <dgm:presLayoutVars>
          <dgm:chMax/>
          <dgm:chPref val="2"/>
          <dgm:bulletEnabled val="1"/>
        </dgm:presLayoutVars>
      </dgm:prSet>
      <dgm:spPr/>
      <dgm:t>
        <a:bodyPr/>
        <a:lstStyle/>
        <a:p>
          <a:endParaRPr lang="en-US"/>
        </a:p>
      </dgm:t>
    </dgm:pt>
    <dgm:pt modelId="{0C208637-90A7-7148-9AD6-4D20753883B1}" type="pres">
      <dgm:prSet presAssocID="{CB64469C-0216-BF40-A1F2-4B36A5970E66}" presName="parallelogramComposite" presStyleCnt="0"/>
      <dgm:spPr/>
    </dgm:pt>
    <dgm:pt modelId="{EDF5C352-B99C-AF43-82FF-33605DA90EEB}" type="pres">
      <dgm:prSet presAssocID="{CB64469C-0216-BF40-A1F2-4B36A5970E66}" presName="parallelogram1" presStyleLbl="alignNode1" presStyleIdx="14" presStyleCnt="35"/>
      <dgm:spPr/>
    </dgm:pt>
    <dgm:pt modelId="{6359805C-9040-7044-A683-8F7AC1C575EC}" type="pres">
      <dgm:prSet presAssocID="{CB64469C-0216-BF40-A1F2-4B36A5970E66}" presName="parallelogram2" presStyleLbl="alignNode1" presStyleIdx="15" presStyleCnt="35"/>
      <dgm:spPr/>
    </dgm:pt>
    <dgm:pt modelId="{B5E0B3D8-BD61-F945-80CC-962A84EE5D85}" type="pres">
      <dgm:prSet presAssocID="{CB64469C-0216-BF40-A1F2-4B36A5970E66}" presName="parallelogram3" presStyleLbl="alignNode1" presStyleIdx="16" presStyleCnt="35"/>
      <dgm:spPr/>
    </dgm:pt>
    <dgm:pt modelId="{70C9BEE6-9901-2C45-A79F-8CEA11C9DC9D}" type="pres">
      <dgm:prSet presAssocID="{CB64469C-0216-BF40-A1F2-4B36A5970E66}" presName="parallelogram4" presStyleLbl="alignNode1" presStyleIdx="17" presStyleCnt="35"/>
      <dgm:spPr/>
    </dgm:pt>
    <dgm:pt modelId="{C7DB3E69-3319-4E46-910B-2B154442AA29}" type="pres">
      <dgm:prSet presAssocID="{CB64469C-0216-BF40-A1F2-4B36A5970E66}" presName="parallelogram5" presStyleLbl="alignNode1" presStyleIdx="18" presStyleCnt="35"/>
      <dgm:spPr/>
    </dgm:pt>
    <dgm:pt modelId="{DCCDBC95-D8C1-0449-852B-DEB8B30F907F}" type="pres">
      <dgm:prSet presAssocID="{CB64469C-0216-BF40-A1F2-4B36A5970E66}" presName="parallelogram6" presStyleLbl="alignNode1" presStyleIdx="19" presStyleCnt="35"/>
      <dgm:spPr/>
    </dgm:pt>
    <dgm:pt modelId="{B68EA2C0-5DAB-ED42-AC33-1B91A10FEA3D}" type="pres">
      <dgm:prSet presAssocID="{CB64469C-0216-BF40-A1F2-4B36A5970E66}" presName="parallelogram7" presStyleLbl="alignNode1" presStyleIdx="20" presStyleCnt="35"/>
      <dgm:spPr/>
    </dgm:pt>
    <dgm:pt modelId="{A55E9B27-ABCD-8D4A-A05B-DEEB572F43A2}" type="pres">
      <dgm:prSet presAssocID="{6C42BFFB-F23D-CB44-B3A0-1CF5DB7FC06C}" presName="sibTrans" presStyleCnt="0"/>
      <dgm:spPr/>
    </dgm:pt>
    <dgm:pt modelId="{18575B9F-B5C8-2F4E-9B1D-BEBAB37C06D5}" type="pres">
      <dgm:prSet presAssocID="{8FC237E5-E36F-284E-9142-5EEF8702B06B}" presName="parenttextcomposite" presStyleCnt="0"/>
      <dgm:spPr/>
    </dgm:pt>
    <dgm:pt modelId="{FBFEA951-D29A-7E48-B012-C4B63490E7F7}" type="pres">
      <dgm:prSet presAssocID="{8FC237E5-E36F-284E-9142-5EEF8702B06B}" presName="parenttext" presStyleLbl="revTx" presStyleIdx="3" presStyleCnt="5" custScaleY="183661" custLinFactNeighborX="49" custLinFactNeighborY="10196">
        <dgm:presLayoutVars>
          <dgm:chMax/>
          <dgm:chPref val="2"/>
          <dgm:bulletEnabled val="1"/>
        </dgm:presLayoutVars>
      </dgm:prSet>
      <dgm:spPr/>
      <dgm:t>
        <a:bodyPr/>
        <a:lstStyle/>
        <a:p>
          <a:endParaRPr lang="en-US"/>
        </a:p>
      </dgm:t>
    </dgm:pt>
    <dgm:pt modelId="{4CFB1D56-0F29-2E48-A58D-2850CDA3BB84}" type="pres">
      <dgm:prSet presAssocID="{8FC237E5-E36F-284E-9142-5EEF8702B06B}" presName="parallelogramComposite" presStyleCnt="0"/>
      <dgm:spPr/>
    </dgm:pt>
    <dgm:pt modelId="{A15D75D3-5B73-024B-9FEC-6A07150944BE}" type="pres">
      <dgm:prSet presAssocID="{8FC237E5-E36F-284E-9142-5EEF8702B06B}" presName="parallelogram1" presStyleLbl="alignNode1" presStyleIdx="21" presStyleCnt="35"/>
      <dgm:spPr/>
    </dgm:pt>
    <dgm:pt modelId="{3149CC63-2126-E54F-B77D-F7E01A7FD8A8}" type="pres">
      <dgm:prSet presAssocID="{8FC237E5-E36F-284E-9142-5EEF8702B06B}" presName="parallelogram2" presStyleLbl="alignNode1" presStyleIdx="22" presStyleCnt="35"/>
      <dgm:spPr/>
    </dgm:pt>
    <dgm:pt modelId="{806F67C8-EEC5-7046-AD81-D2485D5A99E1}" type="pres">
      <dgm:prSet presAssocID="{8FC237E5-E36F-284E-9142-5EEF8702B06B}" presName="parallelogram3" presStyleLbl="alignNode1" presStyleIdx="23" presStyleCnt="35"/>
      <dgm:spPr/>
    </dgm:pt>
    <dgm:pt modelId="{7930BD95-86E9-C349-BB15-9D7452037403}" type="pres">
      <dgm:prSet presAssocID="{8FC237E5-E36F-284E-9142-5EEF8702B06B}" presName="parallelogram4" presStyleLbl="alignNode1" presStyleIdx="24" presStyleCnt="35"/>
      <dgm:spPr/>
    </dgm:pt>
    <dgm:pt modelId="{66FCA060-8E71-A140-85D4-0B1DF840A892}" type="pres">
      <dgm:prSet presAssocID="{8FC237E5-E36F-284E-9142-5EEF8702B06B}" presName="parallelogram5" presStyleLbl="alignNode1" presStyleIdx="25" presStyleCnt="35"/>
      <dgm:spPr/>
    </dgm:pt>
    <dgm:pt modelId="{F572C0D6-9F9F-DD46-9E1D-D972CA3FCA09}" type="pres">
      <dgm:prSet presAssocID="{8FC237E5-E36F-284E-9142-5EEF8702B06B}" presName="parallelogram6" presStyleLbl="alignNode1" presStyleIdx="26" presStyleCnt="35"/>
      <dgm:spPr/>
    </dgm:pt>
    <dgm:pt modelId="{72E6FBFB-A818-9843-9494-6CA6CC201EA6}" type="pres">
      <dgm:prSet presAssocID="{8FC237E5-E36F-284E-9142-5EEF8702B06B}" presName="parallelogram7" presStyleLbl="alignNode1" presStyleIdx="27" presStyleCnt="35"/>
      <dgm:spPr/>
    </dgm:pt>
    <dgm:pt modelId="{D5EA39E3-AD2F-5448-95C3-E7A9353F6871}" type="pres">
      <dgm:prSet presAssocID="{39D971D9-5FC3-9749-98AD-0E72EB7D59FC}" presName="sibTrans" presStyleCnt="0"/>
      <dgm:spPr/>
    </dgm:pt>
    <dgm:pt modelId="{DD99A73D-701F-D846-ACD7-763FED42A18C}" type="pres">
      <dgm:prSet presAssocID="{4179789A-9C75-B242-B5C4-86FF87BDEC77}" presName="parenttextcomposite" presStyleCnt="0"/>
      <dgm:spPr/>
    </dgm:pt>
    <dgm:pt modelId="{F79A9B42-F1B0-0547-BF72-314494D0108A}" type="pres">
      <dgm:prSet presAssocID="{4179789A-9C75-B242-B5C4-86FF87BDEC77}" presName="parenttext" presStyleLbl="revTx" presStyleIdx="4" presStyleCnt="5" custScaleY="118652">
        <dgm:presLayoutVars>
          <dgm:chMax/>
          <dgm:chPref val="2"/>
          <dgm:bulletEnabled val="1"/>
        </dgm:presLayoutVars>
      </dgm:prSet>
      <dgm:spPr/>
      <dgm:t>
        <a:bodyPr/>
        <a:lstStyle/>
        <a:p>
          <a:endParaRPr lang="en-US"/>
        </a:p>
      </dgm:t>
    </dgm:pt>
    <dgm:pt modelId="{D636F2BE-BABD-D844-B499-3DFBBA310B93}" type="pres">
      <dgm:prSet presAssocID="{4179789A-9C75-B242-B5C4-86FF87BDEC77}" presName="parallelogramComposite" presStyleCnt="0"/>
      <dgm:spPr/>
    </dgm:pt>
    <dgm:pt modelId="{E1DFAD96-4DF3-7649-B705-4D8894961862}" type="pres">
      <dgm:prSet presAssocID="{4179789A-9C75-B242-B5C4-86FF87BDEC77}" presName="parallelogram1" presStyleLbl="alignNode1" presStyleIdx="28" presStyleCnt="35"/>
      <dgm:spPr/>
    </dgm:pt>
    <dgm:pt modelId="{66BF1014-EECF-9C4E-965D-2614C40C2D15}" type="pres">
      <dgm:prSet presAssocID="{4179789A-9C75-B242-B5C4-86FF87BDEC77}" presName="parallelogram2" presStyleLbl="alignNode1" presStyleIdx="29" presStyleCnt="35"/>
      <dgm:spPr/>
    </dgm:pt>
    <dgm:pt modelId="{1FD981C2-6E04-FE46-8193-0B014D808245}" type="pres">
      <dgm:prSet presAssocID="{4179789A-9C75-B242-B5C4-86FF87BDEC77}" presName="parallelogram3" presStyleLbl="alignNode1" presStyleIdx="30" presStyleCnt="35"/>
      <dgm:spPr/>
    </dgm:pt>
    <dgm:pt modelId="{8A666F6B-9484-264B-9D3B-73F24010D9C7}" type="pres">
      <dgm:prSet presAssocID="{4179789A-9C75-B242-B5C4-86FF87BDEC77}" presName="parallelogram4" presStyleLbl="alignNode1" presStyleIdx="31" presStyleCnt="35"/>
      <dgm:spPr/>
    </dgm:pt>
    <dgm:pt modelId="{79E814E8-82C5-394E-A2E1-1F7794CB3060}" type="pres">
      <dgm:prSet presAssocID="{4179789A-9C75-B242-B5C4-86FF87BDEC77}" presName="parallelogram5" presStyleLbl="alignNode1" presStyleIdx="32" presStyleCnt="35"/>
      <dgm:spPr/>
    </dgm:pt>
    <dgm:pt modelId="{E2BB00B8-AB58-9E42-AE83-3695617DC609}" type="pres">
      <dgm:prSet presAssocID="{4179789A-9C75-B242-B5C4-86FF87BDEC77}" presName="parallelogram6" presStyleLbl="alignNode1" presStyleIdx="33" presStyleCnt="35"/>
      <dgm:spPr/>
    </dgm:pt>
    <dgm:pt modelId="{D6335D14-D774-1841-B9F3-B4D4D9F0EFD0}" type="pres">
      <dgm:prSet presAssocID="{4179789A-9C75-B242-B5C4-86FF87BDEC77}" presName="parallelogram7" presStyleLbl="alignNode1" presStyleIdx="34" presStyleCnt="35"/>
      <dgm:spPr/>
    </dgm:pt>
  </dgm:ptLst>
  <dgm:cxnLst>
    <dgm:cxn modelId="{2CE6074F-08AE-6146-BD03-B88F7E791F6D}" srcId="{66409C72-DBC4-8242-A694-52E16F343779}" destId="{A08C8B53-13DD-4A4D-9DD6-489958DD2B91}" srcOrd="1" destOrd="0" parTransId="{6CFC59FC-E21A-CD4E-91DA-C6A8483F1163}" sibTransId="{B9B8ECB5-7C90-0E4E-A5AB-780A3A965AB4}"/>
    <dgm:cxn modelId="{9F4A9A72-837E-9949-A831-6181083F95A0}" srcId="{66409C72-DBC4-8242-A694-52E16F343779}" destId="{A2D70F1D-C281-8042-BC9F-7BF94BA9021C}" srcOrd="0" destOrd="0" parTransId="{D1B95DF2-7BDB-DC48-9643-3D770979A7F3}" sibTransId="{B8D2CE10-A623-4C49-981F-470A9CB51A5F}"/>
    <dgm:cxn modelId="{1F82F048-5EA9-4EFE-B513-7729A78032CA}" type="presOf" srcId="{CB64469C-0216-BF40-A1F2-4B36A5970E66}" destId="{BF78BF80-89C3-044F-9D06-4A3739BD06F7}" srcOrd="0" destOrd="0" presId="urn:microsoft.com/office/officeart/2008/layout/VerticalAccentList"/>
    <dgm:cxn modelId="{AEBF6B71-4CD8-42EB-B6E0-63F8A1B6AFA8}" type="presOf" srcId="{A2D70F1D-C281-8042-BC9F-7BF94BA9021C}" destId="{772CEB53-F71D-9C4D-9C60-A8A3DE11C589}" srcOrd="0" destOrd="0" presId="urn:microsoft.com/office/officeart/2008/layout/VerticalAccentList"/>
    <dgm:cxn modelId="{E4927DFB-520D-C04A-8E76-32634F12C7E3}" srcId="{66409C72-DBC4-8242-A694-52E16F343779}" destId="{8FC237E5-E36F-284E-9142-5EEF8702B06B}" srcOrd="3" destOrd="0" parTransId="{FF1DC26F-F1D2-2642-90F2-E6D2A031649A}" sibTransId="{39D971D9-5FC3-9749-98AD-0E72EB7D59FC}"/>
    <dgm:cxn modelId="{1916915F-7F53-4B64-A227-207A4DAA5B0D}" type="presOf" srcId="{4179789A-9C75-B242-B5C4-86FF87BDEC77}" destId="{F79A9B42-F1B0-0547-BF72-314494D0108A}" srcOrd="0" destOrd="0" presId="urn:microsoft.com/office/officeart/2008/layout/VerticalAccentList"/>
    <dgm:cxn modelId="{CC3FD041-F4A9-455C-B741-4CAB591CCFAB}" type="presOf" srcId="{8FC237E5-E36F-284E-9142-5EEF8702B06B}" destId="{FBFEA951-D29A-7E48-B012-C4B63490E7F7}" srcOrd="0" destOrd="0" presId="urn:microsoft.com/office/officeart/2008/layout/VerticalAccentList"/>
    <dgm:cxn modelId="{635AEE4F-36AE-4207-86BE-E8BB84BF7CCE}" type="presOf" srcId="{A08C8B53-13DD-4A4D-9DD6-489958DD2B91}" destId="{FB7F733A-6DE0-4B44-A17F-75929C00ACA2}" srcOrd="0" destOrd="0" presId="urn:microsoft.com/office/officeart/2008/layout/VerticalAccentList"/>
    <dgm:cxn modelId="{B4251C2F-75E0-40C7-9CBB-AD23F890B385}" type="presOf" srcId="{66409C72-DBC4-8242-A694-52E16F343779}" destId="{1AACFA6B-05D7-8745-9F13-60F114A1BAD3}" srcOrd="0" destOrd="0" presId="urn:microsoft.com/office/officeart/2008/layout/VerticalAccentList"/>
    <dgm:cxn modelId="{E184CE2B-30BF-F345-A1A6-3DF3B1678E76}" srcId="{66409C72-DBC4-8242-A694-52E16F343779}" destId="{4179789A-9C75-B242-B5C4-86FF87BDEC77}" srcOrd="4" destOrd="0" parTransId="{8DECC3D2-511C-E64E-9CD5-3A7A3EFF04DA}" sibTransId="{EE77280E-DDBD-2149-873F-CC4D3C80FE23}"/>
    <dgm:cxn modelId="{9E68473F-DFDD-FC49-947D-4450A93DEBFD}" srcId="{66409C72-DBC4-8242-A694-52E16F343779}" destId="{CB64469C-0216-BF40-A1F2-4B36A5970E66}" srcOrd="2" destOrd="0" parTransId="{486FD73A-1612-5948-A88B-F12127FB3599}" sibTransId="{6C42BFFB-F23D-CB44-B3A0-1CF5DB7FC06C}"/>
    <dgm:cxn modelId="{0E3C28AF-B4FE-4397-8A69-F62559A4B04F}" type="presParOf" srcId="{1AACFA6B-05D7-8745-9F13-60F114A1BAD3}" destId="{663DA801-E2E8-AB46-935F-774315CB7F94}" srcOrd="0" destOrd="0" presId="urn:microsoft.com/office/officeart/2008/layout/VerticalAccentList"/>
    <dgm:cxn modelId="{04824F3C-D349-474D-B6F0-2001FA6560E3}" type="presParOf" srcId="{663DA801-E2E8-AB46-935F-774315CB7F94}" destId="{772CEB53-F71D-9C4D-9C60-A8A3DE11C589}" srcOrd="0" destOrd="0" presId="urn:microsoft.com/office/officeart/2008/layout/VerticalAccentList"/>
    <dgm:cxn modelId="{22BC6D4C-6629-4783-88B0-87D448901EB6}" type="presParOf" srcId="{1AACFA6B-05D7-8745-9F13-60F114A1BAD3}" destId="{067A044E-9F05-A04C-B861-ACB58FEB5C8D}" srcOrd="1" destOrd="0" presId="urn:microsoft.com/office/officeart/2008/layout/VerticalAccentList"/>
    <dgm:cxn modelId="{115DD623-CE02-4A00-AEAE-9F4CCA46C2E9}" type="presParOf" srcId="{067A044E-9F05-A04C-B861-ACB58FEB5C8D}" destId="{B7239D81-DF55-0E42-83CB-43B03AE1692B}" srcOrd="0" destOrd="0" presId="urn:microsoft.com/office/officeart/2008/layout/VerticalAccentList"/>
    <dgm:cxn modelId="{C87EA52F-CE7F-4F70-959A-4F6460B92788}" type="presParOf" srcId="{067A044E-9F05-A04C-B861-ACB58FEB5C8D}" destId="{A4FA4AE3-55FC-9346-B972-10964FD00F6B}" srcOrd="1" destOrd="0" presId="urn:microsoft.com/office/officeart/2008/layout/VerticalAccentList"/>
    <dgm:cxn modelId="{8FA3974F-4EDC-41A5-B0BC-178467C1C846}" type="presParOf" srcId="{067A044E-9F05-A04C-B861-ACB58FEB5C8D}" destId="{01AC1868-FB37-4A49-97F5-B7ABA0155572}" srcOrd="2" destOrd="0" presId="urn:microsoft.com/office/officeart/2008/layout/VerticalAccentList"/>
    <dgm:cxn modelId="{F0B28B32-7B5A-41D3-AA52-8681224AF98B}" type="presParOf" srcId="{067A044E-9F05-A04C-B861-ACB58FEB5C8D}" destId="{F3F8C328-AAA7-0948-9B13-D56AA05E137D}" srcOrd="3" destOrd="0" presId="urn:microsoft.com/office/officeart/2008/layout/VerticalAccentList"/>
    <dgm:cxn modelId="{06D49344-EEE2-4B87-A20B-F03C607DD074}" type="presParOf" srcId="{067A044E-9F05-A04C-B861-ACB58FEB5C8D}" destId="{4029D6BB-F5D1-FC4D-A6BE-2E8D5E5EA979}" srcOrd="4" destOrd="0" presId="urn:microsoft.com/office/officeart/2008/layout/VerticalAccentList"/>
    <dgm:cxn modelId="{FBC3246A-C292-45C6-8F47-CF79CE60E752}" type="presParOf" srcId="{067A044E-9F05-A04C-B861-ACB58FEB5C8D}" destId="{B9C20F4B-16E1-5F47-B2E6-2E28A5695B82}" srcOrd="5" destOrd="0" presId="urn:microsoft.com/office/officeart/2008/layout/VerticalAccentList"/>
    <dgm:cxn modelId="{C9810E0E-BDC6-4183-8D6F-EDC14CB81BA9}" type="presParOf" srcId="{067A044E-9F05-A04C-B861-ACB58FEB5C8D}" destId="{37BB7084-4EE9-1344-855F-79E8240042ED}" srcOrd="6" destOrd="0" presId="urn:microsoft.com/office/officeart/2008/layout/VerticalAccentList"/>
    <dgm:cxn modelId="{9B532CE4-88F5-4ACB-9CEA-018B9EF246D0}" type="presParOf" srcId="{1AACFA6B-05D7-8745-9F13-60F114A1BAD3}" destId="{407EA0AD-B128-C844-B1D1-B3F132F5997E}" srcOrd="2" destOrd="0" presId="urn:microsoft.com/office/officeart/2008/layout/VerticalAccentList"/>
    <dgm:cxn modelId="{162530EF-DE2E-42EE-BCFD-FF9F190FADEE}" type="presParOf" srcId="{1AACFA6B-05D7-8745-9F13-60F114A1BAD3}" destId="{1FBC8247-B4F9-BD43-B123-FD1240855D4D}" srcOrd="3" destOrd="0" presId="urn:microsoft.com/office/officeart/2008/layout/VerticalAccentList"/>
    <dgm:cxn modelId="{276DDB3C-A39B-45EA-A930-5638A571B2D1}" type="presParOf" srcId="{1FBC8247-B4F9-BD43-B123-FD1240855D4D}" destId="{FB7F733A-6DE0-4B44-A17F-75929C00ACA2}" srcOrd="0" destOrd="0" presId="urn:microsoft.com/office/officeart/2008/layout/VerticalAccentList"/>
    <dgm:cxn modelId="{1935426F-C0F1-48B8-979F-D551D20F1D2B}" type="presParOf" srcId="{1AACFA6B-05D7-8745-9F13-60F114A1BAD3}" destId="{19285821-CE1B-BA44-AB3E-924BEE613D5F}" srcOrd="4" destOrd="0" presId="urn:microsoft.com/office/officeart/2008/layout/VerticalAccentList"/>
    <dgm:cxn modelId="{562DAD50-ECEA-4DA6-AE09-6C7527024C6D}" type="presParOf" srcId="{19285821-CE1B-BA44-AB3E-924BEE613D5F}" destId="{B6F1555A-A2EA-B145-97A4-B7D1277DAA69}" srcOrd="0" destOrd="0" presId="urn:microsoft.com/office/officeart/2008/layout/VerticalAccentList"/>
    <dgm:cxn modelId="{DF31CAE7-0CF5-4E6D-A980-636939B7F08A}" type="presParOf" srcId="{19285821-CE1B-BA44-AB3E-924BEE613D5F}" destId="{1186EAF2-2935-294E-BBDF-11A8393B0A4C}" srcOrd="1" destOrd="0" presId="urn:microsoft.com/office/officeart/2008/layout/VerticalAccentList"/>
    <dgm:cxn modelId="{F2551280-320A-44CC-98A3-F7882762F7A2}" type="presParOf" srcId="{19285821-CE1B-BA44-AB3E-924BEE613D5F}" destId="{75A082A6-0FBB-9C41-A7AA-F847737A4A97}" srcOrd="2" destOrd="0" presId="urn:microsoft.com/office/officeart/2008/layout/VerticalAccentList"/>
    <dgm:cxn modelId="{A936A4AC-FAC4-430D-8C22-C5896505AFA2}" type="presParOf" srcId="{19285821-CE1B-BA44-AB3E-924BEE613D5F}" destId="{4F4DBF83-EDBE-6B4E-A301-EAB30D295D66}" srcOrd="3" destOrd="0" presId="urn:microsoft.com/office/officeart/2008/layout/VerticalAccentList"/>
    <dgm:cxn modelId="{8F0CE98E-F770-452C-B4F0-8A96EE4BB000}" type="presParOf" srcId="{19285821-CE1B-BA44-AB3E-924BEE613D5F}" destId="{9997CD1A-ADBD-8E4A-A9C1-8EB91B787CCC}" srcOrd="4" destOrd="0" presId="urn:microsoft.com/office/officeart/2008/layout/VerticalAccentList"/>
    <dgm:cxn modelId="{A42D9346-F1D0-430C-AA4A-FBF8ACB693A5}" type="presParOf" srcId="{19285821-CE1B-BA44-AB3E-924BEE613D5F}" destId="{9E695E00-AE5E-C34B-BEA3-3549DF112B41}" srcOrd="5" destOrd="0" presId="urn:microsoft.com/office/officeart/2008/layout/VerticalAccentList"/>
    <dgm:cxn modelId="{3267322C-0607-4E9C-B9BC-B1B6618E81A8}" type="presParOf" srcId="{19285821-CE1B-BA44-AB3E-924BEE613D5F}" destId="{E97B27EC-C78E-6741-9C69-92746AA6F50C}" srcOrd="6" destOrd="0" presId="urn:microsoft.com/office/officeart/2008/layout/VerticalAccentList"/>
    <dgm:cxn modelId="{F43FAB57-53FF-4AC9-897E-EEDC9C9DAF96}" type="presParOf" srcId="{1AACFA6B-05D7-8745-9F13-60F114A1BAD3}" destId="{37CD064A-00DF-3245-83C3-BB29B217F9DA}" srcOrd="5" destOrd="0" presId="urn:microsoft.com/office/officeart/2008/layout/VerticalAccentList"/>
    <dgm:cxn modelId="{2E6C13CA-9DCE-46B8-B0B3-425CFFFB5150}" type="presParOf" srcId="{1AACFA6B-05D7-8745-9F13-60F114A1BAD3}" destId="{E955C3D6-25D2-0F45-8A42-FAEAEE91B3CC}" srcOrd="6" destOrd="0" presId="urn:microsoft.com/office/officeart/2008/layout/VerticalAccentList"/>
    <dgm:cxn modelId="{B4E03517-93BD-4078-96FB-20923A7613FC}" type="presParOf" srcId="{E955C3D6-25D2-0F45-8A42-FAEAEE91B3CC}" destId="{BF78BF80-89C3-044F-9D06-4A3739BD06F7}" srcOrd="0" destOrd="0" presId="urn:microsoft.com/office/officeart/2008/layout/VerticalAccentList"/>
    <dgm:cxn modelId="{A0D850A9-D69A-49D3-93DF-3BE4D41AD006}" type="presParOf" srcId="{1AACFA6B-05D7-8745-9F13-60F114A1BAD3}" destId="{0C208637-90A7-7148-9AD6-4D20753883B1}" srcOrd="7" destOrd="0" presId="urn:microsoft.com/office/officeart/2008/layout/VerticalAccentList"/>
    <dgm:cxn modelId="{29244C6F-B66E-4201-9109-EA9EEA083357}" type="presParOf" srcId="{0C208637-90A7-7148-9AD6-4D20753883B1}" destId="{EDF5C352-B99C-AF43-82FF-33605DA90EEB}" srcOrd="0" destOrd="0" presId="urn:microsoft.com/office/officeart/2008/layout/VerticalAccentList"/>
    <dgm:cxn modelId="{C872DA82-B936-4BB7-A9C2-CE0A8538F859}" type="presParOf" srcId="{0C208637-90A7-7148-9AD6-4D20753883B1}" destId="{6359805C-9040-7044-A683-8F7AC1C575EC}" srcOrd="1" destOrd="0" presId="urn:microsoft.com/office/officeart/2008/layout/VerticalAccentList"/>
    <dgm:cxn modelId="{6839516D-CBEC-4EED-B763-0A9598AA6CC0}" type="presParOf" srcId="{0C208637-90A7-7148-9AD6-4D20753883B1}" destId="{B5E0B3D8-BD61-F945-80CC-962A84EE5D85}" srcOrd="2" destOrd="0" presId="urn:microsoft.com/office/officeart/2008/layout/VerticalAccentList"/>
    <dgm:cxn modelId="{1058C263-376B-487F-809E-C05C8F22A93C}" type="presParOf" srcId="{0C208637-90A7-7148-9AD6-4D20753883B1}" destId="{70C9BEE6-9901-2C45-A79F-8CEA11C9DC9D}" srcOrd="3" destOrd="0" presId="urn:microsoft.com/office/officeart/2008/layout/VerticalAccentList"/>
    <dgm:cxn modelId="{48C2E2DD-E234-4B86-9179-1C57E659C1A6}" type="presParOf" srcId="{0C208637-90A7-7148-9AD6-4D20753883B1}" destId="{C7DB3E69-3319-4E46-910B-2B154442AA29}" srcOrd="4" destOrd="0" presId="urn:microsoft.com/office/officeart/2008/layout/VerticalAccentList"/>
    <dgm:cxn modelId="{0DB6A530-C199-4816-AC04-3F2B22BD893B}" type="presParOf" srcId="{0C208637-90A7-7148-9AD6-4D20753883B1}" destId="{DCCDBC95-D8C1-0449-852B-DEB8B30F907F}" srcOrd="5" destOrd="0" presId="urn:microsoft.com/office/officeart/2008/layout/VerticalAccentList"/>
    <dgm:cxn modelId="{9A823830-919B-4108-92B0-ED73843E0841}" type="presParOf" srcId="{0C208637-90A7-7148-9AD6-4D20753883B1}" destId="{B68EA2C0-5DAB-ED42-AC33-1B91A10FEA3D}" srcOrd="6" destOrd="0" presId="urn:microsoft.com/office/officeart/2008/layout/VerticalAccentList"/>
    <dgm:cxn modelId="{D57BC0F4-26E2-4BA3-AFB6-75C872DE595E}" type="presParOf" srcId="{1AACFA6B-05D7-8745-9F13-60F114A1BAD3}" destId="{A55E9B27-ABCD-8D4A-A05B-DEEB572F43A2}" srcOrd="8" destOrd="0" presId="urn:microsoft.com/office/officeart/2008/layout/VerticalAccentList"/>
    <dgm:cxn modelId="{D5DB2F76-C8F8-4759-ADC0-09C90948EC7E}" type="presParOf" srcId="{1AACFA6B-05D7-8745-9F13-60F114A1BAD3}" destId="{18575B9F-B5C8-2F4E-9B1D-BEBAB37C06D5}" srcOrd="9" destOrd="0" presId="urn:microsoft.com/office/officeart/2008/layout/VerticalAccentList"/>
    <dgm:cxn modelId="{A8A5B045-CF3D-497E-AC79-2BC1EE936B4D}" type="presParOf" srcId="{18575B9F-B5C8-2F4E-9B1D-BEBAB37C06D5}" destId="{FBFEA951-D29A-7E48-B012-C4B63490E7F7}" srcOrd="0" destOrd="0" presId="urn:microsoft.com/office/officeart/2008/layout/VerticalAccentList"/>
    <dgm:cxn modelId="{40082E84-5D13-4C5A-B61C-5736AF9812BC}" type="presParOf" srcId="{1AACFA6B-05D7-8745-9F13-60F114A1BAD3}" destId="{4CFB1D56-0F29-2E48-A58D-2850CDA3BB84}" srcOrd="10" destOrd="0" presId="urn:microsoft.com/office/officeart/2008/layout/VerticalAccentList"/>
    <dgm:cxn modelId="{668B366D-31CD-4DFD-A54E-637090CC27E3}" type="presParOf" srcId="{4CFB1D56-0F29-2E48-A58D-2850CDA3BB84}" destId="{A15D75D3-5B73-024B-9FEC-6A07150944BE}" srcOrd="0" destOrd="0" presId="urn:microsoft.com/office/officeart/2008/layout/VerticalAccentList"/>
    <dgm:cxn modelId="{D4D60B29-A52D-4846-84C7-2748491C6B82}" type="presParOf" srcId="{4CFB1D56-0F29-2E48-A58D-2850CDA3BB84}" destId="{3149CC63-2126-E54F-B77D-F7E01A7FD8A8}" srcOrd="1" destOrd="0" presId="urn:microsoft.com/office/officeart/2008/layout/VerticalAccentList"/>
    <dgm:cxn modelId="{D3A7B80F-D406-47B2-B916-BA860D0195B0}" type="presParOf" srcId="{4CFB1D56-0F29-2E48-A58D-2850CDA3BB84}" destId="{806F67C8-EEC5-7046-AD81-D2485D5A99E1}" srcOrd="2" destOrd="0" presId="urn:microsoft.com/office/officeart/2008/layout/VerticalAccentList"/>
    <dgm:cxn modelId="{8CB31AEF-9B1F-4D66-9E77-5F1CA5C69A15}" type="presParOf" srcId="{4CFB1D56-0F29-2E48-A58D-2850CDA3BB84}" destId="{7930BD95-86E9-C349-BB15-9D7452037403}" srcOrd="3" destOrd="0" presId="urn:microsoft.com/office/officeart/2008/layout/VerticalAccentList"/>
    <dgm:cxn modelId="{553D9255-BC39-4FB4-88FB-86A4D358B709}" type="presParOf" srcId="{4CFB1D56-0F29-2E48-A58D-2850CDA3BB84}" destId="{66FCA060-8E71-A140-85D4-0B1DF840A892}" srcOrd="4" destOrd="0" presId="urn:microsoft.com/office/officeart/2008/layout/VerticalAccentList"/>
    <dgm:cxn modelId="{626C0530-2260-4050-91CF-129860380070}" type="presParOf" srcId="{4CFB1D56-0F29-2E48-A58D-2850CDA3BB84}" destId="{F572C0D6-9F9F-DD46-9E1D-D972CA3FCA09}" srcOrd="5" destOrd="0" presId="urn:microsoft.com/office/officeart/2008/layout/VerticalAccentList"/>
    <dgm:cxn modelId="{0AC44110-C821-485C-A23F-CB9B6310E02A}" type="presParOf" srcId="{4CFB1D56-0F29-2E48-A58D-2850CDA3BB84}" destId="{72E6FBFB-A818-9843-9494-6CA6CC201EA6}" srcOrd="6" destOrd="0" presId="urn:microsoft.com/office/officeart/2008/layout/VerticalAccentList"/>
    <dgm:cxn modelId="{35F6C1BA-FA13-45E2-B0BF-9EB2196F268D}" type="presParOf" srcId="{1AACFA6B-05D7-8745-9F13-60F114A1BAD3}" destId="{D5EA39E3-AD2F-5448-95C3-E7A9353F6871}" srcOrd="11" destOrd="0" presId="urn:microsoft.com/office/officeart/2008/layout/VerticalAccentList"/>
    <dgm:cxn modelId="{C2ED5C7F-7AAA-4B32-BE0D-722BB8301493}" type="presParOf" srcId="{1AACFA6B-05D7-8745-9F13-60F114A1BAD3}" destId="{DD99A73D-701F-D846-ACD7-763FED42A18C}" srcOrd="12" destOrd="0" presId="urn:microsoft.com/office/officeart/2008/layout/VerticalAccentList"/>
    <dgm:cxn modelId="{F207942E-51C1-4E3A-B941-56F92BEDAEA9}" type="presParOf" srcId="{DD99A73D-701F-D846-ACD7-763FED42A18C}" destId="{F79A9B42-F1B0-0547-BF72-314494D0108A}" srcOrd="0" destOrd="0" presId="urn:microsoft.com/office/officeart/2008/layout/VerticalAccentList"/>
    <dgm:cxn modelId="{B757F589-8A0C-4D14-A96F-2AF8DCA75982}" type="presParOf" srcId="{1AACFA6B-05D7-8745-9F13-60F114A1BAD3}" destId="{D636F2BE-BABD-D844-B499-3DFBBA310B93}" srcOrd="13" destOrd="0" presId="urn:microsoft.com/office/officeart/2008/layout/VerticalAccentList"/>
    <dgm:cxn modelId="{A732B52C-29D4-4797-8A46-1B29118DC513}" type="presParOf" srcId="{D636F2BE-BABD-D844-B499-3DFBBA310B93}" destId="{E1DFAD96-4DF3-7649-B705-4D8894961862}" srcOrd="0" destOrd="0" presId="urn:microsoft.com/office/officeart/2008/layout/VerticalAccentList"/>
    <dgm:cxn modelId="{9C31B070-4C45-49D6-A1D0-2026815729A5}" type="presParOf" srcId="{D636F2BE-BABD-D844-B499-3DFBBA310B93}" destId="{66BF1014-EECF-9C4E-965D-2614C40C2D15}" srcOrd="1" destOrd="0" presId="urn:microsoft.com/office/officeart/2008/layout/VerticalAccentList"/>
    <dgm:cxn modelId="{56E8BB15-8F10-4826-867E-D8A825B69D5F}" type="presParOf" srcId="{D636F2BE-BABD-D844-B499-3DFBBA310B93}" destId="{1FD981C2-6E04-FE46-8193-0B014D808245}" srcOrd="2" destOrd="0" presId="urn:microsoft.com/office/officeart/2008/layout/VerticalAccentList"/>
    <dgm:cxn modelId="{C3B3D5D3-9D60-4DEA-9B48-BC4A975EC448}" type="presParOf" srcId="{D636F2BE-BABD-D844-B499-3DFBBA310B93}" destId="{8A666F6B-9484-264B-9D3B-73F24010D9C7}" srcOrd="3" destOrd="0" presId="urn:microsoft.com/office/officeart/2008/layout/VerticalAccentList"/>
    <dgm:cxn modelId="{AC5BDA11-889B-4FEE-8D7B-0F763437521E}" type="presParOf" srcId="{D636F2BE-BABD-D844-B499-3DFBBA310B93}" destId="{79E814E8-82C5-394E-A2E1-1F7794CB3060}" srcOrd="4" destOrd="0" presId="urn:microsoft.com/office/officeart/2008/layout/VerticalAccentList"/>
    <dgm:cxn modelId="{B5999137-547D-418F-9793-6BD49AA4411A}" type="presParOf" srcId="{D636F2BE-BABD-D844-B499-3DFBBA310B93}" destId="{E2BB00B8-AB58-9E42-AE83-3695617DC609}" srcOrd="5" destOrd="0" presId="urn:microsoft.com/office/officeart/2008/layout/VerticalAccentList"/>
    <dgm:cxn modelId="{51ADE8E0-14D1-45D6-96C8-B210D68F0C6A}" type="presParOf" srcId="{D636F2BE-BABD-D844-B499-3DFBBA310B93}" destId="{D6335D14-D774-1841-B9F3-B4D4D9F0EFD0}" srcOrd="6" destOrd="0" presId="urn:microsoft.com/office/officeart/2008/layout/VerticalAccentList"/>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A98A888-97D2-9240-91B7-BA548722A2D7}" type="doc">
      <dgm:prSet loTypeId="urn:microsoft.com/office/officeart/2005/8/layout/default#7" loCatId="" qsTypeId="urn:microsoft.com/office/officeart/2005/8/quickstyle/simple4#15" qsCatId="simple" csTypeId="urn:microsoft.com/office/officeart/2005/8/colors/colorful1#7" csCatId="colorful" phldr="1"/>
      <dgm:spPr/>
      <dgm:t>
        <a:bodyPr/>
        <a:lstStyle/>
        <a:p>
          <a:endParaRPr lang="en-US"/>
        </a:p>
      </dgm:t>
    </dgm:pt>
    <dgm:pt modelId="{76EF8908-8DE3-974A-BBAA-C436FC571B39}">
      <dgm:prSet custT="1"/>
      <dgm:spPr/>
      <dgm:t>
        <a:bodyPr/>
        <a:lstStyle/>
        <a:p>
          <a:pPr rtl="0"/>
          <a:r>
            <a:rPr lang="en-US" sz="2400" b="0" dirty="0">
              <a:solidFill>
                <a:schemeClr val="bg1"/>
              </a:solidFill>
            </a:rPr>
            <a:t>If RO has to adjourn counting for unavoidable reasons, he should </a:t>
          </a:r>
          <a:r>
            <a:rPr lang="en-US" sz="2400" b="0" dirty="0">
              <a:solidFill>
                <a:srgbClr val="FFC000"/>
              </a:solidFill>
            </a:rPr>
            <a:t>seal and secure all EVMs </a:t>
          </a:r>
          <a:r>
            <a:rPr lang="en-US" sz="2400" b="0" dirty="0">
              <a:solidFill>
                <a:schemeClr val="bg1"/>
              </a:solidFill>
            </a:rPr>
            <a:t>and election papers outside the strong room using RO’s seal  </a:t>
          </a:r>
        </a:p>
      </dgm:t>
    </dgm:pt>
    <dgm:pt modelId="{66F85359-50CF-834F-A6E5-6029C2F30D5B}" type="parTrans" cxnId="{20FD3BE0-5E1F-BD42-916B-B891A509C1B3}">
      <dgm:prSet/>
      <dgm:spPr/>
      <dgm:t>
        <a:bodyPr/>
        <a:lstStyle/>
        <a:p>
          <a:endParaRPr lang="en-US" sz="2400" b="0">
            <a:solidFill>
              <a:schemeClr val="tx1"/>
            </a:solidFill>
          </a:endParaRPr>
        </a:p>
      </dgm:t>
    </dgm:pt>
    <dgm:pt modelId="{259C3329-F8B8-3F48-8B28-0EFF38532646}" type="sibTrans" cxnId="{20FD3BE0-5E1F-BD42-916B-B891A509C1B3}">
      <dgm:prSet/>
      <dgm:spPr/>
      <dgm:t>
        <a:bodyPr/>
        <a:lstStyle/>
        <a:p>
          <a:endParaRPr lang="en-US" sz="2400" b="0">
            <a:solidFill>
              <a:schemeClr val="tx1"/>
            </a:solidFill>
          </a:endParaRPr>
        </a:p>
      </dgm:t>
    </dgm:pt>
    <dgm:pt modelId="{53C9E7F0-0AAB-AA44-A59D-4F5A8FA4ED43}">
      <dgm:prSet custT="1"/>
      <dgm:spPr/>
      <dgm:t>
        <a:bodyPr/>
        <a:lstStyle/>
        <a:p>
          <a:pPr rtl="0"/>
          <a:r>
            <a:rPr lang="en-US" sz="2400" b="0" dirty="0">
              <a:solidFill>
                <a:schemeClr val="tx1"/>
              </a:solidFill>
            </a:rPr>
            <a:t>Allow every </a:t>
          </a:r>
          <a:r>
            <a:rPr lang="en-US" sz="2400" b="0" dirty="0">
              <a:solidFill>
                <a:schemeClr val="bg1"/>
              </a:solidFill>
            </a:rPr>
            <a:t>candidate/agent to put seal </a:t>
          </a:r>
          <a:r>
            <a:rPr lang="en-US" sz="2400" b="0" dirty="0">
              <a:solidFill>
                <a:schemeClr val="tx1"/>
              </a:solidFill>
            </a:rPr>
            <a:t>as well as put their own locks on all room including strong room where materials are to be stored</a:t>
          </a:r>
        </a:p>
      </dgm:t>
    </dgm:pt>
    <dgm:pt modelId="{4560C4D9-5954-594A-8BF3-78237B8EB483}" type="parTrans" cxnId="{0570AB3E-FC65-8249-99E3-2B9655BAEBAE}">
      <dgm:prSet/>
      <dgm:spPr/>
      <dgm:t>
        <a:bodyPr/>
        <a:lstStyle/>
        <a:p>
          <a:endParaRPr lang="en-US" sz="2400" b="0">
            <a:solidFill>
              <a:schemeClr val="tx1"/>
            </a:solidFill>
          </a:endParaRPr>
        </a:p>
      </dgm:t>
    </dgm:pt>
    <dgm:pt modelId="{9401202C-78D9-8A4E-BF65-1E583B253CFA}" type="sibTrans" cxnId="{0570AB3E-FC65-8249-99E3-2B9655BAEBAE}">
      <dgm:prSet/>
      <dgm:spPr/>
      <dgm:t>
        <a:bodyPr/>
        <a:lstStyle/>
        <a:p>
          <a:endParaRPr lang="en-US" sz="2400" b="0">
            <a:solidFill>
              <a:schemeClr val="tx1"/>
            </a:solidFill>
          </a:endParaRPr>
        </a:p>
      </dgm:t>
    </dgm:pt>
    <dgm:pt modelId="{273154AD-EEEB-4FCA-BD9F-CBA47C63C4B9}">
      <dgm:prSet custT="1"/>
      <dgm:spPr/>
      <dgm:t>
        <a:bodyPr/>
        <a:lstStyle/>
        <a:p>
          <a:pPr rtl="0"/>
          <a:r>
            <a:rPr lang="en-US" sz="1400" b="0" dirty="0">
              <a:solidFill>
                <a:schemeClr val="bg1"/>
              </a:solidFill>
            </a:rPr>
            <a:t>The Observer has the power to stop counting at any time before declaration of result and has power to prevent declaration of result if s/he feels:</a:t>
          </a:r>
        </a:p>
      </dgm:t>
    </dgm:pt>
    <dgm:pt modelId="{A43B5CAA-BA14-4335-AE81-CE0428062F89}" type="parTrans" cxnId="{C3C04880-9976-4F16-A763-0F9743278C17}">
      <dgm:prSet/>
      <dgm:spPr/>
      <dgm:t>
        <a:bodyPr/>
        <a:lstStyle/>
        <a:p>
          <a:endParaRPr lang="en-IN"/>
        </a:p>
      </dgm:t>
    </dgm:pt>
    <dgm:pt modelId="{7FCC8C07-24B6-4AB6-950A-3F74E5C18CF9}" type="sibTrans" cxnId="{C3C04880-9976-4F16-A763-0F9743278C17}">
      <dgm:prSet/>
      <dgm:spPr/>
      <dgm:t>
        <a:bodyPr/>
        <a:lstStyle/>
        <a:p>
          <a:endParaRPr lang="en-IN"/>
        </a:p>
      </dgm:t>
    </dgm:pt>
    <dgm:pt modelId="{56AA080C-FBE8-4D56-BD65-90743EC649A2}">
      <dgm:prSet custT="1"/>
      <dgm:spPr/>
      <dgm:t>
        <a:bodyPr/>
        <a:lstStyle/>
        <a:p>
          <a:pPr rtl="0"/>
          <a:r>
            <a:rPr lang="en-US" sz="1400" b="0" dirty="0">
              <a:solidFill>
                <a:schemeClr val="bg1"/>
              </a:solidFill>
            </a:rPr>
            <a:t>Booth capturing has taken place at large no. of PSs</a:t>
          </a:r>
        </a:p>
      </dgm:t>
    </dgm:pt>
    <dgm:pt modelId="{4F091B58-BB64-41D1-8B92-42C9316C1446}" type="parTrans" cxnId="{F28D081A-394B-4679-84F2-4C363D23371B}">
      <dgm:prSet/>
      <dgm:spPr/>
      <dgm:t>
        <a:bodyPr/>
        <a:lstStyle/>
        <a:p>
          <a:endParaRPr lang="en-IN"/>
        </a:p>
      </dgm:t>
    </dgm:pt>
    <dgm:pt modelId="{E4B5B43E-73A8-46A5-B294-3B5B3FAA0656}" type="sibTrans" cxnId="{F28D081A-394B-4679-84F2-4C363D23371B}">
      <dgm:prSet/>
      <dgm:spPr/>
      <dgm:t>
        <a:bodyPr/>
        <a:lstStyle/>
        <a:p>
          <a:endParaRPr lang="en-IN"/>
        </a:p>
      </dgm:t>
    </dgm:pt>
    <dgm:pt modelId="{3B1541DA-B54E-4B9A-A4A1-FDBECC591F13}">
      <dgm:prSet custT="1"/>
      <dgm:spPr/>
      <dgm:t>
        <a:bodyPr/>
        <a:lstStyle/>
        <a:p>
          <a:pPr rtl="0"/>
          <a:r>
            <a:rPr lang="en-US" sz="1400" b="0" dirty="0">
              <a:solidFill>
                <a:schemeClr val="bg1"/>
              </a:solidFill>
            </a:rPr>
            <a:t>Ballot papers are unlawfully taken out of the custody at any place fixed for poll/counting of votes</a:t>
          </a:r>
        </a:p>
      </dgm:t>
    </dgm:pt>
    <dgm:pt modelId="{27DE0895-77C2-4B99-ACCD-4AF22AD56104}" type="parTrans" cxnId="{A36534F9-6214-4801-B0FF-F54374D1CD00}">
      <dgm:prSet/>
      <dgm:spPr/>
      <dgm:t>
        <a:bodyPr/>
        <a:lstStyle/>
        <a:p>
          <a:endParaRPr lang="en-IN"/>
        </a:p>
      </dgm:t>
    </dgm:pt>
    <dgm:pt modelId="{A26EE76B-8B23-4787-A164-B1F153243FE9}" type="sibTrans" cxnId="{A36534F9-6214-4801-B0FF-F54374D1CD00}">
      <dgm:prSet/>
      <dgm:spPr/>
      <dgm:t>
        <a:bodyPr/>
        <a:lstStyle/>
        <a:p>
          <a:endParaRPr lang="en-IN"/>
        </a:p>
      </dgm:t>
    </dgm:pt>
    <dgm:pt modelId="{1D52B3EA-E778-432A-B29C-92FEEDBAC541}">
      <dgm:prSet custT="1"/>
      <dgm:spPr/>
      <dgm:t>
        <a:bodyPr/>
        <a:lstStyle/>
        <a:p>
          <a:pPr rtl="0"/>
          <a:r>
            <a:rPr lang="en-US" sz="1400" b="0" dirty="0">
              <a:solidFill>
                <a:schemeClr val="bg1"/>
              </a:solidFill>
            </a:rPr>
            <a:t>Election materials are intentionally/accidentally lost, damaged or destroyed or tampered to such an extent that result can’t be ascertained</a:t>
          </a:r>
        </a:p>
      </dgm:t>
    </dgm:pt>
    <dgm:pt modelId="{222057D8-6F15-40CE-B49B-FF38D91D3B7D}" type="parTrans" cxnId="{B9D75879-AE71-458F-9114-80752437639D}">
      <dgm:prSet/>
      <dgm:spPr/>
      <dgm:t>
        <a:bodyPr/>
        <a:lstStyle/>
        <a:p>
          <a:endParaRPr lang="en-IN"/>
        </a:p>
      </dgm:t>
    </dgm:pt>
    <dgm:pt modelId="{2FE93B42-D369-480C-8928-36BBD9446C47}" type="sibTrans" cxnId="{B9D75879-AE71-458F-9114-80752437639D}">
      <dgm:prSet/>
      <dgm:spPr/>
      <dgm:t>
        <a:bodyPr/>
        <a:lstStyle/>
        <a:p>
          <a:endParaRPr lang="en-IN"/>
        </a:p>
      </dgm:t>
    </dgm:pt>
    <dgm:pt modelId="{115CEB05-2335-44D0-85D3-C5A4F63F77CE}">
      <dgm:prSet/>
      <dgm:spPr/>
      <dgm:t>
        <a:bodyPr/>
        <a:lstStyle/>
        <a:p>
          <a:pPr rtl="0"/>
          <a:r>
            <a:rPr lang="en-US" b="0" dirty="0">
              <a:solidFill>
                <a:schemeClr val="tx1"/>
              </a:solidFill>
            </a:rPr>
            <a:t>RO has no power to order recommencement of counting. This will happen on ECI’s orders only. </a:t>
          </a:r>
        </a:p>
      </dgm:t>
    </dgm:pt>
    <dgm:pt modelId="{16BC3EC3-9679-4AA0-B807-EBF53E6DE2D4}" type="parTrans" cxnId="{63516EBF-DB81-4311-A173-17FFD8929A7B}">
      <dgm:prSet/>
      <dgm:spPr/>
      <dgm:t>
        <a:bodyPr/>
        <a:lstStyle/>
        <a:p>
          <a:endParaRPr lang="en-IN"/>
        </a:p>
      </dgm:t>
    </dgm:pt>
    <dgm:pt modelId="{BA306A7D-531B-4059-8743-8DDDF1F62D3B}" type="sibTrans" cxnId="{63516EBF-DB81-4311-A173-17FFD8929A7B}">
      <dgm:prSet/>
      <dgm:spPr/>
      <dgm:t>
        <a:bodyPr/>
        <a:lstStyle/>
        <a:p>
          <a:endParaRPr lang="en-IN"/>
        </a:p>
      </dgm:t>
    </dgm:pt>
    <dgm:pt modelId="{91BC4BC0-4C51-D640-8111-45CAA8F6671D}" type="pres">
      <dgm:prSet presAssocID="{1A98A888-97D2-9240-91B7-BA548722A2D7}" presName="diagram" presStyleCnt="0">
        <dgm:presLayoutVars>
          <dgm:dir/>
          <dgm:resizeHandles val="exact"/>
        </dgm:presLayoutVars>
      </dgm:prSet>
      <dgm:spPr/>
      <dgm:t>
        <a:bodyPr/>
        <a:lstStyle/>
        <a:p>
          <a:endParaRPr lang="en-US"/>
        </a:p>
      </dgm:t>
    </dgm:pt>
    <dgm:pt modelId="{7377FC3A-DD2D-7A48-96DE-CA6744DA9D18}" type="pres">
      <dgm:prSet presAssocID="{76EF8908-8DE3-974A-BBAA-C436FC571B39}" presName="node" presStyleLbl="node1" presStyleIdx="0" presStyleCnt="4" custScaleX="171557" custScaleY="48047" custLinFactNeighborX="-3325" custLinFactNeighborY="-11180">
        <dgm:presLayoutVars>
          <dgm:bulletEnabled val="1"/>
        </dgm:presLayoutVars>
      </dgm:prSet>
      <dgm:spPr/>
      <dgm:t>
        <a:bodyPr/>
        <a:lstStyle/>
        <a:p>
          <a:endParaRPr lang="en-US"/>
        </a:p>
      </dgm:t>
    </dgm:pt>
    <dgm:pt modelId="{97A9897F-F58F-714C-B827-419B3E62F637}" type="pres">
      <dgm:prSet presAssocID="{259C3329-F8B8-3F48-8B28-0EFF38532646}" presName="sibTrans" presStyleCnt="0"/>
      <dgm:spPr/>
    </dgm:pt>
    <dgm:pt modelId="{2837C3FB-7A40-4447-A4DE-443DD33A4E90}" type="pres">
      <dgm:prSet presAssocID="{53C9E7F0-0AAB-AA44-A59D-4F5A8FA4ED43}" presName="node" presStyleLbl="node1" presStyleIdx="1" presStyleCnt="4" custScaleX="150441" custScaleY="51563" custLinFactNeighborX="-2068" custLinFactNeighborY="-17511">
        <dgm:presLayoutVars>
          <dgm:bulletEnabled val="1"/>
        </dgm:presLayoutVars>
      </dgm:prSet>
      <dgm:spPr/>
      <dgm:t>
        <a:bodyPr/>
        <a:lstStyle/>
        <a:p>
          <a:endParaRPr lang="en-US"/>
        </a:p>
      </dgm:t>
    </dgm:pt>
    <dgm:pt modelId="{5F9B7F20-42FB-4D50-A2A6-274391896DC8}" type="pres">
      <dgm:prSet presAssocID="{9401202C-78D9-8A4E-BF65-1E583B253CFA}" presName="sibTrans" presStyleCnt="0"/>
      <dgm:spPr/>
    </dgm:pt>
    <dgm:pt modelId="{26B6D841-BA7E-4615-8BA1-DEC7E50515D6}" type="pres">
      <dgm:prSet presAssocID="{273154AD-EEEB-4FCA-BD9F-CBA47C63C4B9}" presName="node" presStyleLbl="node1" presStyleIdx="2" presStyleCnt="4" custScaleX="182154" custScaleY="57731" custLinFactNeighborX="-408" custLinFactNeighborY="-33163">
        <dgm:presLayoutVars>
          <dgm:bulletEnabled val="1"/>
        </dgm:presLayoutVars>
      </dgm:prSet>
      <dgm:spPr/>
      <dgm:t>
        <a:bodyPr/>
        <a:lstStyle/>
        <a:p>
          <a:endParaRPr lang="en-US"/>
        </a:p>
      </dgm:t>
    </dgm:pt>
    <dgm:pt modelId="{6EF7EBB3-0E60-40B1-A7B9-DC3379FBF6B4}" type="pres">
      <dgm:prSet presAssocID="{7FCC8C07-24B6-4AB6-950A-3F74E5C18CF9}" presName="sibTrans" presStyleCnt="0"/>
      <dgm:spPr/>
    </dgm:pt>
    <dgm:pt modelId="{35B22F36-6D54-43D2-AC4B-85E5CB204697}" type="pres">
      <dgm:prSet presAssocID="{115CEB05-2335-44D0-85D3-C5A4F63F77CE}" presName="node" presStyleLbl="node1" presStyleIdx="3" presStyleCnt="4" custScaleX="182014" custScaleY="30018" custLinFactNeighborX="1099" custLinFactNeighborY="-35587">
        <dgm:presLayoutVars>
          <dgm:bulletEnabled val="1"/>
        </dgm:presLayoutVars>
      </dgm:prSet>
      <dgm:spPr/>
      <dgm:t>
        <a:bodyPr/>
        <a:lstStyle/>
        <a:p>
          <a:endParaRPr lang="en-US"/>
        </a:p>
      </dgm:t>
    </dgm:pt>
  </dgm:ptLst>
  <dgm:cxnLst>
    <dgm:cxn modelId="{C3C04880-9976-4F16-A763-0F9743278C17}" srcId="{1A98A888-97D2-9240-91B7-BA548722A2D7}" destId="{273154AD-EEEB-4FCA-BD9F-CBA47C63C4B9}" srcOrd="2" destOrd="0" parTransId="{A43B5CAA-BA14-4335-AE81-CE0428062F89}" sibTransId="{7FCC8C07-24B6-4AB6-950A-3F74E5C18CF9}"/>
    <dgm:cxn modelId="{20FD3BE0-5E1F-BD42-916B-B891A509C1B3}" srcId="{1A98A888-97D2-9240-91B7-BA548722A2D7}" destId="{76EF8908-8DE3-974A-BBAA-C436FC571B39}" srcOrd="0" destOrd="0" parTransId="{66F85359-50CF-834F-A6E5-6029C2F30D5B}" sibTransId="{259C3329-F8B8-3F48-8B28-0EFF38532646}"/>
    <dgm:cxn modelId="{BAF85CDD-4E45-420B-AFCE-B683EAD87512}" type="presOf" srcId="{3B1541DA-B54E-4B9A-A4A1-FDBECC591F13}" destId="{26B6D841-BA7E-4615-8BA1-DEC7E50515D6}" srcOrd="0" destOrd="2" presId="urn:microsoft.com/office/officeart/2005/8/layout/default#7"/>
    <dgm:cxn modelId="{AD6A84A6-97F5-4697-91F2-BC905FAFF8B6}" type="presOf" srcId="{1D52B3EA-E778-432A-B29C-92FEEDBAC541}" destId="{26B6D841-BA7E-4615-8BA1-DEC7E50515D6}" srcOrd="0" destOrd="3" presId="urn:microsoft.com/office/officeart/2005/8/layout/default#7"/>
    <dgm:cxn modelId="{B9D75879-AE71-458F-9114-80752437639D}" srcId="{273154AD-EEEB-4FCA-BD9F-CBA47C63C4B9}" destId="{1D52B3EA-E778-432A-B29C-92FEEDBAC541}" srcOrd="2" destOrd="0" parTransId="{222057D8-6F15-40CE-B49B-FF38D91D3B7D}" sibTransId="{2FE93B42-D369-480C-8928-36BBD9446C47}"/>
    <dgm:cxn modelId="{29F7D245-6501-407D-BE04-530B0777C0CE}" type="presOf" srcId="{115CEB05-2335-44D0-85D3-C5A4F63F77CE}" destId="{35B22F36-6D54-43D2-AC4B-85E5CB204697}" srcOrd="0" destOrd="0" presId="urn:microsoft.com/office/officeart/2005/8/layout/default#7"/>
    <dgm:cxn modelId="{DBCC0063-FA1F-4749-95FC-B9C046ECABFE}" type="presOf" srcId="{76EF8908-8DE3-974A-BBAA-C436FC571B39}" destId="{7377FC3A-DD2D-7A48-96DE-CA6744DA9D18}" srcOrd="0" destOrd="0" presId="urn:microsoft.com/office/officeart/2005/8/layout/default#7"/>
    <dgm:cxn modelId="{8699F771-4D54-4B69-BA8C-588B2AF2A45B}" type="presOf" srcId="{1A98A888-97D2-9240-91B7-BA548722A2D7}" destId="{91BC4BC0-4C51-D640-8111-45CAA8F6671D}" srcOrd="0" destOrd="0" presId="urn:microsoft.com/office/officeart/2005/8/layout/default#7"/>
    <dgm:cxn modelId="{F28D081A-394B-4679-84F2-4C363D23371B}" srcId="{273154AD-EEEB-4FCA-BD9F-CBA47C63C4B9}" destId="{56AA080C-FBE8-4D56-BD65-90743EC649A2}" srcOrd="0" destOrd="0" parTransId="{4F091B58-BB64-41D1-8B92-42C9316C1446}" sibTransId="{E4B5B43E-73A8-46A5-B294-3B5B3FAA0656}"/>
    <dgm:cxn modelId="{A36534F9-6214-4801-B0FF-F54374D1CD00}" srcId="{273154AD-EEEB-4FCA-BD9F-CBA47C63C4B9}" destId="{3B1541DA-B54E-4B9A-A4A1-FDBECC591F13}" srcOrd="1" destOrd="0" parTransId="{27DE0895-77C2-4B99-ACCD-4AF22AD56104}" sibTransId="{A26EE76B-8B23-4787-A164-B1F153243FE9}"/>
    <dgm:cxn modelId="{63516EBF-DB81-4311-A173-17FFD8929A7B}" srcId="{1A98A888-97D2-9240-91B7-BA548722A2D7}" destId="{115CEB05-2335-44D0-85D3-C5A4F63F77CE}" srcOrd="3" destOrd="0" parTransId="{16BC3EC3-9679-4AA0-B807-EBF53E6DE2D4}" sibTransId="{BA306A7D-531B-4059-8743-8DDDF1F62D3B}"/>
    <dgm:cxn modelId="{DDA28DD7-DC98-48DF-9C1B-B28D89C63857}" type="presOf" srcId="{53C9E7F0-0AAB-AA44-A59D-4F5A8FA4ED43}" destId="{2837C3FB-7A40-4447-A4DE-443DD33A4E90}" srcOrd="0" destOrd="0" presId="urn:microsoft.com/office/officeart/2005/8/layout/default#7"/>
    <dgm:cxn modelId="{0570AB3E-FC65-8249-99E3-2B9655BAEBAE}" srcId="{1A98A888-97D2-9240-91B7-BA548722A2D7}" destId="{53C9E7F0-0AAB-AA44-A59D-4F5A8FA4ED43}" srcOrd="1" destOrd="0" parTransId="{4560C4D9-5954-594A-8BF3-78237B8EB483}" sibTransId="{9401202C-78D9-8A4E-BF65-1E583B253CFA}"/>
    <dgm:cxn modelId="{5CB6ED11-5503-48BB-91CD-D69A0BCDAF68}" type="presOf" srcId="{273154AD-EEEB-4FCA-BD9F-CBA47C63C4B9}" destId="{26B6D841-BA7E-4615-8BA1-DEC7E50515D6}" srcOrd="0" destOrd="0" presId="urn:microsoft.com/office/officeart/2005/8/layout/default#7"/>
    <dgm:cxn modelId="{53ED0153-4D07-483B-91E3-0199CCC52B6C}" type="presOf" srcId="{56AA080C-FBE8-4D56-BD65-90743EC649A2}" destId="{26B6D841-BA7E-4615-8BA1-DEC7E50515D6}" srcOrd="0" destOrd="1" presId="urn:microsoft.com/office/officeart/2005/8/layout/default#7"/>
    <dgm:cxn modelId="{B784C2F5-B809-46CF-B93E-45F62B4E78B7}" type="presParOf" srcId="{91BC4BC0-4C51-D640-8111-45CAA8F6671D}" destId="{7377FC3A-DD2D-7A48-96DE-CA6744DA9D18}" srcOrd="0" destOrd="0" presId="urn:microsoft.com/office/officeart/2005/8/layout/default#7"/>
    <dgm:cxn modelId="{DF8F9925-434D-454F-AF53-9A10DBED54F3}" type="presParOf" srcId="{91BC4BC0-4C51-D640-8111-45CAA8F6671D}" destId="{97A9897F-F58F-714C-B827-419B3E62F637}" srcOrd="1" destOrd="0" presId="urn:microsoft.com/office/officeart/2005/8/layout/default#7"/>
    <dgm:cxn modelId="{7E3F0BC4-76BB-4AD2-9335-FED9BEB5AC1B}" type="presParOf" srcId="{91BC4BC0-4C51-D640-8111-45CAA8F6671D}" destId="{2837C3FB-7A40-4447-A4DE-443DD33A4E90}" srcOrd="2" destOrd="0" presId="urn:microsoft.com/office/officeart/2005/8/layout/default#7"/>
    <dgm:cxn modelId="{63D784F1-3347-49C4-8CEB-42A02D0D2486}" type="presParOf" srcId="{91BC4BC0-4C51-D640-8111-45CAA8F6671D}" destId="{5F9B7F20-42FB-4D50-A2A6-274391896DC8}" srcOrd="3" destOrd="0" presId="urn:microsoft.com/office/officeart/2005/8/layout/default#7"/>
    <dgm:cxn modelId="{5C8E841D-5D6D-4DA8-9EA0-80470BB38FB1}" type="presParOf" srcId="{91BC4BC0-4C51-D640-8111-45CAA8F6671D}" destId="{26B6D841-BA7E-4615-8BA1-DEC7E50515D6}" srcOrd="4" destOrd="0" presId="urn:microsoft.com/office/officeart/2005/8/layout/default#7"/>
    <dgm:cxn modelId="{4D9D1E45-086B-4B22-A6A7-5291768CA248}" type="presParOf" srcId="{91BC4BC0-4C51-D640-8111-45CAA8F6671D}" destId="{6EF7EBB3-0E60-40B1-A7B9-DC3379FBF6B4}" srcOrd="5" destOrd="0" presId="urn:microsoft.com/office/officeart/2005/8/layout/default#7"/>
    <dgm:cxn modelId="{21A225D6-1FFD-4BC3-B6A0-151FAE195160}" type="presParOf" srcId="{91BC4BC0-4C51-D640-8111-45CAA8F6671D}" destId="{35B22F36-6D54-43D2-AC4B-85E5CB204697}" srcOrd="6" destOrd="0" presId="urn:microsoft.com/office/officeart/2005/8/layout/defaul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3D7BA7-8112-49D7-BC74-8E77D049DA10}" type="doc">
      <dgm:prSet loTypeId="urn:microsoft.com/office/officeart/2005/8/layout/vList5" loCatId="list" qsTypeId="urn:microsoft.com/office/officeart/2005/8/quickstyle/simple1#2" qsCatId="simple" csTypeId="urn:microsoft.com/office/officeart/2005/8/colors/colorful2#1" csCatId="colorful" phldr="1"/>
      <dgm:spPr/>
      <dgm:t>
        <a:bodyPr/>
        <a:lstStyle/>
        <a:p>
          <a:endParaRPr lang="en-US"/>
        </a:p>
      </dgm:t>
    </dgm:pt>
    <dgm:pt modelId="{4490D728-C96D-40DD-9EB8-91837BBE44F6}">
      <dgm:prSet phldrT="[Text]" custT="1"/>
      <dgm:spPr/>
      <dgm:t>
        <a:bodyPr/>
        <a:lstStyle/>
        <a:p>
          <a:r>
            <a:rPr lang="en-US" sz="2400" b="1" dirty="0">
              <a:solidFill>
                <a:srgbClr val="000000"/>
              </a:solidFill>
              <a:latin typeface="Calibri" panose="020F0502020204030204"/>
              <a:cs typeface="Calibri" panose="020F0502020204030204"/>
            </a:rPr>
            <a:t>Sec 66: Declaration of Results</a:t>
          </a:r>
          <a:endParaRPr lang="en-US" sz="2400" b="0" dirty="0">
            <a:solidFill>
              <a:srgbClr val="000000"/>
            </a:solidFill>
            <a:latin typeface="Calibri" panose="020F0502020204030204"/>
            <a:cs typeface="Calibri" panose="020F0502020204030204"/>
          </a:endParaRPr>
        </a:p>
      </dgm:t>
    </dgm:pt>
    <dgm:pt modelId="{C6E8BED4-FB1E-4118-AF21-79D8EF65916D}" type="parTrans" cxnId="{EFEBFC38-2EF1-400A-8E0D-F818241E7463}">
      <dgm:prSet/>
      <dgm:spPr/>
      <dgm:t>
        <a:bodyPr/>
        <a:lstStyle/>
        <a:p>
          <a:endParaRPr lang="en-US" sz="2000">
            <a:solidFill>
              <a:srgbClr val="000000"/>
            </a:solidFill>
            <a:latin typeface="Calibri" panose="020F0502020204030204"/>
            <a:cs typeface="Calibri" panose="020F0502020204030204"/>
          </a:endParaRPr>
        </a:p>
      </dgm:t>
    </dgm:pt>
    <dgm:pt modelId="{4F7CF7BE-F4ED-46FB-A4FA-BECAFD271D8F}" type="sibTrans" cxnId="{EFEBFC38-2EF1-400A-8E0D-F818241E7463}">
      <dgm:prSet/>
      <dgm:spPr/>
      <dgm:t>
        <a:bodyPr/>
        <a:lstStyle/>
        <a:p>
          <a:endParaRPr lang="en-US" sz="2000">
            <a:solidFill>
              <a:srgbClr val="000000"/>
            </a:solidFill>
            <a:latin typeface="Calibri" panose="020F0502020204030204"/>
            <a:cs typeface="Calibri" panose="020F0502020204030204"/>
          </a:endParaRPr>
        </a:p>
      </dgm:t>
    </dgm:pt>
    <dgm:pt modelId="{00680A7B-6498-4770-8328-82682842AFC7}">
      <dgm:prSet phldrT="[Text]" custT="1"/>
      <dgm:spPr/>
      <dgm:t>
        <a:bodyPr/>
        <a:lstStyle/>
        <a:p>
          <a:r>
            <a:rPr lang="en-US" sz="2000" b="0" dirty="0">
              <a:solidFill>
                <a:srgbClr val="000000"/>
              </a:solidFill>
              <a:latin typeface="Calibri" panose="020F0502020204030204"/>
              <a:cs typeface="Calibri" panose="020F0502020204030204"/>
            </a:rPr>
            <a:t>In the absence of any direction to the contrary from ECI, RO to  declare the result on completion of counting.</a:t>
          </a:r>
        </a:p>
      </dgm:t>
    </dgm:pt>
    <dgm:pt modelId="{C2B11647-5047-4B8F-BBA6-92EA909FD483}" type="parTrans" cxnId="{B1EBF4ED-AFBF-461B-8825-3CCE1E12C270}">
      <dgm:prSet/>
      <dgm:spPr/>
      <dgm:t>
        <a:bodyPr/>
        <a:lstStyle/>
        <a:p>
          <a:endParaRPr lang="en-US" sz="2000">
            <a:solidFill>
              <a:srgbClr val="000000"/>
            </a:solidFill>
            <a:latin typeface="Calibri" panose="020F0502020204030204"/>
            <a:cs typeface="Calibri" panose="020F0502020204030204"/>
          </a:endParaRPr>
        </a:p>
      </dgm:t>
    </dgm:pt>
    <dgm:pt modelId="{7DD681F2-1544-40AC-AA08-B197B37EACA5}" type="sibTrans" cxnId="{B1EBF4ED-AFBF-461B-8825-3CCE1E12C270}">
      <dgm:prSet/>
      <dgm:spPr/>
      <dgm:t>
        <a:bodyPr/>
        <a:lstStyle/>
        <a:p>
          <a:endParaRPr lang="en-US" sz="2000">
            <a:solidFill>
              <a:srgbClr val="000000"/>
            </a:solidFill>
            <a:latin typeface="Calibri" panose="020F0502020204030204"/>
            <a:cs typeface="Calibri" panose="020F0502020204030204"/>
          </a:endParaRPr>
        </a:p>
      </dgm:t>
    </dgm:pt>
    <dgm:pt modelId="{62967C80-B4C2-A649-A216-5203DE7881BB}">
      <dgm:prSet phldrT="[Text]" custT="1"/>
      <dgm:spPr/>
      <dgm:t>
        <a:bodyPr/>
        <a:lstStyle/>
        <a:p>
          <a:r>
            <a:rPr lang="en-US" sz="2000" b="1" dirty="0">
              <a:solidFill>
                <a:srgbClr val="000000"/>
              </a:solidFill>
              <a:latin typeface="+mj-lt"/>
              <a:cs typeface="Times" pitchFamily="18" charset="0"/>
            </a:rPr>
            <a:t>Sec </a:t>
          </a:r>
          <a:r>
            <a:rPr lang="en-US" sz="2400" b="1" dirty="0">
              <a:solidFill>
                <a:srgbClr val="000000"/>
              </a:solidFill>
              <a:latin typeface="+mj-lt"/>
              <a:cs typeface="Calibri" panose="020F0502020204030204"/>
            </a:rPr>
            <a:t>67</a:t>
          </a:r>
          <a:r>
            <a:rPr lang="en-US" sz="2000" b="1" dirty="0">
              <a:solidFill>
                <a:srgbClr val="000000"/>
              </a:solidFill>
              <a:latin typeface="+mj-lt"/>
              <a:cs typeface="Times" pitchFamily="18" charset="0"/>
            </a:rPr>
            <a:t>: Report of the Result</a:t>
          </a:r>
          <a:endParaRPr lang="en-US" sz="2000" b="1" dirty="0">
            <a:solidFill>
              <a:srgbClr val="000000"/>
            </a:solidFill>
            <a:latin typeface="+mj-lt"/>
            <a:cs typeface="Calibri" panose="020F0502020204030204"/>
          </a:endParaRPr>
        </a:p>
      </dgm:t>
    </dgm:pt>
    <dgm:pt modelId="{E6F4165D-AF57-CC45-B27F-81FA6BC19F90}" type="parTrans" cxnId="{2D2C09B5-D4F5-774C-9408-19D5BCC69937}">
      <dgm:prSet/>
      <dgm:spPr/>
      <dgm:t>
        <a:bodyPr/>
        <a:lstStyle/>
        <a:p>
          <a:endParaRPr lang="en-US">
            <a:solidFill>
              <a:srgbClr val="000000"/>
            </a:solidFill>
          </a:endParaRPr>
        </a:p>
      </dgm:t>
    </dgm:pt>
    <dgm:pt modelId="{FA0250BB-80AD-B349-BD86-21D387AC34EF}" type="sibTrans" cxnId="{2D2C09B5-D4F5-774C-9408-19D5BCC69937}">
      <dgm:prSet/>
      <dgm:spPr/>
      <dgm:t>
        <a:bodyPr/>
        <a:lstStyle/>
        <a:p>
          <a:endParaRPr lang="en-US">
            <a:solidFill>
              <a:srgbClr val="000000"/>
            </a:solidFill>
          </a:endParaRPr>
        </a:p>
      </dgm:t>
    </dgm:pt>
    <dgm:pt modelId="{E3E8CF2C-B2EA-D046-A312-416C4177A6FC}">
      <dgm:prSet phldrT="[Text]" custT="1"/>
      <dgm:spPr/>
      <dgm:t>
        <a:bodyPr/>
        <a:lstStyle/>
        <a:p>
          <a:pPr algn="just"/>
          <a:r>
            <a:rPr lang="en-US" sz="2000" b="0" dirty="0">
              <a:solidFill>
                <a:srgbClr val="000000"/>
              </a:solidFill>
              <a:latin typeface="Calibri" panose="020F0502020204030204"/>
              <a:cs typeface="Calibri" panose="020F0502020204030204"/>
            </a:rPr>
            <a:t>RO to report result to ECI &amp; to Appropriate Authority (i.e. </a:t>
          </a:r>
          <a:r>
            <a:rPr lang="en-US" sz="2000" b="0" dirty="0">
              <a:solidFill>
                <a:srgbClr val="C00000"/>
              </a:solidFill>
              <a:latin typeface="Calibri" panose="020F0502020204030204"/>
              <a:cs typeface="Calibri" panose="020F0502020204030204"/>
            </a:rPr>
            <a:t>Secretary</a:t>
          </a:r>
          <a:r>
            <a:rPr lang="en-US" sz="2000" b="0" dirty="0">
              <a:solidFill>
                <a:srgbClr val="000000"/>
              </a:solidFill>
              <a:latin typeface="Calibri" panose="020F0502020204030204"/>
              <a:cs typeface="Calibri" panose="020F0502020204030204"/>
            </a:rPr>
            <a:t> State Legislature/ Parliament, who shall get it published in official </a:t>
          </a:r>
          <a:r>
            <a:rPr lang="en-US" sz="2000" b="0" dirty="0">
              <a:solidFill>
                <a:srgbClr val="C00000"/>
              </a:solidFill>
              <a:latin typeface="Calibri" panose="020F0502020204030204"/>
              <a:cs typeface="Calibri" panose="020F0502020204030204"/>
            </a:rPr>
            <a:t>Gazette</a:t>
          </a:r>
          <a:r>
            <a:rPr lang="en-US" sz="2000" b="0" dirty="0">
              <a:solidFill>
                <a:srgbClr val="000000"/>
              </a:solidFill>
              <a:latin typeface="Calibri" panose="020F0502020204030204"/>
              <a:cs typeface="Calibri" panose="020F0502020204030204"/>
            </a:rPr>
            <a:t> immediately.</a:t>
          </a:r>
          <a:r>
            <a:rPr lang="en-US" sz="1900" b="0" dirty="0">
              <a:solidFill>
                <a:srgbClr val="000000"/>
              </a:solidFill>
              <a:latin typeface="Times" pitchFamily="18" charset="0"/>
              <a:cs typeface="Times" pitchFamily="18" charset="0"/>
            </a:rPr>
            <a:t>  </a:t>
          </a:r>
        </a:p>
      </dgm:t>
    </dgm:pt>
    <dgm:pt modelId="{F9736191-B039-4E45-BBB4-0E1F74746080}" type="parTrans" cxnId="{452B40E6-E087-A74E-8BA3-47E1240A3BEE}">
      <dgm:prSet/>
      <dgm:spPr/>
      <dgm:t>
        <a:bodyPr/>
        <a:lstStyle/>
        <a:p>
          <a:endParaRPr lang="en-US">
            <a:solidFill>
              <a:srgbClr val="000000"/>
            </a:solidFill>
          </a:endParaRPr>
        </a:p>
      </dgm:t>
    </dgm:pt>
    <dgm:pt modelId="{2749E6F8-F798-8841-AE48-08554A6EEAB3}" type="sibTrans" cxnId="{452B40E6-E087-A74E-8BA3-47E1240A3BEE}">
      <dgm:prSet/>
      <dgm:spPr/>
      <dgm:t>
        <a:bodyPr/>
        <a:lstStyle/>
        <a:p>
          <a:endParaRPr lang="en-US">
            <a:solidFill>
              <a:srgbClr val="000000"/>
            </a:solidFill>
          </a:endParaRPr>
        </a:p>
      </dgm:t>
    </dgm:pt>
    <dgm:pt modelId="{0ECDB836-60DB-481D-B019-28C1E121AB1F}">
      <dgm:prSet phldrT="[Text]"/>
      <dgm:spPr/>
      <dgm:t>
        <a:bodyPr/>
        <a:lstStyle/>
        <a:p>
          <a:r>
            <a:rPr lang="en-US" b="1" dirty="0">
              <a:solidFill>
                <a:srgbClr val="000000"/>
              </a:solidFill>
              <a:latin typeface="Calibri" panose="020F0502020204030204"/>
              <a:cs typeface="Calibri" panose="020F0502020204030204"/>
            </a:rPr>
            <a:t>Sec 128: Maintenance of secrecy of voting</a:t>
          </a:r>
          <a:endParaRPr lang="en-US" dirty="0">
            <a:solidFill>
              <a:srgbClr val="000000"/>
            </a:solidFill>
            <a:latin typeface="Calibri" panose="020F0502020204030204"/>
            <a:cs typeface="Calibri" panose="020F0502020204030204"/>
          </a:endParaRPr>
        </a:p>
      </dgm:t>
    </dgm:pt>
    <dgm:pt modelId="{B18EFC3F-42EF-4A4E-B2CD-683F3FA88383}" type="parTrans" cxnId="{3EDAA2AE-D900-4B51-A1FF-633827B5A455}">
      <dgm:prSet/>
      <dgm:spPr/>
      <dgm:t>
        <a:bodyPr/>
        <a:lstStyle/>
        <a:p>
          <a:endParaRPr lang="en-IN"/>
        </a:p>
      </dgm:t>
    </dgm:pt>
    <dgm:pt modelId="{0E97A1D3-D392-4C4E-B254-7A28AEB77A6D}" type="sibTrans" cxnId="{3EDAA2AE-D900-4B51-A1FF-633827B5A455}">
      <dgm:prSet/>
      <dgm:spPr/>
      <dgm:t>
        <a:bodyPr/>
        <a:lstStyle/>
        <a:p>
          <a:endParaRPr lang="en-IN"/>
        </a:p>
      </dgm:t>
    </dgm:pt>
    <dgm:pt modelId="{857C0AAA-CC19-4142-83F0-944B64D0EA8E}">
      <dgm:prSet phldrT="[Text]"/>
      <dgm:spPr/>
      <dgm:t>
        <a:bodyPr/>
        <a:lstStyle/>
        <a:p>
          <a:r>
            <a:rPr lang="en-US" b="0" dirty="0">
              <a:solidFill>
                <a:srgbClr val="000000"/>
              </a:solidFill>
              <a:latin typeface="Calibri" panose="020F0502020204030204"/>
              <a:cs typeface="Calibri" panose="020F0502020204030204"/>
            </a:rPr>
            <a:t>Applicable to officer/clerk/agent/person </a:t>
          </a:r>
          <a:r>
            <a:rPr lang="en-US" b="0" dirty="0">
              <a:solidFill>
                <a:srgbClr val="C00000"/>
              </a:solidFill>
              <a:latin typeface="Calibri" panose="020F0502020204030204"/>
              <a:cs typeface="Calibri" panose="020F0502020204030204"/>
            </a:rPr>
            <a:t>performing duty </a:t>
          </a:r>
          <a:r>
            <a:rPr lang="en-US" b="0" dirty="0">
              <a:solidFill>
                <a:srgbClr val="000000"/>
              </a:solidFill>
              <a:latin typeface="Calibri" panose="020F0502020204030204"/>
              <a:cs typeface="Calibri" panose="020F0502020204030204"/>
            </a:rPr>
            <a:t>in connection to Election ( during poll or counting).</a:t>
          </a:r>
        </a:p>
      </dgm:t>
    </dgm:pt>
    <dgm:pt modelId="{D91250A3-7738-44B1-88ED-4C611A5F34F3}" type="parTrans" cxnId="{DC1719ED-2229-499C-B11F-725AE4833839}">
      <dgm:prSet/>
      <dgm:spPr/>
      <dgm:t>
        <a:bodyPr/>
        <a:lstStyle/>
        <a:p>
          <a:endParaRPr lang="en-IN"/>
        </a:p>
      </dgm:t>
    </dgm:pt>
    <dgm:pt modelId="{B7D66975-D7B1-47F3-9170-CC043E07B019}" type="sibTrans" cxnId="{DC1719ED-2229-499C-B11F-725AE4833839}">
      <dgm:prSet/>
      <dgm:spPr/>
      <dgm:t>
        <a:bodyPr/>
        <a:lstStyle/>
        <a:p>
          <a:endParaRPr lang="en-IN"/>
        </a:p>
      </dgm:t>
    </dgm:pt>
    <dgm:pt modelId="{90E4A55C-2F3D-4CCE-B1CA-A82E747DAA78}">
      <dgm:prSet phldrT="[Text]"/>
      <dgm:spPr/>
      <dgm:t>
        <a:bodyPr/>
        <a:lstStyle/>
        <a:p>
          <a:r>
            <a:rPr lang="en-US" b="0" dirty="0">
              <a:solidFill>
                <a:srgbClr val="000000"/>
              </a:solidFill>
              <a:latin typeface="Calibri" panose="020F0502020204030204"/>
              <a:cs typeface="Calibri" panose="020F0502020204030204"/>
            </a:rPr>
            <a:t>RO/ARO should take an </a:t>
          </a:r>
          <a:r>
            <a:rPr lang="en-US" b="0" dirty="0">
              <a:solidFill>
                <a:srgbClr val="C00000"/>
              </a:solidFill>
              <a:latin typeface="Calibri" panose="020F0502020204030204"/>
              <a:cs typeface="Calibri" panose="020F0502020204030204"/>
            </a:rPr>
            <a:t>oath</a:t>
          </a:r>
          <a:r>
            <a:rPr lang="en-US" b="0" dirty="0">
              <a:solidFill>
                <a:srgbClr val="000000"/>
              </a:solidFill>
              <a:latin typeface="Calibri" panose="020F0502020204030204"/>
              <a:cs typeface="Calibri" panose="020F0502020204030204"/>
            </a:rPr>
            <a:t> to maintain secrecy of voting &amp; </a:t>
          </a:r>
          <a:r>
            <a:rPr lang="en-US" b="0" dirty="0">
              <a:solidFill>
                <a:srgbClr val="C00000"/>
              </a:solidFill>
              <a:latin typeface="Calibri" panose="020F0502020204030204"/>
              <a:cs typeface="Calibri" panose="020F0502020204030204"/>
            </a:rPr>
            <a:t>read it out aloud </a:t>
          </a:r>
          <a:r>
            <a:rPr lang="en-US" b="0" dirty="0">
              <a:solidFill>
                <a:srgbClr val="000000"/>
              </a:solidFill>
              <a:latin typeface="Calibri" panose="020F0502020204030204"/>
              <a:cs typeface="Calibri" panose="020F0502020204030204"/>
            </a:rPr>
            <a:t>before the commencement of counting of votes.</a:t>
          </a:r>
        </a:p>
      </dgm:t>
    </dgm:pt>
    <dgm:pt modelId="{75CFFF55-DD74-499E-9BD9-A9DE4C745800}" type="parTrans" cxnId="{1B145160-AA59-4F86-9BC7-73D97E720A18}">
      <dgm:prSet/>
      <dgm:spPr/>
      <dgm:t>
        <a:bodyPr/>
        <a:lstStyle/>
        <a:p>
          <a:endParaRPr lang="en-IN"/>
        </a:p>
      </dgm:t>
    </dgm:pt>
    <dgm:pt modelId="{2679A092-32F0-4EFC-A07E-36666582BB53}" type="sibTrans" cxnId="{1B145160-AA59-4F86-9BC7-73D97E720A18}">
      <dgm:prSet/>
      <dgm:spPr/>
      <dgm:t>
        <a:bodyPr/>
        <a:lstStyle/>
        <a:p>
          <a:endParaRPr lang="en-IN"/>
        </a:p>
      </dgm:t>
    </dgm:pt>
    <dgm:pt modelId="{B53A9E48-88BB-4113-A4BC-D7F3297FB6B3}">
      <dgm:prSet phldrT="[Text]"/>
      <dgm:spPr/>
      <dgm:t>
        <a:bodyPr/>
        <a:lstStyle/>
        <a:p>
          <a:r>
            <a:rPr lang="en-US" b="0" dirty="0">
              <a:solidFill>
                <a:srgbClr val="000000"/>
              </a:solidFill>
              <a:latin typeface="Calibri" panose="020F0502020204030204"/>
              <a:cs typeface="Calibri" panose="020F0502020204030204"/>
            </a:rPr>
            <a:t>Violation </a:t>
          </a:r>
          <a:r>
            <a:rPr lang="en-US" b="0" dirty="0">
              <a:solidFill>
                <a:srgbClr val="C00000"/>
              </a:solidFill>
              <a:latin typeface="Calibri" panose="020F0502020204030204"/>
              <a:cs typeface="Calibri" panose="020F0502020204030204"/>
            </a:rPr>
            <a:t>punishable</a:t>
          </a:r>
          <a:r>
            <a:rPr lang="en-US" b="0" dirty="0">
              <a:solidFill>
                <a:srgbClr val="000000"/>
              </a:solidFill>
              <a:latin typeface="Calibri" panose="020F0502020204030204"/>
              <a:cs typeface="Calibri" panose="020F0502020204030204"/>
            </a:rPr>
            <a:t> with 3 months imprisonment or fine or with both. </a:t>
          </a:r>
        </a:p>
      </dgm:t>
    </dgm:pt>
    <dgm:pt modelId="{A1FE5B09-83F9-4B54-8707-AB164B43FEC7}" type="parTrans" cxnId="{626AA950-D3BC-48B7-9E0A-102D9FF9026B}">
      <dgm:prSet/>
      <dgm:spPr/>
      <dgm:t>
        <a:bodyPr/>
        <a:lstStyle/>
        <a:p>
          <a:endParaRPr lang="en-IN"/>
        </a:p>
      </dgm:t>
    </dgm:pt>
    <dgm:pt modelId="{5DBDB5A2-9ADE-4A85-9B60-01B554C97905}" type="sibTrans" cxnId="{626AA950-D3BC-48B7-9E0A-102D9FF9026B}">
      <dgm:prSet/>
      <dgm:spPr/>
      <dgm:t>
        <a:bodyPr/>
        <a:lstStyle/>
        <a:p>
          <a:endParaRPr lang="en-IN"/>
        </a:p>
      </dgm:t>
    </dgm:pt>
    <dgm:pt modelId="{C37701AE-659E-4284-B03A-090D9480B3F3}">
      <dgm:prSet phldrT="[Text]" custT="1"/>
      <dgm:spPr/>
      <dgm:t>
        <a:bodyPr/>
        <a:lstStyle/>
        <a:p>
          <a:r>
            <a:rPr lang="en-US" sz="1800" b="0" dirty="0">
              <a:solidFill>
                <a:srgbClr val="000000"/>
              </a:solidFill>
              <a:latin typeface="Calibri" panose="020F0502020204030204"/>
              <a:cs typeface="Calibri" panose="020F0502020204030204"/>
            </a:rPr>
            <a:t> </a:t>
          </a:r>
          <a:r>
            <a:rPr lang="en-US" sz="1800" b="1" dirty="0">
              <a:solidFill>
                <a:srgbClr val="000000"/>
              </a:solidFill>
              <a:latin typeface="Calibri" panose="020F0502020204030204"/>
              <a:cs typeface="Calibri" panose="020F0502020204030204"/>
            </a:rPr>
            <a:t>Sec 129: Officers, etc. at elections </a:t>
          </a:r>
          <a:r>
            <a:rPr lang="en-US" sz="1800" b="1" dirty="0">
              <a:solidFill>
                <a:srgbClr val="C00000"/>
              </a:solidFill>
              <a:latin typeface="Calibri" panose="020F0502020204030204"/>
              <a:cs typeface="Calibri" panose="020F0502020204030204"/>
            </a:rPr>
            <a:t>not to act for candidates </a:t>
          </a:r>
          <a:r>
            <a:rPr lang="en-US" sz="1800" b="1" dirty="0">
              <a:solidFill>
                <a:srgbClr val="000000"/>
              </a:solidFill>
              <a:latin typeface="Calibri" panose="020F0502020204030204"/>
              <a:cs typeface="Calibri" panose="020F0502020204030204"/>
            </a:rPr>
            <a:t>or to influence voting</a:t>
          </a:r>
          <a:endParaRPr lang="en-US" sz="1800" b="0" dirty="0">
            <a:solidFill>
              <a:srgbClr val="000000"/>
            </a:solidFill>
            <a:latin typeface="Calibri" panose="020F0502020204030204"/>
            <a:cs typeface="Calibri" panose="020F0502020204030204"/>
          </a:endParaRPr>
        </a:p>
      </dgm:t>
    </dgm:pt>
    <dgm:pt modelId="{5F3D3D01-C70D-4A28-9AF5-6371BA205D9C}" type="parTrans" cxnId="{94FFB326-1CF3-41F9-B1F2-714CCF0F1C6D}">
      <dgm:prSet/>
      <dgm:spPr/>
      <dgm:t>
        <a:bodyPr/>
        <a:lstStyle/>
        <a:p>
          <a:endParaRPr lang="en-IN"/>
        </a:p>
      </dgm:t>
    </dgm:pt>
    <dgm:pt modelId="{649C37A1-F67A-42D0-8F29-163487835609}" type="sibTrans" cxnId="{94FFB326-1CF3-41F9-B1F2-714CCF0F1C6D}">
      <dgm:prSet/>
      <dgm:spPr/>
      <dgm:t>
        <a:bodyPr/>
        <a:lstStyle/>
        <a:p>
          <a:endParaRPr lang="en-IN"/>
        </a:p>
      </dgm:t>
    </dgm:pt>
    <dgm:pt modelId="{0B892141-E9A7-43ED-90AC-6EA521CA3D54}">
      <dgm:prSet phldrT="[Text]"/>
      <dgm:spPr/>
      <dgm:t>
        <a:bodyPr/>
        <a:lstStyle/>
        <a:p>
          <a:r>
            <a:rPr lang="en-US" b="0" dirty="0">
              <a:solidFill>
                <a:srgbClr val="000000"/>
              </a:solidFill>
              <a:latin typeface="Calibri" panose="020F0502020204030204"/>
              <a:cs typeface="Calibri" panose="020F0502020204030204"/>
            </a:rPr>
            <a:t>Applicable to DEO/RO/AROs/Polling  staff. </a:t>
          </a:r>
        </a:p>
      </dgm:t>
    </dgm:pt>
    <dgm:pt modelId="{8745C17A-0EBF-47B0-A19E-B04905B51FC6}" type="parTrans" cxnId="{6FA071C5-B4CC-4C28-A5F3-FF7554141AC3}">
      <dgm:prSet/>
      <dgm:spPr/>
      <dgm:t>
        <a:bodyPr/>
        <a:lstStyle/>
        <a:p>
          <a:endParaRPr lang="en-IN"/>
        </a:p>
      </dgm:t>
    </dgm:pt>
    <dgm:pt modelId="{6A117B5A-E009-44FF-A6FA-6D56C900386B}" type="sibTrans" cxnId="{6FA071C5-B4CC-4C28-A5F3-FF7554141AC3}">
      <dgm:prSet/>
      <dgm:spPr/>
      <dgm:t>
        <a:bodyPr/>
        <a:lstStyle/>
        <a:p>
          <a:endParaRPr lang="en-IN"/>
        </a:p>
      </dgm:t>
    </dgm:pt>
    <dgm:pt modelId="{E8151D21-2046-4EBE-BC30-14F4B564B8D5}">
      <dgm:prSet phldrT="[Text]"/>
      <dgm:spPr/>
      <dgm:t>
        <a:bodyPr/>
        <a:lstStyle/>
        <a:p>
          <a:r>
            <a:rPr lang="en-US" b="0" dirty="0">
              <a:solidFill>
                <a:srgbClr val="000000"/>
              </a:solidFill>
              <a:latin typeface="Calibri" panose="020F0502020204030204"/>
              <a:cs typeface="Calibri" panose="020F0502020204030204"/>
            </a:rPr>
            <a:t>Imprisonment up to 6 months /fine/both  .</a:t>
          </a:r>
        </a:p>
      </dgm:t>
    </dgm:pt>
    <dgm:pt modelId="{AC5BC5A2-5F78-4CD5-9161-34C7B5A3EC99}" type="parTrans" cxnId="{BE8ABE8C-9EF4-4C98-B064-E613DC893BE5}">
      <dgm:prSet/>
      <dgm:spPr/>
      <dgm:t>
        <a:bodyPr/>
        <a:lstStyle/>
        <a:p>
          <a:endParaRPr lang="en-IN"/>
        </a:p>
      </dgm:t>
    </dgm:pt>
    <dgm:pt modelId="{1E94B38C-0FC9-4116-932F-389F782BFA36}" type="sibTrans" cxnId="{BE8ABE8C-9EF4-4C98-B064-E613DC893BE5}">
      <dgm:prSet/>
      <dgm:spPr/>
      <dgm:t>
        <a:bodyPr/>
        <a:lstStyle/>
        <a:p>
          <a:endParaRPr lang="en-IN"/>
        </a:p>
      </dgm:t>
    </dgm:pt>
    <dgm:pt modelId="{A25C886B-19F9-1846-8DB4-62F0BD78323E}" type="pres">
      <dgm:prSet presAssocID="{9D3D7BA7-8112-49D7-BC74-8E77D049DA10}" presName="Name0" presStyleCnt="0">
        <dgm:presLayoutVars>
          <dgm:dir/>
          <dgm:animLvl val="lvl"/>
          <dgm:resizeHandles val="exact"/>
        </dgm:presLayoutVars>
      </dgm:prSet>
      <dgm:spPr/>
      <dgm:t>
        <a:bodyPr/>
        <a:lstStyle/>
        <a:p>
          <a:endParaRPr lang="en-US"/>
        </a:p>
      </dgm:t>
    </dgm:pt>
    <dgm:pt modelId="{59340D83-B7E4-0940-900C-DC01E5FFE48C}" type="pres">
      <dgm:prSet presAssocID="{4490D728-C96D-40DD-9EB8-91837BBE44F6}" presName="linNode" presStyleCnt="0"/>
      <dgm:spPr/>
    </dgm:pt>
    <dgm:pt modelId="{9DA2770A-06E8-C947-B664-5168FD60E299}" type="pres">
      <dgm:prSet presAssocID="{4490D728-C96D-40DD-9EB8-91837BBE44F6}" presName="parentText" presStyleLbl="node1" presStyleIdx="0" presStyleCnt="4" custScaleY="20380" custLinFactNeighborX="-1347" custLinFactNeighborY="1889">
        <dgm:presLayoutVars>
          <dgm:chMax val="1"/>
          <dgm:bulletEnabled val="1"/>
        </dgm:presLayoutVars>
      </dgm:prSet>
      <dgm:spPr/>
      <dgm:t>
        <a:bodyPr/>
        <a:lstStyle/>
        <a:p>
          <a:endParaRPr lang="en-US"/>
        </a:p>
      </dgm:t>
    </dgm:pt>
    <dgm:pt modelId="{0BE37B6B-DA2D-1846-9D2A-5A63D30CD6E8}" type="pres">
      <dgm:prSet presAssocID="{4490D728-C96D-40DD-9EB8-91837BBE44F6}" presName="descendantText" presStyleLbl="alignAccFollowNode1" presStyleIdx="0" presStyleCnt="4" custScaleY="23665">
        <dgm:presLayoutVars>
          <dgm:bulletEnabled val="1"/>
        </dgm:presLayoutVars>
      </dgm:prSet>
      <dgm:spPr/>
      <dgm:t>
        <a:bodyPr/>
        <a:lstStyle/>
        <a:p>
          <a:endParaRPr lang="en-US"/>
        </a:p>
      </dgm:t>
    </dgm:pt>
    <dgm:pt modelId="{0EDBD53C-A831-BF4B-AFCA-5CF67C5F22AD}" type="pres">
      <dgm:prSet presAssocID="{4F7CF7BE-F4ED-46FB-A4FA-BECAFD271D8F}" presName="sp" presStyleCnt="0"/>
      <dgm:spPr/>
    </dgm:pt>
    <dgm:pt modelId="{1C2F6531-A822-AE4D-A089-7D678D54D717}" type="pres">
      <dgm:prSet presAssocID="{62967C80-B4C2-A649-A216-5203DE7881BB}" presName="linNode" presStyleCnt="0"/>
      <dgm:spPr/>
    </dgm:pt>
    <dgm:pt modelId="{2E46D041-349E-A842-8EED-D48E27D1ED23}" type="pres">
      <dgm:prSet presAssocID="{62967C80-B4C2-A649-A216-5203DE7881BB}" presName="parentText" presStyleLbl="node1" presStyleIdx="1" presStyleCnt="4" custScaleY="19438" custLinFactNeighborX="77" custLinFactNeighborY="-1637">
        <dgm:presLayoutVars>
          <dgm:chMax val="1"/>
          <dgm:bulletEnabled val="1"/>
        </dgm:presLayoutVars>
      </dgm:prSet>
      <dgm:spPr/>
      <dgm:t>
        <a:bodyPr/>
        <a:lstStyle/>
        <a:p>
          <a:endParaRPr lang="en-US"/>
        </a:p>
      </dgm:t>
    </dgm:pt>
    <dgm:pt modelId="{FF26BFEC-0B00-A848-91DF-7AEF09E3FD52}" type="pres">
      <dgm:prSet presAssocID="{62967C80-B4C2-A649-A216-5203DE7881BB}" presName="descendantText" presStyleLbl="alignAccFollowNode1" presStyleIdx="1" presStyleCnt="4" custScaleY="31255">
        <dgm:presLayoutVars>
          <dgm:bulletEnabled val="1"/>
        </dgm:presLayoutVars>
      </dgm:prSet>
      <dgm:spPr/>
      <dgm:t>
        <a:bodyPr/>
        <a:lstStyle/>
        <a:p>
          <a:endParaRPr lang="en-US"/>
        </a:p>
      </dgm:t>
    </dgm:pt>
    <dgm:pt modelId="{12174791-8C35-46CB-80B7-AE6DECF7FC66}" type="pres">
      <dgm:prSet presAssocID="{FA0250BB-80AD-B349-BD86-21D387AC34EF}" presName="sp" presStyleCnt="0"/>
      <dgm:spPr/>
    </dgm:pt>
    <dgm:pt modelId="{0C22F5A8-CA76-4308-B6D0-125E4C7CDAA4}" type="pres">
      <dgm:prSet presAssocID="{0ECDB836-60DB-481D-B019-28C1E121AB1F}" presName="linNode" presStyleCnt="0"/>
      <dgm:spPr/>
    </dgm:pt>
    <dgm:pt modelId="{EB9BAF86-BB59-42E4-A3FE-B7F0E6177F46}" type="pres">
      <dgm:prSet presAssocID="{0ECDB836-60DB-481D-B019-28C1E121AB1F}" presName="parentText" presStyleLbl="node1" presStyleIdx="2" presStyleCnt="4" custScaleX="62136" custScaleY="46581" custLinFactNeighborX="1422" custLinFactNeighborY="-5317">
        <dgm:presLayoutVars>
          <dgm:chMax val="1"/>
          <dgm:bulletEnabled val="1"/>
        </dgm:presLayoutVars>
      </dgm:prSet>
      <dgm:spPr/>
      <dgm:t>
        <a:bodyPr/>
        <a:lstStyle/>
        <a:p>
          <a:endParaRPr lang="en-US"/>
        </a:p>
      </dgm:t>
    </dgm:pt>
    <dgm:pt modelId="{31BD1221-A9B5-4114-9A4F-2C31E6B21415}" type="pres">
      <dgm:prSet presAssocID="{0ECDB836-60DB-481D-B019-28C1E121AB1F}" presName="descendantText" presStyleLbl="alignAccFollowNode1" presStyleIdx="2" presStyleCnt="4" custScaleX="129963" custScaleY="46186" custLinFactNeighborX="4561" custLinFactNeighborY="-9893">
        <dgm:presLayoutVars>
          <dgm:bulletEnabled val="1"/>
        </dgm:presLayoutVars>
      </dgm:prSet>
      <dgm:spPr/>
      <dgm:t>
        <a:bodyPr/>
        <a:lstStyle/>
        <a:p>
          <a:endParaRPr lang="en-US"/>
        </a:p>
      </dgm:t>
    </dgm:pt>
    <dgm:pt modelId="{4995B614-2880-48C1-A4AD-20EAECB9CDAF}" type="pres">
      <dgm:prSet presAssocID="{0E97A1D3-D392-4C4E-B254-7A28AEB77A6D}" presName="sp" presStyleCnt="0"/>
      <dgm:spPr/>
    </dgm:pt>
    <dgm:pt modelId="{35C529BB-3B75-4823-A98F-23F4D6CFA72A}" type="pres">
      <dgm:prSet presAssocID="{C37701AE-659E-4284-B03A-090D9480B3F3}" presName="linNode" presStyleCnt="0"/>
      <dgm:spPr/>
    </dgm:pt>
    <dgm:pt modelId="{DB404811-0674-4CEB-B6AA-04D504EA4230}" type="pres">
      <dgm:prSet presAssocID="{C37701AE-659E-4284-B03A-090D9480B3F3}" presName="parentText" presStyleLbl="node1" presStyleIdx="3" presStyleCnt="4" custScaleX="156180" custScaleY="23974" custLinFactNeighborX="-2007" custLinFactNeighborY="-18991">
        <dgm:presLayoutVars>
          <dgm:chMax val="1"/>
          <dgm:bulletEnabled val="1"/>
        </dgm:presLayoutVars>
      </dgm:prSet>
      <dgm:spPr/>
      <dgm:t>
        <a:bodyPr/>
        <a:lstStyle/>
        <a:p>
          <a:endParaRPr lang="en-US"/>
        </a:p>
      </dgm:t>
    </dgm:pt>
    <dgm:pt modelId="{06EB90D3-AA1F-416F-A404-F8A773E5F8AB}" type="pres">
      <dgm:prSet presAssocID="{C37701AE-659E-4284-B03A-090D9480B3F3}" presName="descendantText" presStyleLbl="alignAccFollowNode1" presStyleIdx="3" presStyleCnt="4" custScaleX="71131" custScaleY="34543" custLinFactNeighborX="1511" custLinFactNeighborY="-18404">
        <dgm:presLayoutVars>
          <dgm:bulletEnabled val="1"/>
        </dgm:presLayoutVars>
      </dgm:prSet>
      <dgm:spPr/>
      <dgm:t>
        <a:bodyPr/>
        <a:lstStyle/>
        <a:p>
          <a:endParaRPr lang="en-US"/>
        </a:p>
      </dgm:t>
    </dgm:pt>
  </dgm:ptLst>
  <dgm:cxnLst>
    <dgm:cxn modelId="{0F68B604-16AF-4D6D-A99E-AFD5605078D4}" type="presOf" srcId="{4490D728-C96D-40DD-9EB8-91837BBE44F6}" destId="{9DA2770A-06E8-C947-B664-5168FD60E299}" srcOrd="0" destOrd="0" presId="urn:microsoft.com/office/officeart/2005/8/layout/vList5"/>
    <dgm:cxn modelId="{452B40E6-E087-A74E-8BA3-47E1240A3BEE}" srcId="{62967C80-B4C2-A649-A216-5203DE7881BB}" destId="{E3E8CF2C-B2EA-D046-A312-416C4177A6FC}" srcOrd="0" destOrd="0" parTransId="{F9736191-B039-4E45-BBB4-0E1F74746080}" sibTransId="{2749E6F8-F798-8841-AE48-08554A6EEAB3}"/>
    <dgm:cxn modelId="{EFEBFC38-2EF1-400A-8E0D-F818241E7463}" srcId="{9D3D7BA7-8112-49D7-BC74-8E77D049DA10}" destId="{4490D728-C96D-40DD-9EB8-91837BBE44F6}" srcOrd="0" destOrd="0" parTransId="{C6E8BED4-FB1E-4118-AF21-79D8EF65916D}" sibTransId="{4F7CF7BE-F4ED-46FB-A4FA-BECAFD271D8F}"/>
    <dgm:cxn modelId="{94FFB326-1CF3-41F9-B1F2-714CCF0F1C6D}" srcId="{9D3D7BA7-8112-49D7-BC74-8E77D049DA10}" destId="{C37701AE-659E-4284-B03A-090D9480B3F3}" srcOrd="3" destOrd="0" parTransId="{5F3D3D01-C70D-4A28-9AF5-6371BA205D9C}" sibTransId="{649C37A1-F67A-42D0-8F29-163487835609}"/>
    <dgm:cxn modelId="{3CFAA8AC-448B-4E67-AFF1-93BDA07DC0CD}" type="presOf" srcId="{B53A9E48-88BB-4113-A4BC-D7F3297FB6B3}" destId="{31BD1221-A9B5-4114-9A4F-2C31E6B21415}" srcOrd="0" destOrd="2" presId="urn:microsoft.com/office/officeart/2005/8/layout/vList5"/>
    <dgm:cxn modelId="{B13ADE97-D272-4D8A-828F-4322402998C7}" type="presOf" srcId="{90E4A55C-2F3D-4CCE-B1CA-A82E747DAA78}" destId="{31BD1221-A9B5-4114-9A4F-2C31E6B21415}" srcOrd="0" destOrd="1" presId="urn:microsoft.com/office/officeart/2005/8/layout/vList5"/>
    <dgm:cxn modelId="{B810E04E-9CD8-44F1-A6FB-45E187798734}" type="presOf" srcId="{E3E8CF2C-B2EA-D046-A312-416C4177A6FC}" destId="{FF26BFEC-0B00-A848-91DF-7AEF09E3FD52}" srcOrd="0" destOrd="0" presId="urn:microsoft.com/office/officeart/2005/8/layout/vList5"/>
    <dgm:cxn modelId="{1B145160-AA59-4F86-9BC7-73D97E720A18}" srcId="{0ECDB836-60DB-481D-B019-28C1E121AB1F}" destId="{90E4A55C-2F3D-4CCE-B1CA-A82E747DAA78}" srcOrd="1" destOrd="0" parTransId="{75CFFF55-DD74-499E-9BD9-A9DE4C745800}" sibTransId="{2679A092-32F0-4EFC-A07E-36666582BB53}"/>
    <dgm:cxn modelId="{AAEC8369-CF66-4488-8770-8C26B0B4D092}" type="presOf" srcId="{857C0AAA-CC19-4142-83F0-944B64D0EA8E}" destId="{31BD1221-A9B5-4114-9A4F-2C31E6B21415}" srcOrd="0" destOrd="0" presId="urn:microsoft.com/office/officeart/2005/8/layout/vList5"/>
    <dgm:cxn modelId="{5830C671-783E-448F-89CB-8ADB795DAC19}" type="presOf" srcId="{C37701AE-659E-4284-B03A-090D9480B3F3}" destId="{DB404811-0674-4CEB-B6AA-04D504EA4230}" srcOrd="0" destOrd="0" presId="urn:microsoft.com/office/officeart/2005/8/layout/vList5"/>
    <dgm:cxn modelId="{2D2C09B5-D4F5-774C-9408-19D5BCC69937}" srcId="{9D3D7BA7-8112-49D7-BC74-8E77D049DA10}" destId="{62967C80-B4C2-A649-A216-5203DE7881BB}" srcOrd="1" destOrd="0" parTransId="{E6F4165D-AF57-CC45-B27F-81FA6BC19F90}" sibTransId="{FA0250BB-80AD-B349-BD86-21D387AC34EF}"/>
    <dgm:cxn modelId="{BE8ABE8C-9EF4-4C98-B064-E613DC893BE5}" srcId="{C37701AE-659E-4284-B03A-090D9480B3F3}" destId="{E8151D21-2046-4EBE-BC30-14F4B564B8D5}" srcOrd="1" destOrd="0" parTransId="{AC5BC5A2-5F78-4CD5-9161-34C7B5A3EC99}" sibTransId="{1E94B38C-0FC9-4116-932F-389F782BFA36}"/>
    <dgm:cxn modelId="{CA8F64B8-717A-41C1-9312-47D81578E3AF}" type="presOf" srcId="{0B892141-E9A7-43ED-90AC-6EA521CA3D54}" destId="{06EB90D3-AA1F-416F-A404-F8A773E5F8AB}" srcOrd="0" destOrd="0" presId="urn:microsoft.com/office/officeart/2005/8/layout/vList5"/>
    <dgm:cxn modelId="{B1EBF4ED-AFBF-461B-8825-3CCE1E12C270}" srcId="{4490D728-C96D-40DD-9EB8-91837BBE44F6}" destId="{00680A7B-6498-4770-8328-82682842AFC7}" srcOrd="0" destOrd="0" parTransId="{C2B11647-5047-4B8F-BBA6-92EA909FD483}" sibTransId="{7DD681F2-1544-40AC-AA08-B197B37EACA5}"/>
    <dgm:cxn modelId="{377CDF36-DE06-44C5-A3AA-EBA49DFB7F1F}" type="presOf" srcId="{62967C80-B4C2-A649-A216-5203DE7881BB}" destId="{2E46D041-349E-A842-8EED-D48E27D1ED23}" srcOrd="0" destOrd="0" presId="urn:microsoft.com/office/officeart/2005/8/layout/vList5"/>
    <dgm:cxn modelId="{3EDAA2AE-D900-4B51-A1FF-633827B5A455}" srcId="{9D3D7BA7-8112-49D7-BC74-8E77D049DA10}" destId="{0ECDB836-60DB-481D-B019-28C1E121AB1F}" srcOrd="2" destOrd="0" parTransId="{B18EFC3F-42EF-4A4E-B2CD-683F3FA88383}" sibTransId="{0E97A1D3-D392-4C4E-B254-7A28AEB77A6D}"/>
    <dgm:cxn modelId="{3C638776-5EE7-4E5B-955A-34BD15312A2B}" type="presOf" srcId="{00680A7B-6498-4770-8328-82682842AFC7}" destId="{0BE37B6B-DA2D-1846-9D2A-5A63D30CD6E8}" srcOrd="0" destOrd="0" presId="urn:microsoft.com/office/officeart/2005/8/layout/vList5"/>
    <dgm:cxn modelId="{E9998372-55DB-43B2-ABD4-680E859E7BBC}" type="presOf" srcId="{E8151D21-2046-4EBE-BC30-14F4B564B8D5}" destId="{06EB90D3-AA1F-416F-A404-F8A773E5F8AB}" srcOrd="0" destOrd="1" presId="urn:microsoft.com/office/officeart/2005/8/layout/vList5"/>
    <dgm:cxn modelId="{DC1719ED-2229-499C-B11F-725AE4833839}" srcId="{0ECDB836-60DB-481D-B019-28C1E121AB1F}" destId="{857C0AAA-CC19-4142-83F0-944B64D0EA8E}" srcOrd="0" destOrd="0" parTransId="{D91250A3-7738-44B1-88ED-4C611A5F34F3}" sibTransId="{B7D66975-D7B1-47F3-9170-CC043E07B019}"/>
    <dgm:cxn modelId="{95481D04-AEC0-4256-AD8A-906DF278F85A}" type="presOf" srcId="{0ECDB836-60DB-481D-B019-28C1E121AB1F}" destId="{EB9BAF86-BB59-42E4-A3FE-B7F0E6177F46}" srcOrd="0" destOrd="0" presId="urn:microsoft.com/office/officeart/2005/8/layout/vList5"/>
    <dgm:cxn modelId="{6FA071C5-B4CC-4C28-A5F3-FF7554141AC3}" srcId="{C37701AE-659E-4284-B03A-090D9480B3F3}" destId="{0B892141-E9A7-43ED-90AC-6EA521CA3D54}" srcOrd="0" destOrd="0" parTransId="{8745C17A-0EBF-47B0-A19E-B04905B51FC6}" sibTransId="{6A117B5A-E009-44FF-A6FA-6D56C900386B}"/>
    <dgm:cxn modelId="{626AA950-D3BC-48B7-9E0A-102D9FF9026B}" srcId="{0ECDB836-60DB-481D-B019-28C1E121AB1F}" destId="{B53A9E48-88BB-4113-A4BC-D7F3297FB6B3}" srcOrd="2" destOrd="0" parTransId="{A1FE5B09-83F9-4B54-8707-AB164B43FEC7}" sibTransId="{5DBDB5A2-9ADE-4A85-9B60-01B554C97905}"/>
    <dgm:cxn modelId="{A092857B-CED5-4364-90EA-23F3F86930B0}" type="presOf" srcId="{9D3D7BA7-8112-49D7-BC74-8E77D049DA10}" destId="{A25C886B-19F9-1846-8DB4-62F0BD78323E}" srcOrd="0" destOrd="0" presId="urn:microsoft.com/office/officeart/2005/8/layout/vList5"/>
    <dgm:cxn modelId="{74AF6F42-65D8-4ECF-810B-21A490E69812}" type="presParOf" srcId="{A25C886B-19F9-1846-8DB4-62F0BD78323E}" destId="{59340D83-B7E4-0940-900C-DC01E5FFE48C}" srcOrd="0" destOrd="0" presId="urn:microsoft.com/office/officeart/2005/8/layout/vList5"/>
    <dgm:cxn modelId="{15D12B6E-979B-417F-81F4-6A3CFDA80BCF}" type="presParOf" srcId="{59340D83-B7E4-0940-900C-DC01E5FFE48C}" destId="{9DA2770A-06E8-C947-B664-5168FD60E299}" srcOrd="0" destOrd="0" presId="urn:microsoft.com/office/officeart/2005/8/layout/vList5"/>
    <dgm:cxn modelId="{D2F55AC2-B50A-4BFE-A3F1-6C06F535D793}" type="presParOf" srcId="{59340D83-B7E4-0940-900C-DC01E5FFE48C}" destId="{0BE37B6B-DA2D-1846-9D2A-5A63D30CD6E8}" srcOrd="1" destOrd="0" presId="urn:microsoft.com/office/officeart/2005/8/layout/vList5"/>
    <dgm:cxn modelId="{33B418F7-6CB2-437C-8C7A-24625B203ED3}" type="presParOf" srcId="{A25C886B-19F9-1846-8DB4-62F0BD78323E}" destId="{0EDBD53C-A831-BF4B-AFCA-5CF67C5F22AD}" srcOrd="1" destOrd="0" presId="urn:microsoft.com/office/officeart/2005/8/layout/vList5"/>
    <dgm:cxn modelId="{2C0AEE14-8998-4C99-8A50-C63D66839964}" type="presParOf" srcId="{A25C886B-19F9-1846-8DB4-62F0BD78323E}" destId="{1C2F6531-A822-AE4D-A089-7D678D54D717}" srcOrd="2" destOrd="0" presId="urn:microsoft.com/office/officeart/2005/8/layout/vList5"/>
    <dgm:cxn modelId="{58EAC8C6-29EA-4859-B1A0-1C170620AF5A}" type="presParOf" srcId="{1C2F6531-A822-AE4D-A089-7D678D54D717}" destId="{2E46D041-349E-A842-8EED-D48E27D1ED23}" srcOrd="0" destOrd="0" presId="urn:microsoft.com/office/officeart/2005/8/layout/vList5"/>
    <dgm:cxn modelId="{73410902-D26B-4624-A0AC-73C64DC75101}" type="presParOf" srcId="{1C2F6531-A822-AE4D-A089-7D678D54D717}" destId="{FF26BFEC-0B00-A848-91DF-7AEF09E3FD52}" srcOrd="1" destOrd="0" presId="urn:microsoft.com/office/officeart/2005/8/layout/vList5"/>
    <dgm:cxn modelId="{A7F929E4-C371-4A3D-B500-AFF49E10E549}" type="presParOf" srcId="{A25C886B-19F9-1846-8DB4-62F0BD78323E}" destId="{12174791-8C35-46CB-80B7-AE6DECF7FC66}" srcOrd="3" destOrd="0" presId="urn:microsoft.com/office/officeart/2005/8/layout/vList5"/>
    <dgm:cxn modelId="{F5A9C941-9023-4EC8-87B9-ACBD7B97E170}" type="presParOf" srcId="{A25C886B-19F9-1846-8DB4-62F0BD78323E}" destId="{0C22F5A8-CA76-4308-B6D0-125E4C7CDAA4}" srcOrd="4" destOrd="0" presId="urn:microsoft.com/office/officeart/2005/8/layout/vList5"/>
    <dgm:cxn modelId="{0D5F2AF0-D899-44AC-8BDD-8F32332794F4}" type="presParOf" srcId="{0C22F5A8-CA76-4308-B6D0-125E4C7CDAA4}" destId="{EB9BAF86-BB59-42E4-A3FE-B7F0E6177F46}" srcOrd="0" destOrd="0" presId="urn:microsoft.com/office/officeart/2005/8/layout/vList5"/>
    <dgm:cxn modelId="{63B6B48D-95DD-429A-920E-F9A17880BF72}" type="presParOf" srcId="{0C22F5A8-CA76-4308-B6D0-125E4C7CDAA4}" destId="{31BD1221-A9B5-4114-9A4F-2C31E6B21415}" srcOrd="1" destOrd="0" presId="urn:microsoft.com/office/officeart/2005/8/layout/vList5"/>
    <dgm:cxn modelId="{AA87A239-1457-4346-AD7F-F1A172F39100}" type="presParOf" srcId="{A25C886B-19F9-1846-8DB4-62F0BD78323E}" destId="{4995B614-2880-48C1-A4AD-20EAECB9CDAF}" srcOrd="5" destOrd="0" presId="urn:microsoft.com/office/officeart/2005/8/layout/vList5"/>
    <dgm:cxn modelId="{BE4A8AAE-51DA-4BBF-966C-28DC3CDD9BF6}" type="presParOf" srcId="{A25C886B-19F9-1846-8DB4-62F0BD78323E}" destId="{35C529BB-3B75-4823-A98F-23F4D6CFA72A}" srcOrd="6" destOrd="0" presId="urn:microsoft.com/office/officeart/2005/8/layout/vList5"/>
    <dgm:cxn modelId="{464894CE-E942-4AAB-98FB-CAFBAAD2D330}" type="presParOf" srcId="{35C529BB-3B75-4823-A98F-23F4D6CFA72A}" destId="{DB404811-0674-4CEB-B6AA-04D504EA4230}" srcOrd="0" destOrd="0" presId="urn:microsoft.com/office/officeart/2005/8/layout/vList5"/>
    <dgm:cxn modelId="{32575E22-D2E5-4DB4-9899-A219AD163647}" type="presParOf" srcId="{35C529BB-3B75-4823-A98F-23F4D6CFA72A}" destId="{06EB90D3-AA1F-416F-A404-F8A773E5F8AB}"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A408F-C6B0-AD4D-8E5F-97CD18FB14B7}" type="doc">
      <dgm:prSet loTypeId="urn:microsoft.com/office/officeart/2008/layout/PictureAccentList#1" loCatId="" qsTypeId="urn:microsoft.com/office/officeart/2005/8/quickstyle/simple4#1" qsCatId="simple" csTypeId="urn:microsoft.com/office/officeart/2005/8/colors/colorful3#1" csCatId="colorful" phldr="1"/>
      <dgm:spPr/>
      <dgm:t>
        <a:bodyPr/>
        <a:lstStyle/>
        <a:p>
          <a:endParaRPr lang="en-US"/>
        </a:p>
      </dgm:t>
    </dgm:pt>
    <dgm:pt modelId="{D6F8E743-BE4D-1F46-B438-8ED8C82365E2}">
      <dgm:prSet/>
      <dgm:spPr>
        <a:solidFill>
          <a:srgbClr val="92D050"/>
        </a:solidFill>
      </dgm:spPr>
      <dgm:t>
        <a:bodyPr/>
        <a:lstStyle/>
        <a:p>
          <a:pPr rtl="0"/>
          <a:r>
            <a:rPr lang="en-US" b="1" dirty="0">
              <a:solidFill>
                <a:srgbClr val="000000"/>
              </a:solidFill>
            </a:rPr>
            <a:t>Should be </a:t>
          </a:r>
          <a:r>
            <a:rPr lang="en-US" b="1" dirty="0">
              <a:solidFill>
                <a:srgbClr val="7030A0"/>
              </a:solidFill>
            </a:rPr>
            <a:t>spacious</a:t>
          </a:r>
          <a:r>
            <a:rPr lang="en-US" b="1" dirty="0">
              <a:solidFill>
                <a:srgbClr val="000000"/>
              </a:solidFill>
            </a:rPr>
            <a:t> enough to accommodate infrastructure and officials and agents</a:t>
          </a:r>
        </a:p>
      </dgm:t>
    </dgm:pt>
    <dgm:pt modelId="{AF5DF2B2-8C63-2149-934E-C4E09ADD4D29}" type="parTrans" cxnId="{87203728-12F0-774D-8316-B1BA7C73DFE1}">
      <dgm:prSet/>
      <dgm:spPr/>
      <dgm:t>
        <a:bodyPr/>
        <a:lstStyle/>
        <a:p>
          <a:endParaRPr lang="en-US" b="1">
            <a:solidFill>
              <a:srgbClr val="000000"/>
            </a:solidFill>
          </a:endParaRPr>
        </a:p>
      </dgm:t>
    </dgm:pt>
    <dgm:pt modelId="{A918E125-49A3-3C44-BEAD-20D402AD1151}" type="sibTrans" cxnId="{87203728-12F0-774D-8316-B1BA7C73DFE1}">
      <dgm:prSet/>
      <dgm:spPr/>
      <dgm:t>
        <a:bodyPr/>
        <a:lstStyle/>
        <a:p>
          <a:endParaRPr lang="en-US" b="1">
            <a:solidFill>
              <a:srgbClr val="000000"/>
            </a:solidFill>
          </a:endParaRPr>
        </a:p>
      </dgm:t>
    </dgm:pt>
    <dgm:pt modelId="{9F44A290-BD9F-2F4E-91A6-0269516E0577}">
      <dgm:prSet/>
      <dgm:spPr>
        <a:solidFill>
          <a:schemeClr val="accent5">
            <a:lumMod val="40000"/>
            <a:lumOff val="60000"/>
          </a:schemeClr>
        </a:solidFill>
      </dgm:spPr>
      <dgm:t>
        <a:bodyPr/>
        <a:lstStyle/>
        <a:p>
          <a:pPr rtl="0"/>
          <a:r>
            <a:rPr lang="en-US" b="1" dirty="0">
              <a:solidFill>
                <a:srgbClr val="000000"/>
              </a:solidFill>
            </a:rPr>
            <a:t>Should have adequate </a:t>
          </a:r>
          <a:r>
            <a:rPr lang="en-US" b="1" dirty="0">
              <a:solidFill>
                <a:srgbClr val="7030A0"/>
              </a:solidFill>
            </a:rPr>
            <a:t>lighting</a:t>
          </a:r>
          <a:r>
            <a:rPr lang="en-US" b="1" dirty="0">
              <a:solidFill>
                <a:srgbClr val="000000"/>
              </a:solidFill>
            </a:rPr>
            <a:t> with proper standby arrangements (generator, etc.)</a:t>
          </a:r>
        </a:p>
      </dgm:t>
    </dgm:pt>
    <dgm:pt modelId="{722A8727-9280-A04C-8F1C-4C925BD723E2}" type="parTrans" cxnId="{5B5F3FCA-4F62-7943-9D61-9427C8713BF5}">
      <dgm:prSet/>
      <dgm:spPr/>
      <dgm:t>
        <a:bodyPr/>
        <a:lstStyle/>
        <a:p>
          <a:endParaRPr lang="en-US" b="1">
            <a:solidFill>
              <a:srgbClr val="000000"/>
            </a:solidFill>
          </a:endParaRPr>
        </a:p>
      </dgm:t>
    </dgm:pt>
    <dgm:pt modelId="{9B8E8EC5-8715-BB43-919E-8758E3A6D6B0}" type="sibTrans" cxnId="{5B5F3FCA-4F62-7943-9D61-9427C8713BF5}">
      <dgm:prSet/>
      <dgm:spPr/>
      <dgm:t>
        <a:bodyPr/>
        <a:lstStyle/>
        <a:p>
          <a:endParaRPr lang="en-US" b="1">
            <a:solidFill>
              <a:srgbClr val="000000"/>
            </a:solidFill>
          </a:endParaRPr>
        </a:p>
      </dgm:t>
    </dgm:pt>
    <dgm:pt modelId="{81C9CF36-939C-B548-8830-C85ED0B6B880}">
      <dgm:prSet/>
      <dgm:spPr>
        <a:solidFill>
          <a:schemeClr val="accent2">
            <a:lumMod val="40000"/>
            <a:lumOff val="60000"/>
          </a:schemeClr>
        </a:solidFill>
      </dgm:spPr>
      <dgm:t>
        <a:bodyPr/>
        <a:lstStyle/>
        <a:p>
          <a:pPr rtl="0"/>
          <a:r>
            <a:rPr lang="en-US" b="1" dirty="0">
              <a:solidFill>
                <a:srgbClr val="000000"/>
              </a:solidFill>
            </a:rPr>
            <a:t>Adequate </a:t>
          </a:r>
          <a:r>
            <a:rPr lang="en-US" b="1" dirty="0">
              <a:solidFill>
                <a:srgbClr val="7030A0"/>
              </a:solidFill>
            </a:rPr>
            <a:t>fire extinguishing </a:t>
          </a:r>
          <a:r>
            <a:rPr lang="en-US" b="1" dirty="0">
              <a:solidFill>
                <a:srgbClr val="000000"/>
              </a:solidFill>
            </a:rPr>
            <a:t>equipment</a:t>
          </a:r>
        </a:p>
      </dgm:t>
    </dgm:pt>
    <dgm:pt modelId="{8AD4F7C2-BC03-0641-9604-4495D943543E}" type="parTrans" cxnId="{36C264DF-8830-5745-8877-AB0EA7422970}">
      <dgm:prSet/>
      <dgm:spPr/>
      <dgm:t>
        <a:bodyPr/>
        <a:lstStyle/>
        <a:p>
          <a:endParaRPr lang="en-US" b="1">
            <a:solidFill>
              <a:srgbClr val="000000"/>
            </a:solidFill>
          </a:endParaRPr>
        </a:p>
      </dgm:t>
    </dgm:pt>
    <dgm:pt modelId="{39A6AE82-86D7-A445-BA3E-A14E510C2B7E}" type="sibTrans" cxnId="{36C264DF-8830-5745-8877-AB0EA7422970}">
      <dgm:prSet/>
      <dgm:spPr/>
      <dgm:t>
        <a:bodyPr/>
        <a:lstStyle/>
        <a:p>
          <a:endParaRPr lang="en-US" b="1">
            <a:solidFill>
              <a:srgbClr val="000000"/>
            </a:solidFill>
          </a:endParaRPr>
        </a:p>
      </dgm:t>
    </dgm:pt>
    <dgm:pt modelId="{E52DAC0D-7AD0-8945-B998-C6805442192F}">
      <dgm:prSet/>
      <dgm:spPr>
        <a:solidFill>
          <a:schemeClr val="accent1"/>
        </a:solidFill>
      </dgm:spPr>
      <dgm:t>
        <a:bodyPr/>
        <a:lstStyle/>
        <a:p>
          <a:pPr rtl="0"/>
          <a:r>
            <a:rPr lang="en-US" b="1" dirty="0">
              <a:solidFill>
                <a:srgbClr val="000000"/>
              </a:solidFill>
            </a:rPr>
            <a:t>Should be a </a:t>
          </a:r>
          <a:r>
            <a:rPr lang="en-US" b="1" dirty="0">
              <a:solidFill>
                <a:srgbClr val="7030A0"/>
              </a:solidFill>
            </a:rPr>
            <a:t>permanent structure</a:t>
          </a:r>
          <a:r>
            <a:rPr lang="en-US" b="1" dirty="0">
              <a:solidFill>
                <a:srgbClr val="000000"/>
              </a:solidFill>
            </a:rPr>
            <a:t>. </a:t>
          </a:r>
          <a:br>
            <a:rPr lang="en-US" b="1" dirty="0">
              <a:solidFill>
                <a:srgbClr val="000000"/>
              </a:solidFill>
            </a:rPr>
          </a:br>
          <a:r>
            <a:rPr lang="en-US" b="1" dirty="0">
              <a:solidFill>
                <a:srgbClr val="000000"/>
              </a:solidFill>
            </a:rPr>
            <a:t>If unavoidably temporary, take ECI approval</a:t>
          </a:r>
        </a:p>
      </dgm:t>
    </dgm:pt>
    <dgm:pt modelId="{A1B279B5-6E08-1B4C-B7A9-97CEFBCD65AF}" type="parTrans" cxnId="{2FD04EA0-EB29-6B4F-8CD0-8DBA015DFA76}">
      <dgm:prSet/>
      <dgm:spPr/>
      <dgm:t>
        <a:bodyPr/>
        <a:lstStyle/>
        <a:p>
          <a:endParaRPr lang="en-US" b="1">
            <a:solidFill>
              <a:srgbClr val="000000"/>
            </a:solidFill>
          </a:endParaRPr>
        </a:p>
      </dgm:t>
    </dgm:pt>
    <dgm:pt modelId="{9E47FCA1-8F0B-664D-A2CF-B3AB7D3DBDFF}" type="sibTrans" cxnId="{2FD04EA0-EB29-6B4F-8CD0-8DBA015DFA76}">
      <dgm:prSet/>
      <dgm:spPr/>
      <dgm:t>
        <a:bodyPr/>
        <a:lstStyle/>
        <a:p>
          <a:endParaRPr lang="en-US" b="1">
            <a:solidFill>
              <a:srgbClr val="000000"/>
            </a:solidFill>
          </a:endParaRPr>
        </a:p>
      </dgm:t>
    </dgm:pt>
    <dgm:pt modelId="{77AF0038-4D4F-DD40-8600-0A74CD167262}">
      <dgm:prSet/>
      <dgm:spPr>
        <a:solidFill>
          <a:schemeClr val="bg1"/>
        </a:solidFill>
      </dgm:spPr>
      <dgm:t>
        <a:bodyPr/>
        <a:lstStyle/>
        <a:p>
          <a:pPr rtl="0"/>
          <a:r>
            <a:rPr lang="en-US" b="1" dirty="0">
              <a:solidFill>
                <a:srgbClr val="C00000"/>
              </a:solidFill>
            </a:rPr>
            <a:t>Infrastructure at Counting Centre </a:t>
          </a:r>
        </a:p>
      </dgm:t>
    </dgm:pt>
    <dgm:pt modelId="{3BF41767-71AB-B942-8CE5-F9C94559D77B}" type="parTrans" cxnId="{8B17B7F5-2BE5-1A4E-9910-1E52456276E1}">
      <dgm:prSet/>
      <dgm:spPr/>
      <dgm:t>
        <a:bodyPr/>
        <a:lstStyle/>
        <a:p>
          <a:endParaRPr lang="en-US" b="1">
            <a:solidFill>
              <a:srgbClr val="000000"/>
            </a:solidFill>
          </a:endParaRPr>
        </a:p>
      </dgm:t>
    </dgm:pt>
    <dgm:pt modelId="{6A8B32B6-751C-E34D-A45D-61EF59A22AD4}" type="sibTrans" cxnId="{8B17B7F5-2BE5-1A4E-9910-1E52456276E1}">
      <dgm:prSet/>
      <dgm:spPr/>
      <dgm:t>
        <a:bodyPr/>
        <a:lstStyle/>
        <a:p>
          <a:endParaRPr lang="en-US" b="1">
            <a:solidFill>
              <a:srgbClr val="000000"/>
            </a:solidFill>
          </a:endParaRPr>
        </a:p>
      </dgm:t>
    </dgm:pt>
    <dgm:pt modelId="{4E170FDC-FD59-F844-A171-6D5A02DB5468}" type="pres">
      <dgm:prSet presAssocID="{972A408F-C6B0-AD4D-8E5F-97CD18FB14B7}" presName="layout" presStyleCnt="0">
        <dgm:presLayoutVars>
          <dgm:chMax/>
          <dgm:chPref/>
          <dgm:dir/>
          <dgm:animOne val="branch"/>
          <dgm:animLvl val="lvl"/>
          <dgm:resizeHandles/>
        </dgm:presLayoutVars>
      </dgm:prSet>
      <dgm:spPr/>
      <dgm:t>
        <a:bodyPr/>
        <a:lstStyle/>
        <a:p>
          <a:endParaRPr lang="en-US"/>
        </a:p>
      </dgm:t>
    </dgm:pt>
    <dgm:pt modelId="{7CB37377-6AA2-3148-B7B7-492028D376DC}" type="pres">
      <dgm:prSet presAssocID="{77AF0038-4D4F-DD40-8600-0A74CD167262}" presName="root" presStyleCnt="0">
        <dgm:presLayoutVars>
          <dgm:chMax/>
          <dgm:chPref val="4"/>
        </dgm:presLayoutVars>
      </dgm:prSet>
      <dgm:spPr/>
    </dgm:pt>
    <dgm:pt modelId="{487C14B3-1895-A147-88C2-D6A3BA488244}" type="pres">
      <dgm:prSet presAssocID="{77AF0038-4D4F-DD40-8600-0A74CD167262}" presName="rootComposite" presStyleCnt="0">
        <dgm:presLayoutVars/>
      </dgm:prSet>
      <dgm:spPr/>
    </dgm:pt>
    <dgm:pt modelId="{4C186020-8839-874D-B5C7-E205B45C7D2F}" type="pres">
      <dgm:prSet presAssocID="{77AF0038-4D4F-DD40-8600-0A74CD167262}" presName="rootText" presStyleLbl="node0" presStyleIdx="0" presStyleCnt="1" custScaleX="121760" custScaleY="32566" custLinFactNeighborY="-1336">
        <dgm:presLayoutVars>
          <dgm:chMax/>
          <dgm:chPref val="4"/>
        </dgm:presLayoutVars>
      </dgm:prSet>
      <dgm:spPr/>
      <dgm:t>
        <a:bodyPr/>
        <a:lstStyle/>
        <a:p>
          <a:endParaRPr lang="en-US"/>
        </a:p>
      </dgm:t>
    </dgm:pt>
    <dgm:pt modelId="{1E270CAA-6A9F-1B42-9BD6-352F93D4EC95}" type="pres">
      <dgm:prSet presAssocID="{77AF0038-4D4F-DD40-8600-0A74CD167262}" presName="childShape" presStyleCnt="0">
        <dgm:presLayoutVars>
          <dgm:chMax val="0"/>
          <dgm:chPref val="0"/>
        </dgm:presLayoutVars>
      </dgm:prSet>
      <dgm:spPr/>
    </dgm:pt>
    <dgm:pt modelId="{77C9B3F7-3460-9240-A01F-07B7489F16AE}" type="pres">
      <dgm:prSet presAssocID="{D6F8E743-BE4D-1F46-B438-8ED8C82365E2}" presName="childComposite" presStyleCnt="0">
        <dgm:presLayoutVars>
          <dgm:chMax val="0"/>
          <dgm:chPref val="0"/>
        </dgm:presLayoutVars>
      </dgm:prSet>
      <dgm:spPr/>
    </dgm:pt>
    <dgm:pt modelId="{6842FD6F-1AAF-BD4E-A6D7-74D4C30D6249}" type="pres">
      <dgm:prSet presAssocID="{D6F8E743-BE4D-1F46-B438-8ED8C82365E2}" presName="Image" presStyleLbl="node1" presStyleIdx="0" presStyleCnt="4"/>
      <dgm:spPr>
        <a:blipFill>
          <a:blip xmlns:r="http://schemas.openxmlformats.org/officeDocument/2006/relationships" r:embed="rId1"/>
          <a:srcRect/>
          <a:stretch>
            <a:fillRect l="-6000" r="-6000"/>
          </a:stretch>
        </a:blipFill>
      </dgm:spPr>
    </dgm:pt>
    <dgm:pt modelId="{52E41A55-6C50-CD45-A450-9D6D2992C645}" type="pres">
      <dgm:prSet presAssocID="{D6F8E743-BE4D-1F46-B438-8ED8C82365E2}" presName="childText" presStyleLbl="lnNode1" presStyleIdx="0" presStyleCnt="4">
        <dgm:presLayoutVars>
          <dgm:chMax val="0"/>
          <dgm:chPref val="0"/>
          <dgm:bulletEnabled val="1"/>
        </dgm:presLayoutVars>
      </dgm:prSet>
      <dgm:spPr/>
      <dgm:t>
        <a:bodyPr/>
        <a:lstStyle/>
        <a:p>
          <a:endParaRPr lang="en-US"/>
        </a:p>
      </dgm:t>
    </dgm:pt>
    <dgm:pt modelId="{0E66B42A-F1CA-D640-8769-38BF87702BD3}" type="pres">
      <dgm:prSet presAssocID="{9F44A290-BD9F-2F4E-91A6-0269516E0577}" presName="childComposite" presStyleCnt="0">
        <dgm:presLayoutVars>
          <dgm:chMax val="0"/>
          <dgm:chPref val="0"/>
        </dgm:presLayoutVars>
      </dgm:prSet>
      <dgm:spPr/>
    </dgm:pt>
    <dgm:pt modelId="{A703B7A8-B474-8144-9D97-29E6EB189CCC}" type="pres">
      <dgm:prSet presAssocID="{9F44A290-BD9F-2F4E-91A6-0269516E0577}" presName="Image" presStyleLbl="node1" presStyleIdx="1" presStyleCnt="4"/>
      <dgm:spPr>
        <a:blipFill>
          <a:blip xmlns:r="http://schemas.openxmlformats.org/officeDocument/2006/relationships" r:embed="rId2"/>
          <a:srcRect/>
          <a:stretch>
            <a:fillRect/>
          </a:stretch>
        </a:blipFill>
      </dgm:spPr>
    </dgm:pt>
    <dgm:pt modelId="{924EB057-BD9E-FA46-8DB5-90B671476F68}" type="pres">
      <dgm:prSet presAssocID="{9F44A290-BD9F-2F4E-91A6-0269516E0577}" presName="childText" presStyleLbl="lnNode1" presStyleIdx="1" presStyleCnt="4" custLinFactNeighborX="-865" custLinFactNeighborY="-984">
        <dgm:presLayoutVars>
          <dgm:chMax val="0"/>
          <dgm:chPref val="0"/>
          <dgm:bulletEnabled val="1"/>
        </dgm:presLayoutVars>
      </dgm:prSet>
      <dgm:spPr/>
      <dgm:t>
        <a:bodyPr/>
        <a:lstStyle/>
        <a:p>
          <a:endParaRPr lang="en-US"/>
        </a:p>
      </dgm:t>
    </dgm:pt>
    <dgm:pt modelId="{F4BDB89F-B283-8343-872B-00DC81617ABE}" type="pres">
      <dgm:prSet presAssocID="{81C9CF36-939C-B548-8830-C85ED0B6B880}" presName="childComposite" presStyleCnt="0">
        <dgm:presLayoutVars>
          <dgm:chMax val="0"/>
          <dgm:chPref val="0"/>
        </dgm:presLayoutVars>
      </dgm:prSet>
      <dgm:spPr/>
    </dgm:pt>
    <dgm:pt modelId="{3A7D6035-AB87-3B48-8C72-75061BA04C65}" type="pres">
      <dgm:prSet presAssocID="{81C9CF36-939C-B548-8830-C85ED0B6B880}" presName="Image" presStyleLbl="node1" presStyleIdx="2" presStyleCnt="4"/>
      <dgm:spPr>
        <a:blipFill>
          <a:blip xmlns:r="http://schemas.openxmlformats.org/officeDocument/2006/relationships" r:embed="rId3"/>
          <a:srcRect/>
          <a:stretch>
            <a:fillRect/>
          </a:stretch>
        </a:blipFill>
      </dgm:spPr>
    </dgm:pt>
    <dgm:pt modelId="{45AC9606-46B7-4B43-BA60-4CAD1046C4F8}" type="pres">
      <dgm:prSet presAssocID="{81C9CF36-939C-B548-8830-C85ED0B6B880}" presName="childText" presStyleLbl="lnNode1" presStyleIdx="2" presStyleCnt="4">
        <dgm:presLayoutVars>
          <dgm:chMax val="0"/>
          <dgm:chPref val="0"/>
          <dgm:bulletEnabled val="1"/>
        </dgm:presLayoutVars>
      </dgm:prSet>
      <dgm:spPr/>
      <dgm:t>
        <a:bodyPr/>
        <a:lstStyle/>
        <a:p>
          <a:endParaRPr lang="en-US"/>
        </a:p>
      </dgm:t>
    </dgm:pt>
    <dgm:pt modelId="{F37A2737-DEFE-B640-8AB1-1BD450AE6C6B}" type="pres">
      <dgm:prSet presAssocID="{E52DAC0D-7AD0-8945-B998-C6805442192F}" presName="childComposite" presStyleCnt="0">
        <dgm:presLayoutVars>
          <dgm:chMax val="0"/>
          <dgm:chPref val="0"/>
        </dgm:presLayoutVars>
      </dgm:prSet>
      <dgm:spPr/>
    </dgm:pt>
    <dgm:pt modelId="{0BBA7DD2-C5AB-474E-9053-A69DEB61901F}" type="pres">
      <dgm:prSet presAssocID="{E52DAC0D-7AD0-8945-B998-C6805442192F}" presName="Image" presStyleLbl="node1" presStyleIdx="3" presStyleCnt="4"/>
      <dgm:spPr>
        <a:blipFill>
          <a:blip xmlns:r="http://schemas.openxmlformats.org/officeDocument/2006/relationships" r:embed="rId4"/>
          <a:srcRect/>
          <a:stretch>
            <a:fillRect/>
          </a:stretch>
        </a:blipFill>
      </dgm:spPr>
    </dgm:pt>
    <dgm:pt modelId="{6631ADFB-B539-0144-809A-9515DF515FEC}" type="pres">
      <dgm:prSet presAssocID="{E52DAC0D-7AD0-8945-B998-C6805442192F}" presName="childText" presStyleLbl="lnNode1" presStyleIdx="3" presStyleCnt="4">
        <dgm:presLayoutVars>
          <dgm:chMax val="0"/>
          <dgm:chPref val="0"/>
          <dgm:bulletEnabled val="1"/>
        </dgm:presLayoutVars>
      </dgm:prSet>
      <dgm:spPr/>
      <dgm:t>
        <a:bodyPr/>
        <a:lstStyle/>
        <a:p>
          <a:endParaRPr lang="en-US"/>
        </a:p>
      </dgm:t>
    </dgm:pt>
  </dgm:ptLst>
  <dgm:cxnLst>
    <dgm:cxn modelId="{36C264DF-8830-5745-8877-AB0EA7422970}" srcId="{77AF0038-4D4F-DD40-8600-0A74CD167262}" destId="{81C9CF36-939C-B548-8830-C85ED0B6B880}" srcOrd="2" destOrd="0" parTransId="{8AD4F7C2-BC03-0641-9604-4495D943543E}" sibTransId="{39A6AE82-86D7-A445-BA3E-A14E510C2B7E}"/>
    <dgm:cxn modelId="{6CA1938D-A38A-4187-882B-64BFF7CB9EA6}" type="presOf" srcId="{D6F8E743-BE4D-1F46-B438-8ED8C82365E2}" destId="{52E41A55-6C50-CD45-A450-9D6D2992C645}" srcOrd="0" destOrd="0" presId="urn:microsoft.com/office/officeart/2008/layout/PictureAccentList#1"/>
    <dgm:cxn modelId="{87203728-12F0-774D-8316-B1BA7C73DFE1}" srcId="{77AF0038-4D4F-DD40-8600-0A74CD167262}" destId="{D6F8E743-BE4D-1F46-B438-8ED8C82365E2}" srcOrd="0" destOrd="0" parTransId="{AF5DF2B2-8C63-2149-934E-C4E09ADD4D29}" sibTransId="{A918E125-49A3-3C44-BEAD-20D402AD1151}"/>
    <dgm:cxn modelId="{05F99C00-4F46-4255-AEE5-1EF23920B5D9}" type="presOf" srcId="{E52DAC0D-7AD0-8945-B998-C6805442192F}" destId="{6631ADFB-B539-0144-809A-9515DF515FEC}" srcOrd="0" destOrd="0" presId="urn:microsoft.com/office/officeart/2008/layout/PictureAccentList#1"/>
    <dgm:cxn modelId="{5B5F3FCA-4F62-7943-9D61-9427C8713BF5}" srcId="{77AF0038-4D4F-DD40-8600-0A74CD167262}" destId="{9F44A290-BD9F-2F4E-91A6-0269516E0577}" srcOrd="1" destOrd="0" parTransId="{722A8727-9280-A04C-8F1C-4C925BD723E2}" sibTransId="{9B8E8EC5-8715-BB43-919E-8758E3A6D6B0}"/>
    <dgm:cxn modelId="{C255CE35-CDCC-4B4B-A3DE-0F4E2C96EDA7}" type="presOf" srcId="{9F44A290-BD9F-2F4E-91A6-0269516E0577}" destId="{924EB057-BD9E-FA46-8DB5-90B671476F68}" srcOrd="0" destOrd="0" presId="urn:microsoft.com/office/officeart/2008/layout/PictureAccentList#1"/>
    <dgm:cxn modelId="{2FD04EA0-EB29-6B4F-8CD0-8DBA015DFA76}" srcId="{77AF0038-4D4F-DD40-8600-0A74CD167262}" destId="{E52DAC0D-7AD0-8945-B998-C6805442192F}" srcOrd="3" destOrd="0" parTransId="{A1B279B5-6E08-1B4C-B7A9-97CEFBCD65AF}" sibTransId="{9E47FCA1-8F0B-664D-A2CF-B3AB7D3DBDFF}"/>
    <dgm:cxn modelId="{9C1172B6-E35D-4039-B1B5-4BE168E10AE3}" type="presOf" srcId="{81C9CF36-939C-B548-8830-C85ED0B6B880}" destId="{45AC9606-46B7-4B43-BA60-4CAD1046C4F8}" srcOrd="0" destOrd="0" presId="urn:microsoft.com/office/officeart/2008/layout/PictureAccentList#1"/>
    <dgm:cxn modelId="{764762C3-7E67-4270-BB8A-C7C4D08B45F3}" type="presOf" srcId="{77AF0038-4D4F-DD40-8600-0A74CD167262}" destId="{4C186020-8839-874D-B5C7-E205B45C7D2F}" srcOrd="0" destOrd="0" presId="urn:microsoft.com/office/officeart/2008/layout/PictureAccentList#1"/>
    <dgm:cxn modelId="{EF649D3B-A731-4816-B80F-08BB973CCCFC}" type="presOf" srcId="{972A408F-C6B0-AD4D-8E5F-97CD18FB14B7}" destId="{4E170FDC-FD59-F844-A171-6D5A02DB5468}" srcOrd="0" destOrd="0" presId="urn:microsoft.com/office/officeart/2008/layout/PictureAccentList#1"/>
    <dgm:cxn modelId="{8B17B7F5-2BE5-1A4E-9910-1E52456276E1}" srcId="{972A408F-C6B0-AD4D-8E5F-97CD18FB14B7}" destId="{77AF0038-4D4F-DD40-8600-0A74CD167262}" srcOrd="0" destOrd="0" parTransId="{3BF41767-71AB-B942-8CE5-F9C94559D77B}" sibTransId="{6A8B32B6-751C-E34D-A45D-61EF59A22AD4}"/>
    <dgm:cxn modelId="{148A5E47-6EFB-490D-87BD-B31C694255CB}" type="presParOf" srcId="{4E170FDC-FD59-F844-A171-6D5A02DB5468}" destId="{7CB37377-6AA2-3148-B7B7-492028D376DC}" srcOrd="0" destOrd="0" presId="urn:microsoft.com/office/officeart/2008/layout/PictureAccentList#1"/>
    <dgm:cxn modelId="{6AF1113E-FC9B-43A7-8691-CB8752964178}" type="presParOf" srcId="{7CB37377-6AA2-3148-B7B7-492028D376DC}" destId="{487C14B3-1895-A147-88C2-D6A3BA488244}" srcOrd="0" destOrd="0" presId="urn:microsoft.com/office/officeart/2008/layout/PictureAccentList#1"/>
    <dgm:cxn modelId="{97354661-FA9C-4176-B915-80B9FBD50FB5}" type="presParOf" srcId="{487C14B3-1895-A147-88C2-D6A3BA488244}" destId="{4C186020-8839-874D-B5C7-E205B45C7D2F}" srcOrd="0" destOrd="0" presId="urn:microsoft.com/office/officeart/2008/layout/PictureAccentList#1"/>
    <dgm:cxn modelId="{5BFF3739-CE39-467B-ABD6-74A969C475CA}" type="presParOf" srcId="{7CB37377-6AA2-3148-B7B7-492028D376DC}" destId="{1E270CAA-6A9F-1B42-9BD6-352F93D4EC95}" srcOrd="1" destOrd="0" presId="urn:microsoft.com/office/officeart/2008/layout/PictureAccentList#1"/>
    <dgm:cxn modelId="{C7D6E17F-25F2-4EF1-B32C-F709EEA0A151}" type="presParOf" srcId="{1E270CAA-6A9F-1B42-9BD6-352F93D4EC95}" destId="{77C9B3F7-3460-9240-A01F-07B7489F16AE}" srcOrd="0" destOrd="0" presId="urn:microsoft.com/office/officeart/2008/layout/PictureAccentList#1"/>
    <dgm:cxn modelId="{743C9F2B-DB84-4537-897F-9495E9C8179A}" type="presParOf" srcId="{77C9B3F7-3460-9240-A01F-07B7489F16AE}" destId="{6842FD6F-1AAF-BD4E-A6D7-74D4C30D6249}" srcOrd="0" destOrd="0" presId="urn:microsoft.com/office/officeart/2008/layout/PictureAccentList#1"/>
    <dgm:cxn modelId="{BB446F6A-3B00-47B5-A78E-E951F29D7566}" type="presParOf" srcId="{77C9B3F7-3460-9240-A01F-07B7489F16AE}" destId="{52E41A55-6C50-CD45-A450-9D6D2992C645}" srcOrd="1" destOrd="0" presId="urn:microsoft.com/office/officeart/2008/layout/PictureAccentList#1"/>
    <dgm:cxn modelId="{64FFA2C5-8BB2-4E98-9A19-A07AAFE2F85D}" type="presParOf" srcId="{1E270CAA-6A9F-1B42-9BD6-352F93D4EC95}" destId="{0E66B42A-F1CA-D640-8769-38BF87702BD3}" srcOrd="1" destOrd="0" presId="urn:microsoft.com/office/officeart/2008/layout/PictureAccentList#1"/>
    <dgm:cxn modelId="{9110A295-FACB-435A-9783-745B25F6EAF9}" type="presParOf" srcId="{0E66B42A-F1CA-D640-8769-38BF87702BD3}" destId="{A703B7A8-B474-8144-9D97-29E6EB189CCC}" srcOrd="0" destOrd="0" presId="urn:microsoft.com/office/officeart/2008/layout/PictureAccentList#1"/>
    <dgm:cxn modelId="{F553AEE8-5990-4023-ADF2-7767040A7E84}" type="presParOf" srcId="{0E66B42A-F1CA-D640-8769-38BF87702BD3}" destId="{924EB057-BD9E-FA46-8DB5-90B671476F68}" srcOrd="1" destOrd="0" presId="urn:microsoft.com/office/officeart/2008/layout/PictureAccentList#1"/>
    <dgm:cxn modelId="{CB16F198-2B7A-4A17-9492-81C67CC86554}" type="presParOf" srcId="{1E270CAA-6A9F-1B42-9BD6-352F93D4EC95}" destId="{F4BDB89F-B283-8343-872B-00DC81617ABE}" srcOrd="2" destOrd="0" presId="urn:microsoft.com/office/officeart/2008/layout/PictureAccentList#1"/>
    <dgm:cxn modelId="{1BCC72B1-E04D-4E10-9F33-9F3CE5CA85AA}" type="presParOf" srcId="{F4BDB89F-B283-8343-872B-00DC81617ABE}" destId="{3A7D6035-AB87-3B48-8C72-75061BA04C65}" srcOrd="0" destOrd="0" presId="urn:microsoft.com/office/officeart/2008/layout/PictureAccentList#1"/>
    <dgm:cxn modelId="{6226235A-051C-4B27-A9A0-5D50CB769E43}" type="presParOf" srcId="{F4BDB89F-B283-8343-872B-00DC81617ABE}" destId="{45AC9606-46B7-4B43-BA60-4CAD1046C4F8}" srcOrd="1" destOrd="0" presId="urn:microsoft.com/office/officeart/2008/layout/PictureAccentList#1"/>
    <dgm:cxn modelId="{94F2370F-8E97-4814-872C-6EA3AF764503}" type="presParOf" srcId="{1E270CAA-6A9F-1B42-9BD6-352F93D4EC95}" destId="{F37A2737-DEFE-B640-8AB1-1BD450AE6C6B}" srcOrd="3" destOrd="0" presId="urn:microsoft.com/office/officeart/2008/layout/PictureAccentList#1"/>
    <dgm:cxn modelId="{5BBE26FC-95D2-4FE2-8AF9-1936D54DAAC7}" type="presParOf" srcId="{F37A2737-DEFE-B640-8AB1-1BD450AE6C6B}" destId="{0BBA7DD2-C5AB-474E-9053-A69DEB61901F}" srcOrd="0" destOrd="0" presId="urn:microsoft.com/office/officeart/2008/layout/PictureAccentList#1"/>
    <dgm:cxn modelId="{EC869FF2-F9FE-4EDA-90A6-9F7118E08797}" type="presParOf" srcId="{F37A2737-DEFE-B640-8AB1-1BD450AE6C6B}" destId="{6631ADFB-B539-0144-809A-9515DF515FEC}" srcOrd="1" destOrd="0" presId="urn:microsoft.com/office/officeart/2008/layout/PictureAccen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E9025C-53D8-B14A-A451-FECE452B9B6D}" type="doc">
      <dgm:prSet loTypeId="urn:microsoft.com/office/officeart/2005/8/layout/vProcess5" loCatId="process" qsTypeId="urn:microsoft.com/office/officeart/2005/8/quickstyle/3d3#1" qsCatId="3D" csTypeId="urn:microsoft.com/office/officeart/2005/8/colors/accent1_2#1" csCatId="accent1" phldr="1"/>
      <dgm:spPr/>
    </dgm:pt>
    <dgm:pt modelId="{8BA23CE0-64C5-244B-A6F8-DE6CAE414399}">
      <dgm:prSet phldrT="[Text]" custT="1"/>
      <dgm:spPr>
        <a:solidFill>
          <a:schemeClr val="accent5">
            <a:lumMod val="40000"/>
            <a:lumOff val="60000"/>
          </a:schemeClr>
        </a:solidFill>
      </dgm:spPr>
      <dgm:t>
        <a:bodyPr/>
        <a:lstStyle/>
        <a:p>
          <a:pPr algn="ctr"/>
          <a:r>
            <a:rPr lang="en-US" sz="2000" b="1" dirty="0"/>
            <a:t>1. </a:t>
          </a:r>
          <a:r>
            <a:rPr lang="en-US" sz="2000" b="1" dirty="0">
              <a:solidFill>
                <a:schemeClr val="tx1"/>
              </a:solidFill>
            </a:rPr>
            <a:t>Agents of candidates of recognized national parties</a:t>
          </a:r>
        </a:p>
      </dgm:t>
    </dgm:pt>
    <dgm:pt modelId="{53676655-E414-CC42-8C40-13BACE701B6B}" type="parTrans" cxnId="{DE95B8F0-F062-5242-976C-C87BC77EC577}">
      <dgm:prSet/>
      <dgm:spPr/>
      <dgm:t>
        <a:bodyPr/>
        <a:lstStyle/>
        <a:p>
          <a:pPr algn="ctr"/>
          <a:endParaRPr lang="en-US" sz="1800" b="1"/>
        </a:p>
      </dgm:t>
    </dgm:pt>
    <dgm:pt modelId="{C907BBD6-0CF1-2A4F-A9F9-703369351176}" type="sibTrans" cxnId="{DE95B8F0-F062-5242-976C-C87BC77EC577}">
      <dgm:prSet custT="1"/>
      <dgm:spPr/>
      <dgm:t>
        <a:bodyPr/>
        <a:lstStyle/>
        <a:p>
          <a:pPr algn="ctr"/>
          <a:endParaRPr lang="en-US" sz="2400" b="1"/>
        </a:p>
      </dgm:t>
    </dgm:pt>
    <dgm:pt modelId="{6C8CC008-28CB-CF41-87C2-20C4116A42D3}">
      <dgm:prSet phldrT="[Text]" custT="1"/>
      <dgm:spPr>
        <a:solidFill>
          <a:schemeClr val="accent5">
            <a:lumMod val="60000"/>
            <a:lumOff val="40000"/>
          </a:schemeClr>
        </a:solidFill>
      </dgm:spPr>
      <dgm:t>
        <a:bodyPr/>
        <a:lstStyle/>
        <a:p>
          <a:pPr algn="ctr"/>
          <a:r>
            <a:rPr lang="en-US" sz="2000" b="1" dirty="0"/>
            <a:t>2. </a:t>
          </a:r>
          <a:r>
            <a:rPr lang="en-US" sz="2000" b="1" dirty="0">
              <a:solidFill>
                <a:srgbClr val="C00000"/>
              </a:solidFill>
            </a:rPr>
            <a:t>Agents of candidates of recognized state parties</a:t>
          </a:r>
        </a:p>
      </dgm:t>
    </dgm:pt>
    <dgm:pt modelId="{AB5F57E4-73CE-C048-8B2B-4A9CB3BB6EC7}" type="parTrans" cxnId="{D5601BCF-7BE1-7A49-A59A-C3B2B72D3E00}">
      <dgm:prSet/>
      <dgm:spPr/>
      <dgm:t>
        <a:bodyPr/>
        <a:lstStyle/>
        <a:p>
          <a:pPr algn="ctr"/>
          <a:endParaRPr lang="en-US" sz="1800" b="1"/>
        </a:p>
      </dgm:t>
    </dgm:pt>
    <dgm:pt modelId="{6C5647BC-658C-2E4F-87B8-8ED416FCCE1A}" type="sibTrans" cxnId="{D5601BCF-7BE1-7A49-A59A-C3B2B72D3E00}">
      <dgm:prSet custT="1"/>
      <dgm:spPr/>
      <dgm:t>
        <a:bodyPr/>
        <a:lstStyle/>
        <a:p>
          <a:pPr algn="ctr"/>
          <a:endParaRPr lang="en-US" sz="2400" b="1"/>
        </a:p>
      </dgm:t>
    </dgm:pt>
    <dgm:pt modelId="{343A0CF6-C751-3542-869E-B804245AAEFB}">
      <dgm:prSet phldrT="[Text]" custT="1"/>
      <dgm:spPr>
        <a:solidFill>
          <a:srgbClr val="FFC000"/>
        </a:solidFill>
      </dgm:spPr>
      <dgm:t>
        <a:bodyPr/>
        <a:lstStyle/>
        <a:p>
          <a:pPr algn="ctr"/>
          <a:r>
            <a:rPr lang="en-US" sz="2000" b="1" dirty="0"/>
            <a:t>3. </a:t>
          </a:r>
          <a:r>
            <a:rPr lang="en-US" sz="2000" b="1" dirty="0">
              <a:solidFill>
                <a:schemeClr val="tx1"/>
              </a:solidFill>
            </a:rPr>
            <a:t>Agents of candidates of recognized state parties of other states permitted to use reserve symbol</a:t>
          </a:r>
        </a:p>
      </dgm:t>
    </dgm:pt>
    <dgm:pt modelId="{A129E086-46D7-654B-B5F8-09C711866D0D}" type="parTrans" cxnId="{5B5A6E64-3BE0-D840-8630-218A8E6248B1}">
      <dgm:prSet/>
      <dgm:spPr/>
      <dgm:t>
        <a:bodyPr/>
        <a:lstStyle/>
        <a:p>
          <a:pPr algn="ctr"/>
          <a:endParaRPr lang="en-US" sz="1800" b="1"/>
        </a:p>
      </dgm:t>
    </dgm:pt>
    <dgm:pt modelId="{5FB4BA3B-D985-FA4C-9564-B04BF99254A3}" type="sibTrans" cxnId="{5B5A6E64-3BE0-D840-8630-218A8E6248B1}">
      <dgm:prSet custT="1"/>
      <dgm:spPr/>
      <dgm:t>
        <a:bodyPr/>
        <a:lstStyle/>
        <a:p>
          <a:pPr algn="ctr"/>
          <a:endParaRPr lang="en-US" sz="2400" b="1"/>
        </a:p>
      </dgm:t>
    </dgm:pt>
    <dgm:pt modelId="{FFC1D96E-A846-6B43-828F-995C2449D96E}">
      <dgm:prSet phldrT="[Text]" custT="1"/>
      <dgm:spPr>
        <a:solidFill>
          <a:schemeClr val="tx2">
            <a:lumMod val="60000"/>
            <a:lumOff val="40000"/>
          </a:schemeClr>
        </a:solidFill>
      </dgm:spPr>
      <dgm:t>
        <a:bodyPr/>
        <a:lstStyle/>
        <a:p>
          <a:pPr algn="ctr"/>
          <a:r>
            <a:rPr lang="en-US" sz="2000" b="1" dirty="0"/>
            <a:t>4. </a:t>
          </a:r>
          <a:r>
            <a:rPr lang="en-US" sz="2000" b="1" dirty="0">
              <a:solidFill>
                <a:srgbClr val="C00000"/>
              </a:solidFill>
            </a:rPr>
            <a:t>Agents of candidates of registered unrecognized parties</a:t>
          </a:r>
        </a:p>
      </dgm:t>
    </dgm:pt>
    <dgm:pt modelId="{8011644E-D75D-E845-9593-5527A2002830}" type="parTrans" cxnId="{B4CB30C5-E227-6F44-B9B1-980141CD9034}">
      <dgm:prSet/>
      <dgm:spPr/>
      <dgm:t>
        <a:bodyPr/>
        <a:lstStyle/>
        <a:p>
          <a:pPr algn="ctr"/>
          <a:endParaRPr lang="en-US" sz="1800" b="1"/>
        </a:p>
      </dgm:t>
    </dgm:pt>
    <dgm:pt modelId="{E7DC4D07-E5AA-9F41-A4D8-EF5B65D90916}" type="sibTrans" cxnId="{B4CB30C5-E227-6F44-B9B1-980141CD9034}">
      <dgm:prSet custT="1"/>
      <dgm:spPr/>
      <dgm:t>
        <a:bodyPr/>
        <a:lstStyle/>
        <a:p>
          <a:pPr algn="ctr"/>
          <a:endParaRPr lang="en-US" sz="2400" b="1"/>
        </a:p>
      </dgm:t>
    </dgm:pt>
    <dgm:pt modelId="{44A1D8BC-133E-BD4A-B8A8-BA3540C90CB6}">
      <dgm:prSet phldrT="[Text]" custT="1"/>
      <dgm:spPr/>
      <dgm:t>
        <a:bodyPr/>
        <a:lstStyle/>
        <a:p>
          <a:pPr algn="ctr"/>
          <a:r>
            <a:rPr lang="en-US" sz="2000" b="1" dirty="0"/>
            <a:t>5</a:t>
          </a:r>
          <a:r>
            <a:rPr lang="en-US" sz="2000" b="1" dirty="0">
              <a:solidFill>
                <a:schemeClr val="tx1"/>
              </a:solidFill>
            </a:rPr>
            <a:t>. Agents of Independents Candidates</a:t>
          </a:r>
        </a:p>
      </dgm:t>
    </dgm:pt>
    <dgm:pt modelId="{3986F672-2555-5F4B-A3B1-0B074D84C33B}" type="parTrans" cxnId="{F46C677B-656B-D14A-8F0A-12E2A7606672}">
      <dgm:prSet/>
      <dgm:spPr/>
      <dgm:t>
        <a:bodyPr/>
        <a:lstStyle/>
        <a:p>
          <a:pPr algn="ctr"/>
          <a:endParaRPr lang="en-US" sz="1800" b="1"/>
        </a:p>
      </dgm:t>
    </dgm:pt>
    <dgm:pt modelId="{01312EE8-0378-634E-A872-6EBC8BD886A4}" type="sibTrans" cxnId="{F46C677B-656B-D14A-8F0A-12E2A7606672}">
      <dgm:prSet/>
      <dgm:spPr/>
      <dgm:t>
        <a:bodyPr/>
        <a:lstStyle/>
        <a:p>
          <a:pPr algn="ctr"/>
          <a:endParaRPr lang="en-US" sz="1800" b="1"/>
        </a:p>
      </dgm:t>
    </dgm:pt>
    <dgm:pt modelId="{B305F940-90AE-4A0E-BA8F-CBBDD16B0E86}" type="pres">
      <dgm:prSet presAssocID="{13E9025C-53D8-B14A-A451-FECE452B9B6D}" presName="outerComposite" presStyleCnt="0">
        <dgm:presLayoutVars>
          <dgm:chMax val="5"/>
          <dgm:dir/>
          <dgm:resizeHandles val="exact"/>
        </dgm:presLayoutVars>
      </dgm:prSet>
      <dgm:spPr/>
    </dgm:pt>
    <dgm:pt modelId="{26039A0C-24D9-4ED4-802F-948FF1597CAE}" type="pres">
      <dgm:prSet presAssocID="{13E9025C-53D8-B14A-A451-FECE452B9B6D}" presName="dummyMaxCanvas" presStyleCnt="0">
        <dgm:presLayoutVars/>
      </dgm:prSet>
      <dgm:spPr/>
    </dgm:pt>
    <dgm:pt modelId="{53F0A735-49A4-4CC5-9E39-916F5C346091}" type="pres">
      <dgm:prSet presAssocID="{13E9025C-53D8-B14A-A451-FECE452B9B6D}" presName="FiveNodes_1" presStyleLbl="node1" presStyleIdx="0" presStyleCnt="5">
        <dgm:presLayoutVars>
          <dgm:bulletEnabled val="1"/>
        </dgm:presLayoutVars>
      </dgm:prSet>
      <dgm:spPr/>
      <dgm:t>
        <a:bodyPr/>
        <a:lstStyle/>
        <a:p>
          <a:endParaRPr lang="en-US"/>
        </a:p>
      </dgm:t>
    </dgm:pt>
    <dgm:pt modelId="{798E3DF0-E5E9-4201-96B2-E3F1D2360B54}" type="pres">
      <dgm:prSet presAssocID="{13E9025C-53D8-B14A-A451-FECE452B9B6D}" presName="FiveNodes_2" presStyleLbl="node1" presStyleIdx="1" presStyleCnt="5">
        <dgm:presLayoutVars>
          <dgm:bulletEnabled val="1"/>
        </dgm:presLayoutVars>
      </dgm:prSet>
      <dgm:spPr/>
      <dgm:t>
        <a:bodyPr/>
        <a:lstStyle/>
        <a:p>
          <a:endParaRPr lang="en-US"/>
        </a:p>
      </dgm:t>
    </dgm:pt>
    <dgm:pt modelId="{C60CF356-A807-4E42-B688-C59859951A4F}" type="pres">
      <dgm:prSet presAssocID="{13E9025C-53D8-B14A-A451-FECE452B9B6D}" presName="FiveNodes_3" presStyleLbl="node1" presStyleIdx="2" presStyleCnt="5">
        <dgm:presLayoutVars>
          <dgm:bulletEnabled val="1"/>
        </dgm:presLayoutVars>
      </dgm:prSet>
      <dgm:spPr/>
      <dgm:t>
        <a:bodyPr/>
        <a:lstStyle/>
        <a:p>
          <a:endParaRPr lang="en-US"/>
        </a:p>
      </dgm:t>
    </dgm:pt>
    <dgm:pt modelId="{24800815-1BA0-420C-9FA0-070A3952BAA7}" type="pres">
      <dgm:prSet presAssocID="{13E9025C-53D8-B14A-A451-FECE452B9B6D}" presName="FiveNodes_4" presStyleLbl="node1" presStyleIdx="3" presStyleCnt="5" custScaleX="98020" custLinFactNeighborX="376">
        <dgm:presLayoutVars>
          <dgm:bulletEnabled val="1"/>
        </dgm:presLayoutVars>
      </dgm:prSet>
      <dgm:spPr/>
      <dgm:t>
        <a:bodyPr/>
        <a:lstStyle/>
        <a:p>
          <a:endParaRPr lang="en-US"/>
        </a:p>
      </dgm:t>
    </dgm:pt>
    <dgm:pt modelId="{9B0FDFFD-552C-4968-BFCC-E3CE2AB1D9B3}" type="pres">
      <dgm:prSet presAssocID="{13E9025C-53D8-B14A-A451-FECE452B9B6D}" presName="FiveNodes_5" presStyleLbl="node1" presStyleIdx="4" presStyleCnt="5" custScaleX="96591" custLinFactNeighborY="1496">
        <dgm:presLayoutVars>
          <dgm:bulletEnabled val="1"/>
        </dgm:presLayoutVars>
      </dgm:prSet>
      <dgm:spPr/>
      <dgm:t>
        <a:bodyPr/>
        <a:lstStyle/>
        <a:p>
          <a:endParaRPr lang="en-US"/>
        </a:p>
      </dgm:t>
    </dgm:pt>
    <dgm:pt modelId="{596A2147-C53A-45C3-A2E9-B0972DF8443E}" type="pres">
      <dgm:prSet presAssocID="{13E9025C-53D8-B14A-A451-FECE452B9B6D}" presName="FiveConn_1-2" presStyleLbl="fgAccFollowNode1" presStyleIdx="0" presStyleCnt="4">
        <dgm:presLayoutVars>
          <dgm:bulletEnabled val="1"/>
        </dgm:presLayoutVars>
      </dgm:prSet>
      <dgm:spPr/>
      <dgm:t>
        <a:bodyPr/>
        <a:lstStyle/>
        <a:p>
          <a:endParaRPr lang="en-US"/>
        </a:p>
      </dgm:t>
    </dgm:pt>
    <dgm:pt modelId="{C73C33EE-1C97-40EF-A176-03A1A4DA8671}" type="pres">
      <dgm:prSet presAssocID="{13E9025C-53D8-B14A-A451-FECE452B9B6D}" presName="FiveConn_2-3" presStyleLbl="fgAccFollowNode1" presStyleIdx="1" presStyleCnt="4">
        <dgm:presLayoutVars>
          <dgm:bulletEnabled val="1"/>
        </dgm:presLayoutVars>
      </dgm:prSet>
      <dgm:spPr/>
      <dgm:t>
        <a:bodyPr/>
        <a:lstStyle/>
        <a:p>
          <a:endParaRPr lang="en-US"/>
        </a:p>
      </dgm:t>
    </dgm:pt>
    <dgm:pt modelId="{CF7F2458-6C2D-469D-85CA-075C0135231D}" type="pres">
      <dgm:prSet presAssocID="{13E9025C-53D8-B14A-A451-FECE452B9B6D}" presName="FiveConn_3-4" presStyleLbl="fgAccFollowNode1" presStyleIdx="2" presStyleCnt="4">
        <dgm:presLayoutVars>
          <dgm:bulletEnabled val="1"/>
        </dgm:presLayoutVars>
      </dgm:prSet>
      <dgm:spPr/>
      <dgm:t>
        <a:bodyPr/>
        <a:lstStyle/>
        <a:p>
          <a:endParaRPr lang="en-US"/>
        </a:p>
      </dgm:t>
    </dgm:pt>
    <dgm:pt modelId="{397F5F92-D8AE-4986-BD18-080A1F3D6430}" type="pres">
      <dgm:prSet presAssocID="{13E9025C-53D8-B14A-A451-FECE452B9B6D}" presName="FiveConn_4-5" presStyleLbl="fgAccFollowNode1" presStyleIdx="3" presStyleCnt="4">
        <dgm:presLayoutVars>
          <dgm:bulletEnabled val="1"/>
        </dgm:presLayoutVars>
      </dgm:prSet>
      <dgm:spPr/>
      <dgm:t>
        <a:bodyPr/>
        <a:lstStyle/>
        <a:p>
          <a:endParaRPr lang="en-US"/>
        </a:p>
      </dgm:t>
    </dgm:pt>
    <dgm:pt modelId="{86DABEB5-7BF4-4FA7-B41C-32BDD46072F2}" type="pres">
      <dgm:prSet presAssocID="{13E9025C-53D8-B14A-A451-FECE452B9B6D}" presName="FiveNodes_1_text" presStyleLbl="node1" presStyleIdx="4" presStyleCnt="5">
        <dgm:presLayoutVars>
          <dgm:bulletEnabled val="1"/>
        </dgm:presLayoutVars>
      </dgm:prSet>
      <dgm:spPr/>
      <dgm:t>
        <a:bodyPr/>
        <a:lstStyle/>
        <a:p>
          <a:endParaRPr lang="en-US"/>
        </a:p>
      </dgm:t>
    </dgm:pt>
    <dgm:pt modelId="{607B9F34-6137-42B8-AC95-4E79CE50FDFF}" type="pres">
      <dgm:prSet presAssocID="{13E9025C-53D8-B14A-A451-FECE452B9B6D}" presName="FiveNodes_2_text" presStyleLbl="node1" presStyleIdx="4" presStyleCnt="5">
        <dgm:presLayoutVars>
          <dgm:bulletEnabled val="1"/>
        </dgm:presLayoutVars>
      </dgm:prSet>
      <dgm:spPr/>
      <dgm:t>
        <a:bodyPr/>
        <a:lstStyle/>
        <a:p>
          <a:endParaRPr lang="en-US"/>
        </a:p>
      </dgm:t>
    </dgm:pt>
    <dgm:pt modelId="{A2A2A950-961C-4698-B4F7-D95613DB4F47}" type="pres">
      <dgm:prSet presAssocID="{13E9025C-53D8-B14A-A451-FECE452B9B6D}" presName="FiveNodes_3_text" presStyleLbl="node1" presStyleIdx="4" presStyleCnt="5">
        <dgm:presLayoutVars>
          <dgm:bulletEnabled val="1"/>
        </dgm:presLayoutVars>
      </dgm:prSet>
      <dgm:spPr/>
      <dgm:t>
        <a:bodyPr/>
        <a:lstStyle/>
        <a:p>
          <a:endParaRPr lang="en-US"/>
        </a:p>
      </dgm:t>
    </dgm:pt>
    <dgm:pt modelId="{2F9FC320-1B9D-4348-9821-9DC488E84872}" type="pres">
      <dgm:prSet presAssocID="{13E9025C-53D8-B14A-A451-FECE452B9B6D}" presName="FiveNodes_4_text" presStyleLbl="node1" presStyleIdx="4" presStyleCnt="5">
        <dgm:presLayoutVars>
          <dgm:bulletEnabled val="1"/>
        </dgm:presLayoutVars>
      </dgm:prSet>
      <dgm:spPr/>
      <dgm:t>
        <a:bodyPr/>
        <a:lstStyle/>
        <a:p>
          <a:endParaRPr lang="en-US"/>
        </a:p>
      </dgm:t>
    </dgm:pt>
    <dgm:pt modelId="{F73A0B62-09EA-4985-B1EE-0F1FAE8A2C4A}" type="pres">
      <dgm:prSet presAssocID="{13E9025C-53D8-B14A-A451-FECE452B9B6D}" presName="FiveNodes_5_text" presStyleLbl="node1" presStyleIdx="4" presStyleCnt="5">
        <dgm:presLayoutVars>
          <dgm:bulletEnabled val="1"/>
        </dgm:presLayoutVars>
      </dgm:prSet>
      <dgm:spPr/>
      <dgm:t>
        <a:bodyPr/>
        <a:lstStyle/>
        <a:p>
          <a:endParaRPr lang="en-US"/>
        </a:p>
      </dgm:t>
    </dgm:pt>
  </dgm:ptLst>
  <dgm:cxnLst>
    <dgm:cxn modelId="{4E231436-87E4-47F0-A99E-8DAE23D27D82}" type="presOf" srcId="{13E9025C-53D8-B14A-A451-FECE452B9B6D}" destId="{B305F940-90AE-4A0E-BA8F-CBBDD16B0E86}" srcOrd="0" destOrd="0" presId="urn:microsoft.com/office/officeart/2005/8/layout/vProcess5"/>
    <dgm:cxn modelId="{13FBD13F-EA33-4DA6-83D8-9596E6659275}" type="presOf" srcId="{C907BBD6-0CF1-2A4F-A9F9-703369351176}" destId="{596A2147-C53A-45C3-A2E9-B0972DF8443E}" srcOrd="0" destOrd="0" presId="urn:microsoft.com/office/officeart/2005/8/layout/vProcess5"/>
    <dgm:cxn modelId="{3F084012-B789-4914-A18C-7EFCE43B4A7B}" type="presOf" srcId="{8BA23CE0-64C5-244B-A6F8-DE6CAE414399}" destId="{53F0A735-49A4-4CC5-9E39-916F5C346091}" srcOrd="0" destOrd="0" presId="urn:microsoft.com/office/officeart/2005/8/layout/vProcess5"/>
    <dgm:cxn modelId="{E7274F1C-E593-4A22-911F-4B38E3B60617}" type="presOf" srcId="{6C8CC008-28CB-CF41-87C2-20C4116A42D3}" destId="{798E3DF0-E5E9-4201-96B2-E3F1D2360B54}" srcOrd="0" destOrd="0" presId="urn:microsoft.com/office/officeart/2005/8/layout/vProcess5"/>
    <dgm:cxn modelId="{BCC1FE5A-9373-4735-918A-8599DD3CF626}" type="presOf" srcId="{44A1D8BC-133E-BD4A-B8A8-BA3540C90CB6}" destId="{F73A0B62-09EA-4985-B1EE-0F1FAE8A2C4A}" srcOrd="1" destOrd="0" presId="urn:microsoft.com/office/officeart/2005/8/layout/vProcess5"/>
    <dgm:cxn modelId="{A2E592CA-CDDB-438D-8BE6-46AD2B1A6772}" type="presOf" srcId="{6C5647BC-658C-2E4F-87B8-8ED416FCCE1A}" destId="{C73C33EE-1C97-40EF-A176-03A1A4DA8671}" srcOrd="0" destOrd="0" presId="urn:microsoft.com/office/officeart/2005/8/layout/vProcess5"/>
    <dgm:cxn modelId="{5B5A6E64-3BE0-D840-8630-218A8E6248B1}" srcId="{13E9025C-53D8-B14A-A451-FECE452B9B6D}" destId="{343A0CF6-C751-3542-869E-B804245AAEFB}" srcOrd="2" destOrd="0" parTransId="{A129E086-46D7-654B-B5F8-09C711866D0D}" sibTransId="{5FB4BA3B-D985-FA4C-9564-B04BF99254A3}"/>
    <dgm:cxn modelId="{DBD52A85-F863-4E30-9D1C-8E9A4E146958}" type="presOf" srcId="{FFC1D96E-A846-6B43-828F-995C2449D96E}" destId="{2F9FC320-1B9D-4348-9821-9DC488E84872}" srcOrd="1" destOrd="0" presId="urn:microsoft.com/office/officeart/2005/8/layout/vProcess5"/>
    <dgm:cxn modelId="{2FC898B4-8888-475C-891E-31B9AC748B1C}" type="presOf" srcId="{E7DC4D07-E5AA-9F41-A4D8-EF5B65D90916}" destId="{397F5F92-D8AE-4986-BD18-080A1F3D6430}" srcOrd="0" destOrd="0" presId="urn:microsoft.com/office/officeart/2005/8/layout/vProcess5"/>
    <dgm:cxn modelId="{D5F56187-EDDE-47A7-B927-3FF9252E93F2}" type="presOf" srcId="{8BA23CE0-64C5-244B-A6F8-DE6CAE414399}" destId="{86DABEB5-7BF4-4FA7-B41C-32BDD46072F2}" srcOrd="1" destOrd="0" presId="urn:microsoft.com/office/officeart/2005/8/layout/vProcess5"/>
    <dgm:cxn modelId="{F0F3A8DB-80A0-4773-A4B0-8E9B880676B9}" type="presOf" srcId="{5FB4BA3B-D985-FA4C-9564-B04BF99254A3}" destId="{CF7F2458-6C2D-469D-85CA-075C0135231D}" srcOrd="0" destOrd="0" presId="urn:microsoft.com/office/officeart/2005/8/layout/vProcess5"/>
    <dgm:cxn modelId="{919CCB55-1335-44F7-AAF4-A8CE5793A8BA}" type="presOf" srcId="{44A1D8BC-133E-BD4A-B8A8-BA3540C90CB6}" destId="{9B0FDFFD-552C-4968-BFCC-E3CE2AB1D9B3}" srcOrd="0" destOrd="0" presId="urn:microsoft.com/office/officeart/2005/8/layout/vProcess5"/>
    <dgm:cxn modelId="{0A0047B7-941D-4EE7-AE73-98CC7DB3980F}" type="presOf" srcId="{343A0CF6-C751-3542-869E-B804245AAEFB}" destId="{A2A2A950-961C-4698-B4F7-D95613DB4F47}" srcOrd="1" destOrd="0" presId="urn:microsoft.com/office/officeart/2005/8/layout/vProcess5"/>
    <dgm:cxn modelId="{F46C677B-656B-D14A-8F0A-12E2A7606672}" srcId="{13E9025C-53D8-B14A-A451-FECE452B9B6D}" destId="{44A1D8BC-133E-BD4A-B8A8-BA3540C90CB6}" srcOrd="4" destOrd="0" parTransId="{3986F672-2555-5F4B-A3B1-0B074D84C33B}" sibTransId="{01312EE8-0378-634E-A872-6EBC8BD886A4}"/>
    <dgm:cxn modelId="{38B42DF3-E0DD-4829-ACA4-B6D9D17AD7FB}" type="presOf" srcId="{6C8CC008-28CB-CF41-87C2-20C4116A42D3}" destId="{607B9F34-6137-42B8-AC95-4E79CE50FDFF}" srcOrd="1" destOrd="0" presId="urn:microsoft.com/office/officeart/2005/8/layout/vProcess5"/>
    <dgm:cxn modelId="{DE95B8F0-F062-5242-976C-C87BC77EC577}" srcId="{13E9025C-53D8-B14A-A451-FECE452B9B6D}" destId="{8BA23CE0-64C5-244B-A6F8-DE6CAE414399}" srcOrd="0" destOrd="0" parTransId="{53676655-E414-CC42-8C40-13BACE701B6B}" sibTransId="{C907BBD6-0CF1-2A4F-A9F9-703369351176}"/>
    <dgm:cxn modelId="{F23E33C0-90C1-42FF-AB01-127E65DDE559}" type="presOf" srcId="{FFC1D96E-A846-6B43-828F-995C2449D96E}" destId="{24800815-1BA0-420C-9FA0-070A3952BAA7}" srcOrd="0" destOrd="0" presId="urn:microsoft.com/office/officeart/2005/8/layout/vProcess5"/>
    <dgm:cxn modelId="{F5141015-50BB-46C1-A257-3CFD5E1CDE74}" type="presOf" srcId="{343A0CF6-C751-3542-869E-B804245AAEFB}" destId="{C60CF356-A807-4E42-B688-C59859951A4F}" srcOrd="0" destOrd="0" presId="urn:microsoft.com/office/officeart/2005/8/layout/vProcess5"/>
    <dgm:cxn modelId="{B4CB30C5-E227-6F44-B9B1-980141CD9034}" srcId="{13E9025C-53D8-B14A-A451-FECE452B9B6D}" destId="{FFC1D96E-A846-6B43-828F-995C2449D96E}" srcOrd="3" destOrd="0" parTransId="{8011644E-D75D-E845-9593-5527A2002830}" sibTransId="{E7DC4D07-E5AA-9F41-A4D8-EF5B65D90916}"/>
    <dgm:cxn modelId="{D5601BCF-7BE1-7A49-A59A-C3B2B72D3E00}" srcId="{13E9025C-53D8-B14A-A451-FECE452B9B6D}" destId="{6C8CC008-28CB-CF41-87C2-20C4116A42D3}" srcOrd="1" destOrd="0" parTransId="{AB5F57E4-73CE-C048-8B2B-4A9CB3BB6EC7}" sibTransId="{6C5647BC-658C-2E4F-87B8-8ED416FCCE1A}"/>
    <dgm:cxn modelId="{00B68497-A533-4FBF-B4AF-25C18D726772}" type="presParOf" srcId="{B305F940-90AE-4A0E-BA8F-CBBDD16B0E86}" destId="{26039A0C-24D9-4ED4-802F-948FF1597CAE}" srcOrd="0" destOrd="0" presId="urn:microsoft.com/office/officeart/2005/8/layout/vProcess5"/>
    <dgm:cxn modelId="{7C00FFE3-830D-43FA-BE2E-689738928924}" type="presParOf" srcId="{B305F940-90AE-4A0E-BA8F-CBBDD16B0E86}" destId="{53F0A735-49A4-4CC5-9E39-916F5C346091}" srcOrd="1" destOrd="0" presId="urn:microsoft.com/office/officeart/2005/8/layout/vProcess5"/>
    <dgm:cxn modelId="{EAC07EC8-10D6-4C8B-AFC3-5E3EF1C245DC}" type="presParOf" srcId="{B305F940-90AE-4A0E-BA8F-CBBDD16B0E86}" destId="{798E3DF0-E5E9-4201-96B2-E3F1D2360B54}" srcOrd="2" destOrd="0" presId="urn:microsoft.com/office/officeart/2005/8/layout/vProcess5"/>
    <dgm:cxn modelId="{FFA8C480-7625-4681-9867-B092BD9B8D99}" type="presParOf" srcId="{B305F940-90AE-4A0E-BA8F-CBBDD16B0E86}" destId="{C60CF356-A807-4E42-B688-C59859951A4F}" srcOrd="3" destOrd="0" presId="urn:microsoft.com/office/officeart/2005/8/layout/vProcess5"/>
    <dgm:cxn modelId="{E174914E-05AA-4B80-96BB-BD52489EEBE7}" type="presParOf" srcId="{B305F940-90AE-4A0E-BA8F-CBBDD16B0E86}" destId="{24800815-1BA0-420C-9FA0-070A3952BAA7}" srcOrd="4" destOrd="0" presId="urn:microsoft.com/office/officeart/2005/8/layout/vProcess5"/>
    <dgm:cxn modelId="{231F0501-BE00-4665-85D8-9948CE0C98F9}" type="presParOf" srcId="{B305F940-90AE-4A0E-BA8F-CBBDD16B0E86}" destId="{9B0FDFFD-552C-4968-BFCC-E3CE2AB1D9B3}" srcOrd="5" destOrd="0" presId="urn:microsoft.com/office/officeart/2005/8/layout/vProcess5"/>
    <dgm:cxn modelId="{EB3D7608-5930-40AD-AA95-862757C3EC33}" type="presParOf" srcId="{B305F940-90AE-4A0E-BA8F-CBBDD16B0E86}" destId="{596A2147-C53A-45C3-A2E9-B0972DF8443E}" srcOrd="6" destOrd="0" presId="urn:microsoft.com/office/officeart/2005/8/layout/vProcess5"/>
    <dgm:cxn modelId="{E781F968-9939-4F18-B584-54C32315064E}" type="presParOf" srcId="{B305F940-90AE-4A0E-BA8F-CBBDD16B0E86}" destId="{C73C33EE-1C97-40EF-A176-03A1A4DA8671}" srcOrd="7" destOrd="0" presId="urn:microsoft.com/office/officeart/2005/8/layout/vProcess5"/>
    <dgm:cxn modelId="{DCC0F57C-113F-46B4-BC21-9EE6912677E5}" type="presParOf" srcId="{B305F940-90AE-4A0E-BA8F-CBBDD16B0E86}" destId="{CF7F2458-6C2D-469D-85CA-075C0135231D}" srcOrd="8" destOrd="0" presId="urn:microsoft.com/office/officeart/2005/8/layout/vProcess5"/>
    <dgm:cxn modelId="{03F36DAB-FC80-4C84-BD01-D3413498DF9E}" type="presParOf" srcId="{B305F940-90AE-4A0E-BA8F-CBBDD16B0E86}" destId="{397F5F92-D8AE-4986-BD18-080A1F3D6430}" srcOrd="9" destOrd="0" presId="urn:microsoft.com/office/officeart/2005/8/layout/vProcess5"/>
    <dgm:cxn modelId="{DD87E9FA-74D8-446C-B2C8-FEF50DDF51D5}" type="presParOf" srcId="{B305F940-90AE-4A0E-BA8F-CBBDD16B0E86}" destId="{86DABEB5-7BF4-4FA7-B41C-32BDD46072F2}" srcOrd="10" destOrd="0" presId="urn:microsoft.com/office/officeart/2005/8/layout/vProcess5"/>
    <dgm:cxn modelId="{7159A9E0-4B0C-4555-878C-BCA84BC62626}" type="presParOf" srcId="{B305F940-90AE-4A0E-BA8F-CBBDD16B0E86}" destId="{607B9F34-6137-42B8-AC95-4E79CE50FDFF}" srcOrd="11" destOrd="0" presId="urn:microsoft.com/office/officeart/2005/8/layout/vProcess5"/>
    <dgm:cxn modelId="{BF0C9E34-E9A1-4362-AC8C-9155CBF2FEED}" type="presParOf" srcId="{B305F940-90AE-4A0E-BA8F-CBBDD16B0E86}" destId="{A2A2A950-961C-4698-B4F7-D95613DB4F47}" srcOrd="12" destOrd="0" presId="urn:microsoft.com/office/officeart/2005/8/layout/vProcess5"/>
    <dgm:cxn modelId="{DA3D2D74-CDC8-4E5B-BDF6-A2C2FC37E0BB}" type="presParOf" srcId="{B305F940-90AE-4A0E-BA8F-CBBDD16B0E86}" destId="{2F9FC320-1B9D-4348-9821-9DC488E84872}" srcOrd="13" destOrd="0" presId="urn:microsoft.com/office/officeart/2005/8/layout/vProcess5"/>
    <dgm:cxn modelId="{A196D3B7-C7DA-4BBB-ABEC-99363FE92A7F}" type="presParOf" srcId="{B305F940-90AE-4A0E-BA8F-CBBDD16B0E86}" destId="{F73A0B62-09EA-4985-B1EE-0F1FAE8A2C4A}" srcOrd="14"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3A5084-8E97-1248-B1A7-2874A330F106}" type="doc">
      <dgm:prSet loTypeId="urn:microsoft.com/office/officeart/2008/layout/VerticalCurvedList#1" loCatId="" qsTypeId="urn:microsoft.com/office/officeart/2005/8/quickstyle/simple4#2" qsCatId="simple" csTypeId="urn:microsoft.com/office/officeart/2005/8/colors/colorful2#2" csCatId="colorful" phldr="1"/>
      <dgm:spPr/>
      <dgm:t>
        <a:bodyPr/>
        <a:lstStyle/>
        <a:p>
          <a:endParaRPr lang="en-US"/>
        </a:p>
      </dgm:t>
    </dgm:pt>
    <dgm:pt modelId="{4F91097A-A073-F947-960A-810C58AA5E11}">
      <dgm:prSet custT="1"/>
      <dgm:spPr>
        <a:solidFill>
          <a:schemeClr val="accent5">
            <a:lumMod val="20000"/>
            <a:lumOff val="80000"/>
          </a:schemeClr>
        </a:solidFill>
      </dgm:spPr>
      <dgm:t>
        <a:bodyPr/>
        <a:lstStyle/>
        <a:p>
          <a:pPr rtl="0"/>
          <a:r>
            <a:rPr lang="en-US" sz="2000" b="1" dirty="0">
              <a:solidFill>
                <a:schemeClr val="tx1"/>
              </a:solidFill>
            </a:rPr>
            <a:t>Agents to keep seated at </a:t>
          </a:r>
          <a:r>
            <a:rPr lang="en-US" sz="2000" b="1" dirty="0">
              <a:solidFill>
                <a:srgbClr val="7030A0"/>
              </a:solidFill>
            </a:rPr>
            <a:t>allotted table</a:t>
          </a:r>
          <a:r>
            <a:rPr lang="en-US" sz="2000" b="1" dirty="0">
              <a:solidFill>
                <a:schemeClr val="tx1"/>
              </a:solidFill>
            </a:rPr>
            <a:t>. </a:t>
          </a:r>
        </a:p>
      </dgm:t>
    </dgm:pt>
    <dgm:pt modelId="{98BB0C73-4ACB-7F40-8FE2-756014B24CCC}" type="parTrans" cxnId="{C6982CA4-8452-5C49-9CE0-4D50D2F4AA77}">
      <dgm:prSet/>
      <dgm:spPr/>
      <dgm:t>
        <a:bodyPr/>
        <a:lstStyle/>
        <a:p>
          <a:endParaRPr lang="en-US" sz="2000" b="1">
            <a:solidFill>
              <a:srgbClr val="000000"/>
            </a:solidFill>
          </a:endParaRPr>
        </a:p>
      </dgm:t>
    </dgm:pt>
    <dgm:pt modelId="{C4967483-BCEE-5142-A3F7-9207CD734405}" type="sibTrans" cxnId="{C6982CA4-8452-5C49-9CE0-4D50D2F4AA77}">
      <dgm:prSet/>
      <dgm:spPr/>
      <dgm:t>
        <a:bodyPr/>
        <a:lstStyle/>
        <a:p>
          <a:endParaRPr lang="en-US" sz="2000" b="1">
            <a:solidFill>
              <a:srgbClr val="000000"/>
            </a:solidFill>
          </a:endParaRPr>
        </a:p>
      </dgm:t>
    </dgm:pt>
    <dgm:pt modelId="{DA318B43-9F6D-984E-BA89-5B5D4AB6FA1F}">
      <dgm:prSet custT="1"/>
      <dgm:spPr>
        <a:solidFill>
          <a:schemeClr val="accent4">
            <a:lumMod val="20000"/>
            <a:lumOff val="80000"/>
          </a:schemeClr>
        </a:solidFill>
      </dgm:spPr>
      <dgm:t>
        <a:bodyPr/>
        <a:lstStyle/>
        <a:p>
          <a:pPr rtl="0"/>
          <a:r>
            <a:rPr lang="en-US" sz="2000" b="1" dirty="0">
              <a:solidFill>
                <a:schemeClr val="tx1"/>
              </a:solidFill>
            </a:rPr>
            <a:t>Agents shouldn’t be allowed to </a:t>
          </a:r>
          <a:r>
            <a:rPr lang="en-US" sz="2000" b="1" dirty="0">
              <a:solidFill>
                <a:srgbClr val="7030A0"/>
              </a:solidFill>
            </a:rPr>
            <a:t>move</a:t>
          </a:r>
          <a:r>
            <a:rPr lang="en-US" sz="2000" b="1" dirty="0">
              <a:solidFill>
                <a:schemeClr val="tx1"/>
              </a:solidFill>
            </a:rPr>
            <a:t> about hall. However, Candidates/ Election Agents can move around hall.</a:t>
          </a:r>
        </a:p>
      </dgm:t>
    </dgm:pt>
    <dgm:pt modelId="{3C86443E-C15F-EA45-BC8B-107137C00741}" type="parTrans" cxnId="{0B1B0DF9-E098-EA41-BF81-AF17866749ED}">
      <dgm:prSet/>
      <dgm:spPr/>
      <dgm:t>
        <a:bodyPr/>
        <a:lstStyle/>
        <a:p>
          <a:endParaRPr lang="en-US" sz="2000" b="1">
            <a:solidFill>
              <a:srgbClr val="000000"/>
            </a:solidFill>
          </a:endParaRPr>
        </a:p>
      </dgm:t>
    </dgm:pt>
    <dgm:pt modelId="{EABEADE4-0683-8948-993C-FF9624278D1E}" type="sibTrans" cxnId="{0B1B0DF9-E098-EA41-BF81-AF17866749ED}">
      <dgm:prSet/>
      <dgm:spPr/>
      <dgm:t>
        <a:bodyPr/>
        <a:lstStyle/>
        <a:p>
          <a:endParaRPr lang="en-US" sz="2000" b="1">
            <a:solidFill>
              <a:srgbClr val="000000"/>
            </a:solidFill>
          </a:endParaRPr>
        </a:p>
      </dgm:t>
    </dgm:pt>
    <dgm:pt modelId="{A1F63408-04AE-1345-BC37-5A6E70AB36F5}">
      <dgm:prSet custT="1"/>
      <dgm:spPr>
        <a:solidFill>
          <a:schemeClr val="accent5">
            <a:lumMod val="20000"/>
            <a:lumOff val="80000"/>
          </a:schemeClr>
        </a:solidFill>
      </dgm:spPr>
      <dgm:t>
        <a:bodyPr/>
        <a:lstStyle/>
        <a:p>
          <a:pPr rtl="0"/>
          <a:r>
            <a:rPr lang="en-US" sz="2000" b="1" dirty="0">
              <a:solidFill>
                <a:srgbClr val="7030A0"/>
              </a:solidFill>
            </a:rPr>
            <a:t>Only one </a:t>
          </a:r>
          <a:r>
            <a:rPr lang="en-US" sz="2000" b="1" dirty="0">
              <a:solidFill>
                <a:schemeClr val="tx1"/>
              </a:solidFill>
            </a:rPr>
            <a:t>person – either candidate or agent to be present at a table on behalf of contesting candidate.</a:t>
          </a:r>
        </a:p>
      </dgm:t>
    </dgm:pt>
    <dgm:pt modelId="{91463BC8-1630-974D-9AAE-E3DAB01FF2ED}" type="parTrans" cxnId="{3EC227F0-1A6E-DA4B-B3FC-405E988C1174}">
      <dgm:prSet/>
      <dgm:spPr/>
      <dgm:t>
        <a:bodyPr/>
        <a:lstStyle/>
        <a:p>
          <a:endParaRPr lang="en-US" sz="2000" b="1">
            <a:solidFill>
              <a:srgbClr val="000000"/>
            </a:solidFill>
          </a:endParaRPr>
        </a:p>
      </dgm:t>
    </dgm:pt>
    <dgm:pt modelId="{5142B759-7DB1-9049-89DE-2E8A49B62E15}" type="sibTrans" cxnId="{3EC227F0-1A6E-DA4B-B3FC-405E988C1174}">
      <dgm:prSet/>
      <dgm:spPr/>
      <dgm:t>
        <a:bodyPr/>
        <a:lstStyle/>
        <a:p>
          <a:endParaRPr lang="en-US" sz="2000" b="1">
            <a:solidFill>
              <a:srgbClr val="000000"/>
            </a:solidFill>
          </a:endParaRPr>
        </a:p>
      </dgm:t>
    </dgm:pt>
    <dgm:pt modelId="{C94E410C-520B-574F-81CC-8E26E1E3006E}">
      <dgm:prSet custT="1"/>
      <dgm:spPr>
        <a:solidFill>
          <a:srgbClr val="FFC000"/>
        </a:solidFill>
      </dgm:spPr>
      <dgm:t>
        <a:bodyPr/>
        <a:lstStyle/>
        <a:p>
          <a:pPr rtl="0"/>
          <a:r>
            <a:rPr lang="en-US" sz="2000" b="1" dirty="0">
              <a:solidFill>
                <a:srgbClr val="000000"/>
              </a:solidFill>
            </a:rPr>
            <a:t>If RO </a:t>
          </a:r>
          <a:r>
            <a:rPr lang="en-US" sz="2000" b="1" dirty="0">
              <a:solidFill>
                <a:srgbClr val="7030A0"/>
              </a:solidFill>
            </a:rPr>
            <a:t>doubts</a:t>
          </a:r>
          <a:r>
            <a:rPr lang="en-US" sz="2000" b="1" dirty="0">
              <a:solidFill>
                <a:srgbClr val="000000"/>
              </a:solidFill>
            </a:rPr>
            <a:t> any person he can have him/her searched, even if they possess valid authorization letter.</a:t>
          </a:r>
        </a:p>
      </dgm:t>
    </dgm:pt>
    <dgm:pt modelId="{C9CD6B7B-C392-FA4C-8976-31CB7EC8B014}" type="parTrans" cxnId="{47086441-E31C-F74E-9999-6C3636A34BC8}">
      <dgm:prSet/>
      <dgm:spPr/>
      <dgm:t>
        <a:bodyPr/>
        <a:lstStyle/>
        <a:p>
          <a:endParaRPr lang="en-US" sz="2000" b="1">
            <a:solidFill>
              <a:srgbClr val="000000"/>
            </a:solidFill>
          </a:endParaRPr>
        </a:p>
      </dgm:t>
    </dgm:pt>
    <dgm:pt modelId="{E08694A3-B923-6C41-905A-FFB414EDC36F}" type="sibTrans" cxnId="{47086441-E31C-F74E-9999-6C3636A34BC8}">
      <dgm:prSet/>
      <dgm:spPr/>
      <dgm:t>
        <a:bodyPr/>
        <a:lstStyle/>
        <a:p>
          <a:endParaRPr lang="en-US" sz="2000" b="1">
            <a:solidFill>
              <a:srgbClr val="000000"/>
            </a:solidFill>
          </a:endParaRPr>
        </a:p>
      </dgm:t>
    </dgm:pt>
    <dgm:pt modelId="{DD5B1906-B430-EC4D-B028-6CC925EA7DB7}">
      <dgm:prSet custT="1"/>
      <dgm:spPr>
        <a:solidFill>
          <a:schemeClr val="tx2">
            <a:lumMod val="20000"/>
            <a:lumOff val="80000"/>
          </a:schemeClr>
        </a:solidFill>
      </dgm:spPr>
      <dgm:t>
        <a:bodyPr/>
        <a:lstStyle/>
        <a:p>
          <a:pPr rtl="0"/>
          <a:r>
            <a:rPr lang="nl-NL" sz="2000" b="1" dirty="0">
              <a:solidFill>
                <a:srgbClr val="7030A0"/>
              </a:solidFill>
            </a:rPr>
            <a:t>CAPF</a:t>
          </a:r>
          <a:r>
            <a:rPr lang="nl-NL" sz="2000" b="1" dirty="0">
              <a:solidFill>
                <a:srgbClr val="000000"/>
              </a:solidFill>
            </a:rPr>
            <a:t> officials posted at </a:t>
          </a:r>
          <a:r>
            <a:rPr lang="nl-NL" sz="2000" b="1" dirty="0">
              <a:solidFill>
                <a:srgbClr val="7030A0"/>
              </a:solidFill>
            </a:rPr>
            <a:t>doors</a:t>
          </a:r>
          <a:r>
            <a:rPr lang="nl-NL" sz="2000" b="1" dirty="0">
              <a:solidFill>
                <a:srgbClr val="000000"/>
              </a:solidFill>
            </a:rPr>
            <a:t> of counting hall.</a:t>
          </a:r>
        </a:p>
      </dgm:t>
    </dgm:pt>
    <dgm:pt modelId="{DC5529D4-1E45-1D42-930B-0FA564C67819}" type="parTrans" cxnId="{F1CCF6AF-B0B6-0F4F-A620-D9F05F5B301F}">
      <dgm:prSet/>
      <dgm:spPr/>
      <dgm:t>
        <a:bodyPr/>
        <a:lstStyle/>
        <a:p>
          <a:endParaRPr lang="en-US" sz="2000" b="1">
            <a:solidFill>
              <a:srgbClr val="000000"/>
            </a:solidFill>
          </a:endParaRPr>
        </a:p>
      </dgm:t>
    </dgm:pt>
    <dgm:pt modelId="{10E21517-B034-3D42-84C1-C9A435528C19}" type="sibTrans" cxnId="{F1CCF6AF-B0B6-0F4F-A620-D9F05F5B301F}">
      <dgm:prSet/>
      <dgm:spPr/>
      <dgm:t>
        <a:bodyPr/>
        <a:lstStyle/>
        <a:p>
          <a:endParaRPr lang="en-US" sz="2000" b="1">
            <a:solidFill>
              <a:srgbClr val="000000"/>
            </a:solidFill>
          </a:endParaRPr>
        </a:p>
      </dgm:t>
    </dgm:pt>
    <dgm:pt modelId="{F09766C0-8D63-F940-A4AD-23C8FFD50D7D}">
      <dgm:prSet custT="1"/>
      <dgm:spPr>
        <a:solidFill>
          <a:schemeClr val="accent3">
            <a:lumMod val="20000"/>
            <a:lumOff val="80000"/>
          </a:schemeClr>
        </a:solidFill>
      </dgm:spPr>
      <dgm:t>
        <a:bodyPr/>
        <a:lstStyle/>
        <a:p>
          <a:pPr rtl="0"/>
          <a:r>
            <a:rPr lang="en-US" sz="2000" b="1" dirty="0">
              <a:solidFill>
                <a:srgbClr val="000000"/>
              </a:solidFill>
            </a:rPr>
            <a:t>No one can </a:t>
          </a:r>
          <a:r>
            <a:rPr lang="en-US" sz="2000" b="1" dirty="0">
              <a:solidFill>
                <a:srgbClr val="7030A0"/>
              </a:solidFill>
            </a:rPr>
            <a:t>enter or leave </a:t>
          </a:r>
          <a:r>
            <a:rPr lang="en-US" sz="2000" b="1" dirty="0">
              <a:solidFill>
                <a:srgbClr val="000000"/>
              </a:solidFill>
            </a:rPr>
            <a:t>hall without RO’s permission.</a:t>
          </a:r>
        </a:p>
      </dgm:t>
    </dgm:pt>
    <dgm:pt modelId="{4E3242DB-C468-1D45-B0BC-7480EB8A6D87}" type="parTrans" cxnId="{5D2465B6-7CA1-534C-8207-A56E958B5FC7}">
      <dgm:prSet/>
      <dgm:spPr/>
      <dgm:t>
        <a:bodyPr/>
        <a:lstStyle/>
        <a:p>
          <a:endParaRPr lang="en-US" sz="2000" b="1">
            <a:solidFill>
              <a:srgbClr val="000000"/>
            </a:solidFill>
          </a:endParaRPr>
        </a:p>
      </dgm:t>
    </dgm:pt>
    <dgm:pt modelId="{D991FDD2-FBAF-1048-8615-8ABD53696485}" type="sibTrans" cxnId="{5D2465B6-7CA1-534C-8207-A56E958B5FC7}">
      <dgm:prSet/>
      <dgm:spPr/>
      <dgm:t>
        <a:bodyPr/>
        <a:lstStyle/>
        <a:p>
          <a:endParaRPr lang="en-US" sz="2000" b="1">
            <a:solidFill>
              <a:srgbClr val="000000"/>
            </a:solidFill>
          </a:endParaRPr>
        </a:p>
      </dgm:t>
    </dgm:pt>
    <dgm:pt modelId="{9CD74FBD-BF8E-4D46-BE27-6A2DD794AA59}">
      <dgm:prSet custT="1"/>
      <dgm:spPr/>
      <dgm:t>
        <a:bodyPr/>
        <a:lstStyle/>
        <a:p>
          <a:pPr rtl="0"/>
          <a:r>
            <a:rPr lang="en-US" sz="2000" b="1" dirty="0">
              <a:solidFill>
                <a:srgbClr val="000000"/>
              </a:solidFill>
            </a:rPr>
            <a:t>RO can </a:t>
          </a:r>
          <a:r>
            <a:rPr lang="en-US" sz="2000" b="1" dirty="0">
              <a:solidFill>
                <a:srgbClr val="7030A0"/>
              </a:solidFill>
            </a:rPr>
            <a:t>send anyone out of hall </a:t>
          </a:r>
          <a:r>
            <a:rPr lang="en-US" sz="2000" b="1" dirty="0">
              <a:solidFill>
                <a:srgbClr val="000000"/>
              </a:solidFill>
            </a:rPr>
            <a:t>if they disobey RO’s orders.</a:t>
          </a:r>
        </a:p>
      </dgm:t>
    </dgm:pt>
    <dgm:pt modelId="{FFE47D68-383B-1145-8F28-813909FC9546}" type="parTrans" cxnId="{EAB14D5F-066C-EB4E-BC1F-05C0B76C5F18}">
      <dgm:prSet/>
      <dgm:spPr/>
      <dgm:t>
        <a:bodyPr/>
        <a:lstStyle/>
        <a:p>
          <a:endParaRPr lang="en-US" sz="2000" b="1">
            <a:solidFill>
              <a:srgbClr val="000000"/>
            </a:solidFill>
          </a:endParaRPr>
        </a:p>
      </dgm:t>
    </dgm:pt>
    <dgm:pt modelId="{E87DC1B2-09B2-2B43-8A19-46E774EDF2A3}" type="sibTrans" cxnId="{EAB14D5F-066C-EB4E-BC1F-05C0B76C5F18}">
      <dgm:prSet/>
      <dgm:spPr/>
      <dgm:t>
        <a:bodyPr/>
        <a:lstStyle/>
        <a:p>
          <a:endParaRPr lang="en-US" sz="2000" b="1">
            <a:solidFill>
              <a:srgbClr val="000000"/>
            </a:solidFill>
          </a:endParaRPr>
        </a:p>
      </dgm:t>
    </dgm:pt>
    <dgm:pt modelId="{DF05BCE9-4851-F04A-9E25-9A5CC647612B}">
      <dgm:prSet/>
      <dgm:spPr/>
      <dgm:t>
        <a:bodyPr/>
        <a:lstStyle/>
        <a:p>
          <a:endParaRPr lang="en-US"/>
        </a:p>
      </dgm:t>
    </dgm:pt>
    <dgm:pt modelId="{2F8952F8-E9D0-E34A-8AF3-90E14E748FF6}" type="parTrans" cxnId="{ED57A802-0BC2-B146-9C2A-D375E7202009}">
      <dgm:prSet/>
      <dgm:spPr/>
      <dgm:t>
        <a:bodyPr/>
        <a:lstStyle/>
        <a:p>
          <a:endParaRPr lang="en-US" sz="2000" b="1">
            <a:solidFill>
              <a:srgbClr val="000000"/>
            </a:solidFill>
          </a:endParaRPr>
        </a:p>
      </dgm:t>
    </dgm:pt>
    <dgm:pt modelId="{162F7B00-EE1E-7F4E-AB95-507FB1A5A71D}" type="sibTrans" cxnId="{ED57A802-0BC2-B146-9C2A-D375E7202009}">
      <dgm:prSet/>
      <dgm:spPr/>
      <dgm:t>
        <a:bodyPr/>
        <a:lstStyle/>
        <a:p>
          <a:endParaRPr lang="en-US" sz="2000" b="1">
            <a:solidFill>
              <a:srgbClr val="000000"/>
            </a:solidFill>
          </a:endParaRPr>
        </a:p>
      </dgm:t>
    </dgm:pt>
    <dgm:pt modelId="{353E8309-654C-2E40-A012-98CDCB817BAF}">
      <dgm:prSet/>
      <dgm:spPr/>
      <dgm:t>
        <a:bodyPr/>
        <a:lstStyle/>
        <a:p>
          <a:endParaRPr lang="en-US"/>
        </a:p>
      </dgm:t>
    </dgm:pt>
    <dgm:pt modelId="{C7C3486A-0DDC-7044-8CBA-3424A44650CC}" type="parTrans" cxnId="{14E8D76C-0A89-1348-974A-F38C4C450985}">
      <dgm:prSet/>
      <dgm:spPr/>
      <dgm:t>
        <a:bodyPr/>
        <a:lstStyle/>
        <a:p>
          <a:endParaRPr lang="en-US" sz="2000" b="1">
            <a:solidFill>
              <a:srgbClr val="000000"/>
            </a:solidFill>
          </a:endParaRPr>
        </a:p>
      </dgm:t>
    </dgm:pt>
    <dgm:pt modelId="{6960F291-6147-0743-AA6B-EDC7F2187E43}" type="sibTrans" cxnId="{14E8D76C-0A89-1348-974A-F38C4C450985}">
      <dgm:prSet/>
      <dgm:spPr/>
      <dgm:t>
        <a:bodyPr/>
        <a:lstStyle/>
        <a:p>
          <a:endParaRPr lang="en-US" sz="2000" b="1">
            <a:solidFill>
              <a:srgbClr val="000000"/>
            </a:solidFill>
          </a:endParaRPr>
        </a:p>
      </dgm:t>
    </dgm:pt>
    <dgm:pt modelId="{A415378E-D1D3-3445-8800-EC2118DE7F13}" type="pres">
      <dgm:prSet presAssocID="{513A5084-8E97-1248-B1A7-2874A330F106}" presName="Name0" presStyleCnt="0">
        <dgm:presLayoutVars>
          <dgm:chMax val="7"/>
          <dgm:chPref val="7"/>
          <dgm:dir/>
        </dgm:presLayoutVars>
      </dgm:prSet>
      <dgm:spPr/>
      <dgm:t>
        <a:bodyPr/>
        <a:lstStyle/>
        <a:p>
          <a:endParaRPr lang="en-US"/>
        </a:p>
      </dgm:t>
    </dgm:pt>
    <dgm:pt modelId="{A83F2EB9-7A3D-D14B-98E6-5842528FAEAE}" type="pres">
      <dgm:prSet presAssocID="{513A5084-8E97-1248-B1A7-2874A330F106}" presName="Name1" presStyleCnt="0"/>
      <dgm:spPr/>
    </dgm:pt>
    <dgm:pt modelId="{70D29E3E-B120-684F-BA60-AC116140E288}" type="pres">
      <dgm:prSet presAssocID="{513A5084-8E97-1248-B1A7-2874A330F106}" presName="cycle" presStyleCnt="0"/>
      <dgm:spPr/>
    </dgm:pt>
    <dgm:pt modelId="{14E6E7DD-5B03-B747-8F0E-174F86023558}" type="pres">
      <dgm:prSet presAssocID="{513A5084-8E97-1248-B1A7-2874A330F106}" presName="srcNode" presStyleLbl="node1" presStyleIdx="0" presStyleCnt="7"/>
      <dgm:spPr/>
    </dgm:pt>
    <dgm:pt modelId="{1923B5CB-957D-0246-8E78-254EE640A029}" type="pres">
      <dgm:prSet presAssocID="{513A5084-8E97-1248-B1A7-2874A330F106}" presName="conn" presStyleLbl="parChTrans1D2" presStyleIdx="0" presStyleCnt="1"/>
      <dgm:spPr/>
      <dgm:t>
        <a:bodyPr/>
        <a:lstStyle/>
        <a:p>
          <a:endParaRPr lang="en-US"/>
        </a:p>
      </dgm:t>
    </dgm:pt>
    <dgm:pt modelId="{D1D7A1E1-ABD3-7743-BA01-7CBE4AA2AB0C}" type="pres">
      <dgm:prSet presAssocID="{513A5084-8E97-1248-B1A7-2874A330F106}" presName="extraNode" presStyleLbl="node1" presStyleIdx="0" presStyleCnt="7"/>
      <dgm:spPr/>
    </dgm:pt>
    <dgm:pt modelId="{752953EB-3721-DE4F-BD0D-56237A731E7D}" type="pres">
      <dgm:prSet presAssocID="{513A5084-8E97-1248-B1A7-2874A330F106}" presName="dstNode" presStyleLbl="node1" presStyleIdx="0" presStyleCnt="7"/>
      <dgm:spPr/>
    </dgm:pt>
    <dgm:pt modelId="{57D5C0F5-F172-894E-8FEF-8BFD956F24B9}" type="pres">
      <dgm:prSet presAssocID="{4F91097A-A073-F947-960A-810C58AA5E11}" presName="text_1" presStyleLbl="node1" presStyleIdx="0" presStyleCnt="7" custLinFactNeighborX="-282" custLinFactNeighborY="85">
        <dgm:presLayoutVars>
          <dgm:bulletEnabled val="1"/>
        </dgm:presLayoutVars>
      </dgm:prSet>
      <dgm:spPr/>
      <dgm:t>
        <a:bodyPr/>
        <a:lstStyle/>
        <a:p>
          <a:endParaRPr lang="en-US"/>
        </a:p>
      </dgm:t>
    </dgm:pt>
    <dgm:pt modelId="{B19ECD3B-F038-0245-9600-B0AFAC0B6019}" type="pres">
      <dgm:prSet presAssocID="{4F91097A-A073-F947-960A-810C58AA5E11}" presName="accent_1" presStyleCnt="0"/>
      <dgm:spPr/>
    </dgm:pt>
    <dgm:pt modelId="{A6E42345-35FB-3548-8097-72B61B0387B3}" type="pres">
      <dgm:prSet presAssocID="{4F91097A-A073-F947-960A-810C58AA5E11}" presName="accentRepeatNode" presStyleLbl="solidFgAcc1" presStyleIdx="0" presStyleCnt="7"/>
      <dgm:spPr/>
    </dgm:pt>
    <dgm:pt modelId="{989AD5B0-79DE-5540-B9D1-456A39D38149}" type="pres">
      <dgm:prSet presAssocID="{DA318B43-9F6D-984E-BA89-5B5D4AB6FA1F}" presName="text_2" presStyleLbl="node1" presStyleIdx="1" presStyleCnt="7">
        <dgm:presLayoutVars>
          <dgm:bulletEnabled val="1"/>
        </dgm:presLayoutVars>
      </dgm:prSet>
      <dgm:spPr/>
      <dgm:t>
        <a:bodyPr/>
        <a:lstStyle/>
        <a:p>
          <a:endParaRPr lang="en-US"/>
        </a:p>
      </dgm:t>
    </dgm:pt>
    <dgm:pt modelId="{5922001B-87AB-214E-9EA1-B5D57FAA71CF}" type="pres">
      <dgm:prSet presAssocID="{DA318B43-9F6D-984E-BA89-5B5D4AB6FA1F}" presName="accent_2" presStyleCnt="0"/>
      <dgm:spPr/>
    </dgm:pt>
    <dgm:pt modelId="{6C716BBB-4C41-8943-84E2-C0DE897FB5E1}" type="pres">
      <dgm:prSet presAssocID="{DA318B43-9F6D-984E-BA89-5B5D4AB6FA1F}" presName="accentRepeatNode" presStyleLbl="solidFgAcc1" presStyleIdx="1" presStyleCnt="7"/>
      <dgm:spPr/>
    </dgm:pt>
    <dgm:pt modelId="{DDDAD948-6B1C-B54A-92B6-7ADE1737F292}" type="pres">
      <dgm:prSet presAssocID="{A1F63408-04AE-1345-BC37-5A6E70AB36F5}" presName="text_3" presStyleLbl="node1" presStyleIdx="2" presStyleCnt="7">
        <dgm:presLayoutVars>
          <dgm:bulletEnabled val="1"/>
        </dgm:presLayoutVars>
      </dgm:prSet>
      <dgm:spPr/>
      <dgm:t>
        <a:bodyPr/>
        <a:lstStyle/>
        <a:p>
          <a:endParaRPr lang="en-US"/>
        </a:p>
      </dgm:t>
    </dgm:pt>
    <dgm:pt modelId="{8FDDBE5B-0DA9-CF4E-99BF-CC15E4B146CB}" type="pres">
      <dgm:prSet presAssocID="{A1F63408-04AE-1345-BC37-5A6E70AB36F5}" presName="accent_3" presStyleCnt="0"/>
      <dgm:spPr/>
    </dgm:pt>
    <dgm:pt modelId="{3794C464-45F0-914C-9097-E445B76E5914}" type="pres">
      <dgm:prSet presAssocID="{A1F63408-04AE-1345-BC37-5A6E70AB36F5}" presName="accentRepeatNode" presStyleLbl="solidFgAcc1" presStyleIdx="2" presStyleCnt="7"/>
      <dgm:spPr/>
    </dgm:pt>
    <dgm:pt modelId="{7A59571C-6033-F140-B2AE-E08C6355C7C9}" type="pres">
      <dgm:prSet presAssocID="{C94E410C-520B-574F-81CC-8E26E1E3006E}" presName="text_4" presStyleLbl="node1" presStyleIdx="3" presStyleCnt="7">
        <dgm:presLayoutVars>
          <dgm:bulletEnabled val="1"/>
        </dgm:presLayoutVars>
      </dgm:prSet>
      <dgm:spPr/>
      <dgm:t>
        <a:bodyPr/>
        <a:lstStyle/>
        <a:p>
          <a:endParaRPr lang="en-US"/>
        </a:p>
      </dgm:t>
    </dgm:pt>
    <dgm:pt modelId="{61E6727E-F970-574E-A0B1-7A26CC38C5FC}" type="pres">
      <dgm:prSet presAssocID="{C94E410C-520B-574F-81CC-8E26E1E3006E}" presName="accent_4" presStyleCnt="0"/>
      <dgm:spPr/>
    </dgm:pt>
    <dgm:pt modelId="{1E986567-6C4C-B74E-BE13-D1EED185C415}" type="pres">
      <dgm:prSet presAssocID="{C94E410C-520B-574F-81CC-8E26E1E3006E}" presName="accentRepeatNode" presStyleLbl="solidFgAcc1" presStyleIdx="3" presStyleCnt="7"/>
      <dgm:spPr/>
    </dgm:pt>
    <dgm:pt modelId="{006E8225-0EA8-624E-9002-506092C12E60}" type="pres">
      <dgm:prSet presAssocID="{DD5B1906-B430-EC4D-B028-6CC925EA7DB7}" presName="text_5" presStyleLbl="node1" presStyleIdx="4" presStyleCnt="7">
        <dgm:presLayoutVars>
          <dgm:bulletEnabled val="1"/>
        </dgm:presLayoutVars>
      </dgm:prSet>
      <dgm:spPr/>
      <dgm:t>
        <a:bodyPr/>
        <a:lstStyle/>
        <a:p>
          <a:endParaRPr lang="en-US"/>
        </a:p>
      </dgm:t>
    </dgm:pt>
    <dgm:pt modelId="{3D197973-ADF1-294A-AA57-522DE44E9F42}" type="pres">
      <dgm:prSet presAssocID="{DD5B1906-B430-EC4D-B028-6CC925EA7DB7}" presName="accent_5" presStyleCnt="0"/>
      <dgm:spPr/>
    </dgm:pt>
    <dgm:pt modelId="{45A35AE8-ADEF-7D40-A69F-03E228A02D21}" type="pres">
      <dgm:prSet presAssocID="{DD5B1906-B430-EC4D-B028-6CC925EA7DB7}" presName="accentRepeatNode" presStyleLbl="solidFgAcc1" presStyleIdx="4" presStyleCnt="7"/>
      <dgm:spPr/>
    </dgm:pt>
    <dgm:pt modelId="{9DE72ECB-9E60-904F-BC43-E6AE939184D6}" type="pres">
      <dgm:prSet presAssocID="{F09766C0-8D63-F940-A4AD-23C8FFD50D7D}" presName="text_6" presStyleLbl="node1" presStyleIdx="5" presStyleCnt="7">
        <dgm:presLayoutVars>
          <dgm:bulletEnabled val="1"/>
        </dgm:presLayoutVars>
      </dgm:prSet>
      <dgm:spPr/>
      <dgm:t>
        <a:bodyPr/>
        <a:lstStyle/>
        <a:p>
          <a:endParaRPr lang="en-US"/>
        </a:p>
      </dgm:t>
    </dgm:pt>
    <dgm:pt modelId="{BDC9361E-94E5-ED4B-BE08-5F9BFE75E26B}" type="pres">
      <dgm:prSet presAssocID="{F09766C0-8D63-F940-A4AD-23C8FFD50D7D}" presName="accent_6" presStyleCnt="0"/>
      <dgm:spPr/>
    </dgm:pt>
    <dgm:pt modelId="{37032EB2-90D6-7244-8AC8-A4638442424A}" type="pres">
      <dgm:prSet presAssocID="{F09766C0-8D63-F940-A4AD-23C8FFD50D7D}" presName="accentRepeatNode" presStyleLbl="solidFgAcc1" presStyleIdx="5" presStyleCnt="7"/>
      <dgm:spPr/>
    </dgm:pt>
    <dgm:pt modelId="{DF8EF7FB-C2E6-A84A-90DF-73F748C46C57}" type="pres">
      <dgm:prSet presAssocID="{9CD74FBD-BF8E-4D46-BE27-6A2DD794AA59}" presName="text_7" presStyleLbl="node1" presStyleIdx="6" presStyleCnt="7">
        <dgm:presLayoutVars>
          <dgm:bulletEnabled val="1"/>
        </dgm:presLayoutVars>
      </dgm:prSet>
      <dgm:spPr/>
      <dgm:t>
        <a:bodyPr/>
        <a:lstStyle/>
        <a:p>
          <a:endParaRPr lang="en-US"/>
        </a:p>
      </dgm:t>
    </dgm:pt>
    <dgm:pt modelId="{3C2B9ED3-E8CD-E64E-97C4-E9C450F0C806}" type="pres">
      <dgm:prSet presAssocID="{9CD74FBD-BF8E-4D46-BE27-6A2DD794AA59}" presName="accent_7" presStyleCnt="0"/>
      <dgm:spPr/>
    </dgm:pt>
    <dgm:pt modelId="{735259AB-0534-5446-A0CB-AA0DCDC6F92D}" type="pres">
      <dgm:prSet presAssocID="{9CD74FBD-BF8E-4D46-BE27-6A2DD794AA59}" presName="accentRepeatNode" presStyleLbl="solidFgAcc1" presStyleIdx="6" presStyleCnt="7"/>
      <dgm:spPr/>
    </dgm:pt>
  </dgm:ptLst>
  <dgm:cxnLst>
    <dgm:cxn modelId="{65D9C2FD-C6C3-40EB-A0A5-E5C25730D8EB}" type="presOf" srcId="{9CD74FBD-BF8E-4D46-BE27-6A2DD794AA59}" destId="{DF8EF7FB-C2E6-A84A-90DF-73F748C46C57}" srcOrd="0" destOrd="0" presId="urn:microsoft.com/office/officeart/2008/layout/VerticalCurvedList#1"/>
    <dgm:cxn modelId="{0B1B0DF9-E098-EA41-BF81-AF17866749ED}" srcId="{513A5084-8E97-1248-B1A7-2874A330F106}" destId="{DA318B43-9F6D-984E-BA89-5B5D4AB6FA1F}" srcOrd="1" destOrd="0" parTransId="{3C86443E-C15F-EA45-BC8B-107137C00741}" sibTransId="{EABEADE4-0683-8948-993C-FF9624278D1E}"/>
    <dgm:cxn modelId="{495BA119-EB50-45AD-A326-26879A8572F7}" type="presOf" srcId="{DA318B43-9F6D-984E-BA89-5B5D4AB6FA1F}" destId="{989AD5B0-79DE-5540-B9D1-456A39D38149}" srcOrd="0" destOrd="0" presId="urn:microsoft.com/office/officeart/2008/layout/VerticalCurvedList#1"/>
    <dgm:cxn modelId="{4950D67B-9E8C-4EEC-B1E8-D6246F6CC2F6}" type="presOf" srcId="{513A5084-8E97-1248-B1A7-2874A330F106}" destId="{A415378E-D1D3-3445-8800-EC2118DE7F13}" srcOrd="0" destOrd="0" presId="urn:microsoft.com/office/officeart/2008/layout/VerticalCurvedList#1"/>
    <dgm:cxn modelId="{3EC227F0-1A6E-DA4B-B3FC-405E988C1174}" srcId="{513A5084-8E97-1248-B1A7-2874A330F106}" destId="{A1F63408-04AE-1345-BC37-5A6E70AB36F5}" srcOrd="2" destOrd="0" parTransId="{91463BC8-1630-974D-9AAE-E3DAB01FF2ED}" sibTransId="{5142B759-7DB1-9049-89DE-2E8A49B62E15}"/>
    <dgm:cxn modelId="{035B628D-7794-4D7E-B803-E1A06481B664}" type="presOf" srcId="{4F91097A-A073-F947-960A-810C58AA5E11}" destId="{57D5C0F5-F172-894E-8FEF-8BFD956F24B9}" srcOrd="0" destOrd="0" presId="urn:microsoft.com/office/officeart/2008/layout/VerticalCurvedList#1"/>
    <dgm:cxn modelId="{47086441-E31C-F74E-9999-6C3636A34BC8}" srcId="{513A5084-8E97-1248-B1A7-2874A330F106}" destId="{C94E410C-520B-574F-81CC-8E26E1E3006E}" srcOrd="3" destOrd="0" parTransId="{C9CD6B7B-C392-FA4C-8976-31CB7EC8B014}" sibTransId="{E08694A3-B923-6C41-905A-FFB414EDC36F}"/>
    <dgm:cxn modelId="{F1CCF6AF-B0B6-0F4F-A620-D9F05F5B301F}" srcId="{513A5084-8E97-1248-B1A7-2874A330F106}" destId="{DD5B1906-B430-EC4D-B028-6CC925EA7DB7}" srcOrd="4" destOrd="0" parTransId="{DC5529D4-1E45-1D42-930B-0FA564C67819}" sibTransId="{10E21517-B034-3D42-84C1-C9A435528C19}"/>
    <dgm:cxn modelId="{ED57A802-0BC2-B146-9C2A-D375E7202009}" srcId="{513A5084-8E97-1248-B1A7-2874A330F106}" destId="{DF05BCE9-4851-F04A-9E25-9A5CC647612B}" srcOrd="7" destOrd="0" parTransId="{2F8952F8-E9D0-E34A-8AF3-90E14E748FF6}" sibTransId="{162F7B00-EE1E-7F4E-AB95-507FB1A5A71D}"/>
    <dgm:cxn modelId="{14E8D76C-0A89-1348-974A-F38C4C450985}" srcId="{513A5084-8E97-1248-B1A7-2874A330F106}" destId="{353E8309-654C-2E40-A012-98CDCB817BAF}" srcOrd="8" destOrd="0" parTransId="{C7C3486A-0DDC-7044-8CBA-3424A44650CC}" sibTransId="{6960F291-6147-0743-AA6B-EDC7F2187E43}"/>
    <dgm:cxn modelId="{EAB14D5F-066C-EB4E-BC1F-05C0B76C5F18}" srcId="{513A5084-8E97-1248-B1A7-2874A330F106}" destId="{9CD74FBD-BF8E-4D46-BE27-6A2DD794AA59}" srcOrd="6" destOrd="0" parTransId="{FFE47D68-383B-1145-8F28-813909FC9546}" sibTransId="{E87DC1B2-09B2-2B43-8A19-46E774EDF2A3}"/>
    <dgm:cxn modelId="{5D2465B6-7CA1-534C-8207-A56E958B5FC7}" srcId="{513A5084-8E97-1248-B1A7-2874A330F106}" destId="{F09766C0-8D63-F940-A4AD-23C8FFD50D7D}" srcOrd="5" destOrd="0" parTransId="{4E3242DB-C468-1D45-B0BC-7480EB8A6D87}" sibTransId="{D991FDD2-FBAF-1048-8615-8ABD53696485}"/>
    <dgm:cxn modelId="{3221F791-550E-4BBC-9422-83D3BA36CA26}" type="presOf" srcId="{C4967483-BCEE-5142-A3F7-9207CD734405}" destId="{1923B5CB-957D-0246-8E78-254EE640A029}" srcOrd="0" destOrd="0" presId="urn:microsoft.com/office/officeart/2008/layout/VerticalCurvedList#1"/>
    <dgm:cxn modelId="{C6982CA4-8452-5C49-9CE0-4D50D2F4AA77}" srcId="{513A5084-8E97-1248-B1A7-2874A330F106}" destId="{4F91097A-A073-F947-960A-810C58AA5E11}" srcOrd="0" destOrd="0" parTransId="{98BB0C73-4ACB-7F40-8FE2-756014B24CCC}" sibTransId="{C4967483-BCEE-5142-A3F7-9207CD734405}"/>
    <dgm:cxn modelId="{324BB1D7-7921-4D92-8780-F7021697DD59}" type="presOf" srcId="{F09766C0-8D63-F940-A4AD-23C8FFD50D7D}" destId="{9DE72ECB-9E60-904F-BC43-E6AE939184D6}" srcOrd="0" destOrd="0" presId="urn:microsoft.com/office/officeart/2008/layout/VerticalCurvedList#1"/>
    <dgm:cxn modelId="{7F904A45-9365-47B9-8EB1-32F2DAF01782}" type="presOf" srcId="{C94E410C-520B-574F-81CC-8E26E1E3006E}" destId="{7A59571C-6033-F140-B2AE-E08C6355C7C9}" srcOrd="0" destOrd="0" presId="urn:microsoft.com/office/officeart/2008/layout/VerticalCurvedList#1"/>
    <dgm:cxn modelId="{96E9627A-E654-4ADA-BE81-359B751780D3}" type="presOf" srcId="{A1F63408-04AE-1345-BC37-5A6E70AB36F5}" destId="{DDDAD948-6B1C-B54A-92B6-7ADE1737F292}" srcOrd="0" destOrd="0" presId="urn:microsoft.com/office/officeart/2008/layout/VerticalCurvedList#1"/>
    <dgm:cxn modelId="{7910EB78-0BB0-4BC2-95CB-2B90FB96AC4A}" type="presOf" srcId="{DD5B1906-B430-EC4D-B028-6CC925EA7DB7}" destId="{006E8225-0EA8-624E-9002-506092C12E60}" srcOrd="0" destOrd="0" presId="urn:microsoft.com/office/officeart/2008/layout/VerticalCurvedList#1"/>
    <dgm:cxn modelId="{6B6FCA24-0694-48EB-886E-ECE4D55B9F21}" type="presParOf" srcId="{A415378E-D1D3-3445-8800-EC2118DE7F13}" destId="{A83F2EB9-7A3D-D14B-98E6-5842528FAEAE}" srcOrd="0" destOrd="0" presId="urn:microsoft.com/office/officeart/2008/layout/VerticalCurvedList#1"/>
    <dgm:cxn modelId="{7AD69F2A-C84E-415A-972C-8B648A2C2291}" type="presParOf" srcId="{A83F2EB9-7A3D-D14B-98E6-5842528FAEAE}" destId="{70D29E3E-B120-684F-BA60-AC116140E288}" srcOrd="0" destOrd="0" presId="urn:microsoft.com/office/officeart/2008/layout/VerticalCurvedList#1"/>
    <dgm:cxn modelId="{307C8D6E-1A6F-477F-9978-17AE030025DC}" type="presParOf" srcId="{70D29E3E-B120-684F-BA60-AC116140E288}" destId="{14E6E7DD-5B03-B747-8F0E-174F86023558}" srcOrd="0" destOrd="0" presId="urn:microsoft.com/office/officeart/2008/layout/VerticalCurvedList#1"/>
    <dgm:cxn modelId="{7C5D14C2-FCC7-40C4-A67D-217B7757025A}" type="presParOf" srcId="{70D29E3E-B120-684F-BA60-AC116140E288}" destId="{1923B5CB-957D-0246-8E78-254EE640A029}" srcOrd="1" destOrd="0" presId="urn:microsoft.com/office/officeart/2008/layout/VerticalCurvedList#1"/>
    <dgm:cxn modelId="{0639A2B9-ED64-42DD-B383-471066B1F364}" type="presParOf" srcId="{70D29E3E-B120-684F-BA60-AC116140E288}" destId="{D1D7A1E1-ABD3-7743-BA01-7CBE4AA2AB0C}" srcOrd="2" destOrd="0" presId="urn:microsoft.com/office/officeart/2008/layout/VerticalCurvedList#1"/>
    <dgm:cxn modelId="{0C33F5DC-2C81-4E14-A800-A01ACF2293BD}" type="presParOf" srcId="{70D29E3E-B120-684F-BA60-AC116140E288}" destId="{752953EB-3721-DE4F-BD0D-56237A731E7D}" srcOrd="3" destOrd="0" presId="urn:microsoft.com/office/officeart/2008/layout/VerticalCurvedList#1"/>
    <dgm:cxn modelId="{806D39AD-FCF8-4FB5-BA94-0CEED311BC56}" type="presParOf" srcId="{A83F2EB9-7A3D-D14B-98E6-5842528FAEAE}" destId="{57D5C0F5-F172-894E-8FEF-8BFD956F24B9}" srcOrd="1" destOrd="0" presId="urn:microsoft.com/office/officeart/2008/layout/VerticalCurvedList#1"/>
    <dgm:cxn modelId="{BD820837-B813-432F-B8BB-DAA40F8366CC}" type="presParOf" srcId="{A83F2EB9-7A3D-D14B-98E6-5842528FAEAE}" destId="{B19ECD3B-F038-0245-9600-B0AFAC0B6019}" srcOrd="2" destOrd="0" presId="urn:microsoft.com/office/officeart/2008/layout/VerticalCurvedList#1"/>
    <dgm:cxn modelId="{EA369629-3F5A-4467-B881-E0363D274E94}" type="presParOf" srcId="{B19ECD3B-F038-0245-9600-B0AFAC0B6019}" destId="{A6E42345-35FB-3548-8097-72B61B0387B3}" srcOrd="0" destOrd="0" presId="urn:microsoft.com/office/officeart/2008/layout/VerticalCurvedList#1"/>
    <dgm:cxn modelId="{61DFDDBB-394A-4F7E-B88B-81A2F20578CE}" type="presParOf" srcId="{A83F2EB9-7A3D-D14B-98E6-5842528FAEAE}" destId="{989AD5B0-79DE-5540-B9D1-456A39D38149}" srcOrd="3" destOrd="0" presId="urn:microsoft.com/office/officeart/2008/layout/VerticalCurvedList#1"/>
    <dgm:cxn modelId="{215299EC-DC58-4C05-8E76-B034653FD346}" type="presParOf" srcId="{A83F2EB9-7A3D-D14B-98E6-5842528FAEAE}" destId="{5922001B-87AB-214E-9EA1-B5D57FAA71CF}" srcOrd="4" destOrd="0" presId="urn:microsoft.com/office/officeart/2008/layout/VerticalCurvedList#1"/>
    <dgm:cxn modelId="{6BCC919D-5346-4F4F-9945-E40A1CFA84BA}" type="presParOf" srcId="{5922001B-87AB-214E-9EA1-B5D57FAA71CF}" destId="{6C716BBB-4C41-8943-84E2-C0DE897FB5E1}" srcOrd="0" destOrd="0" presId="urn:microsoft.com/office/officeart/2008/layout/VerticalCurvedList#1"/>
    <dgm:cxn modelId="{6EC55C96-85CA-4F6D-96C3-F84A1388627B}" type="presParOf" srcId="{A83F2EB9-7A3D-D14B-98E6-5842528FAEAE}" destId="{DDDAD948-6B1C-B54A-92B6-7ADE1737F292}" srcOrd="5" destOrd="0" presId="urn:microsoft.com/office/officeart/2008/layout/VerticalCurvedList#1"/>
    <dgm:cxn modelId="{CA933106-351C-4E4C-AA4B-E964D4FD4B30}" type="presParOf" srcId="{A83F2EB9-7A3D-D14B-98E6-5842528FAEAE}" destId="{8FDDBE5B-0DA9-CF4E-99BF-CC15E4B146CB}" srcOrd="6" destOrd="0" presId="urn:microsoft.com/office/officeart/2008/layout/VerticalCurvedList#1"/>
    <dgm:cxn modelId="{3DE9D417-8F7D-444A-A340-149BEC096D6E}" type="presParOf" srcId="{8FDDBE5B-0DA9-CF4E-99BF-CC15E4B146CB}" destId="{3794C464-45F0-914C-9097-E445B76E5914}" srcOrd="0" destOrd="0" presId="urn:microsoft.com/office/officeart/2008/layout/VerticalCurvedList#1"/>
    <dgm:cxn modelId="{F55B441B-2744-4648-B20F-E5E17CED0229}" type="presParOf" srcId="{A83F2EB9-7A3D-D14B-98E6-5842528FAEAE}" destId="{7A59571C-6033-F140-B2AE-E08C6355C7C9}" srcOrd="7" destOrd="0" presId="urn:microsoft.com/office/officeart/2008/layout/VerticalCurvedList#1"/>
    <dgm:cxn modelId="{D394BDBC-5DB2-4FCC-9AA8-CAD67976E52A}" type="presParOf" srcId="{A83F2EB9-7A3D-D14B-98E6-5842528FAEAE}" destId="{61E6727E-F970-574E-A0B1-7A26CC38C5FC}" srcOrd="8" destOrd="0" presId="urn:microsoft.com/office/officeart/2008/layout/VerticalCurvedList#1"/>
    <dgm:cxn modelId="{5796BEAD-164F-4BD4-89D1-B4718B978DDD}" type="presParOf" srcId="{61E6727E-F970-574E-A0B1-7A26CC38C5FC}" destId="{1E986567-6C4C-B74E-BE13-D1EED185C415}" srcOrd="0" destOrd="0" presId="urn:microsoft.com/office/officeart/2008/layout/VerticalCurvedList#1"/>
    <dgm:cxn modelId="{78F0D27A-2EFC-4A5C-A36A-B93DC7549FE8}" type="presParOf" srcId="{A83F2EB9-7A3D-D14B-98E6-5842528FAEAE}" destId="{006E8225-0EA8-624E-9002-506092C12E60}" srcOrd="9" destOrd="0" presId="urn:microsoft.com/office/officeart/2008/layout/VerticalCurvedList#1"/>
    <dgm:cxn modelId="{AFE2840E-7955-4035-A6B6-7DAD23F77D02}" type="presParOf" srcId="{A83F2EB9-7A3D-D14B-98E6-5842528FAEAE}" destId="{3D197973-ADF1-294A-AA57-522DE44E9F42}" srcOrd="10" destOrd="0" presId="urn:microsoft.com/office/officeart/2008/layout/VerticalCurvedList#1"/>
    <dgm:cxn modelId="{60918C2E-5E2F-4849-BD53-9D040485B88D}" type="presParOf" srcId="{3D197973-ADF1-294A-AA57-522DE44E9F42}" destId="{45A35AE8-ADEF-7D40-A69F-03E228A02D21}" srcOrd="0" destOrd="0" presId="urn:microsoft.com/office/officeart/2008/layout/VerticalCurvedList#1"/>
    <dgm:cxn modelId="{B4E441AF-0D0F-413F-8E24-625B1659EF28}" type="presParOf" srcId="{A83F2EB9-7A3D-D14B-98E6-5842528FAEAE}" destId="{9DE72ECB-9E60-904F-BC43-E6AE939184D6}" srcOrd="11" destOrd="0" presId="urn:microsoft.com/office/officeart/2008/layout/VerticalCurvedList#1"/>
    <dgm:cxn modelId="{585F1DAD-4198-41B8-981E-05853BC841FF}" type="presParOf" srcId="{A83F2EB9-7A3D-D14B-98E6-5842528FAEAE}" destId="{BDC9361E-94E5-ED4B-BE08-5F9BFE75E26B}" srcOrd="12" destOrd="0" presId="urn:microsoft.com/office/officeart/2008/layout/VerticalCurvedList#1"/>
    <dgm:cxn modelId="{BB5B1DF4-92A6-41E8-AB1C-7A9D65C65EC1}" type="presParOf" srcId="{BDC9361E-94E5-ED4B-BE08-5F9BFE75E26B}" destId="{37032EB2-90D6-7244-8AC8-A4638442424A}" srcOrd="0" destOrd="0" presId="urn:microsoft.com/office/officeart/2008/layout/VerticalCurvedList#1"/>
    <dgm:cxn modelId="{8D8457D0-2A2F-4EB6-AB76-4DD41D24AFCE}" type="presParOf" srcId="{A83F2EB9-7A3D-D14B-98E6-5842528FAEAE}" destId="{DF8EF7FB-C2E6-A84A-90DF-73F748C46C57}" srcOrd="13" destOrd="0" presId="urn:microsoft.com/office/officeart/2008/layout/VerticalCurvedList#1"/>
    <dgm:cxn modelId="{BEF42AFA-23C7-414C-8214-080F37CAF3FC}" type="presParOf" srcId="{A83F2EB9-7A3D-D14B-98E6-5842528FAEAE}" destId="{3C2B9ED3-E8CD-E64E-97C4-E9C450F0C806}" srcOrd="14" destOrd="0" presId="urn:microsoft.com/office/officeart/2008/layout/VerticalCurvedList#1"/>
    <dgm:cxn modelId="{52A6C4FC-083D-488B-8B1E-D64E3379EEBA}" type="presParOf" srcId="{3C2B9ED3-E8CD-E64E-97C4-E9C450F0C806}" destId="{735259AB-0534-5446-A0CB-AA0DCDC6F92D}" srcOrd="0" destOrd="0" presId="urn:microsoft.com/office/officeart/2008/layout/VerticalCurved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361A06-A5FD-C841-9C2D-E9A42021E533}" type="doc">
      <dgm:prSet loTypeId="urn:microsoft.com/office/officeart/2008/layout/VerticalCurvedList#2" loCatId="" qsTypeId="urn:microsoft.com/office/officeart/2005/8/quickstyle/simple4#3" qsCatId="simple" csTypeId="urn:microsoft.com/office/officeart/2005/8/colors/colorful2#3" csCatId="colorful" phldr="1"/>
      <dgm:spPr/>
      <dgm:t>
        <a:bodyPr/>
        <a:lstStyle/>
        <a:p>
          <a:endParaRPr lang="en-US"/>
        </a:p>
      </dgm:t>
    </dgm:pt>
    <dgm:pt modelId="{A655B9C7-3915-F84D-9831-86BE57D8901E}">
      <dgm:prSet phldrT="[Text]"/>
      <dgm:spPr/>
      <dgm:t>
        <a:bodyPr/>
        <a:lstStyle/>
        <a:p>
          <a:r>
            <a:rPr lang="en-US" b="1" dirty="0">
              <a:solidFill>
                <a:srgbClr val="000000"/>
              </a:solidFill>
            </a:rPr>
            <a:t>Counting supervisors and assistants</a:t>
          </a:r>
        </a:p>
      </dgm:t>
    </dgm:pt>
    <dgm:pt modelId="{144B565F-6194-D645-A949-B2CE3926DA7C}" type="parTrans" cxnId="{3E7942DD-F685-4649-A8E4-E94BDE6777AB}">
      <dgm:prSet/>
      <dgm:spPr/>
      <dgm:t>
        <a:bodyPr/>
        <a:lstStyle/>
        <a:p>
          <a:endParaRPr lang="en-US" b="1">
            <a:solidFill>
              <a:srgbClr val="000000"/>
            </a:solidFill>
          </a:endParaRPr>
        </a:p>
      </dgm:t>
    </dgm:pt>
    <dgm:pt modelId="{F90DF583-6263-7143-8B8C-35EC92311C35}" type="sibTrans" cxnId="{3E7942DD-F685-4649-A8E4-E94BDE6777AB}">
      <dgm:prSet/>
      <dgm:spPr/>
      <dgm:t>
        <a:bodyPr/>
        <a:lstStyle/>
        <a:p>
          <a:endParaRPr lang="en-US" b="1">
            <a:solidFill>
              <a:srgbClr val="000000"/>
            </a:solidFill>
          </a:endParaRPr>
        </a:p>
      </dgm:t>
    </dgm:pt>
    <dgm:pt modelId="{969905F9-C448-DE46-B799-FFC15D92B5A0}">
      <dgm:prSet phldrT="[Text]"/>
      <dgm:spPr/>
      <dgm:t>
        <a:bodyPr/>
        <a:lstStyle/>
        <a:p>
          <a:r>
            <a:rPr lang="en-US" b="1" dirty="0">
              <a:solidFill>
                <a:srgbClr val="000000"/>
              </a:solidFill>
            </a:rPr>
            <a:t>Persons authorized by ECI</a:t>
          </a:r>
        </a:p>
      </dgm:t>
    </dgm:pt>
    <dgm:pt modelId="{268A3D81-AAF8-5442-89F2-493355FDFCAF}" type="parTrans" cxnId="{026D2D7E-A148-D349-92A7-90DE6DE71FE4}">
      <dgm:prSet/>
      <dgm:spPr/>
      <dgm:t>
        <a:bodyPr/>
        <a:lstStyle/>
        <a:p>
          <a:endParaRPr lang="en-US" b="1">
            <a:solidFill>
              <a:srgbClr val="000000"/>
            </a:solidFill>
          </a:endParaRPr>
        </a:p>
      </dgm:t>
    </dgm:pt>
    <dgm:pt modelId="{97901C86-5ECF-8B4C-9521-BD3BB6460822}" type="sibTrans" cxnId="{026D2D7E-A148-D349-92A7-90DE6DE71FE4}">
      <dgm:prSet/>
      <dgm:spPr/>
      <dgm:t>
        <a:bodyPr/>
        <a:lstStyle/>
        <a:p>
          <a:endParaRPr lang="en-US" b="1">
            <a:solidFill>
              <a:srgbClr val="000000"/>
            </a:solidFill>
          </a:endParaRPr>
        </a:p>
      </dgm:t>
    </dgm:pt>
    <dgm:pt modelId="{59160024-D453-0B43-81D2-7FAE2EF774FE}">
      <dgm:prSet phldrT="[Text]"/>
      <dgm:spPr/>
      <dgm:t>
        <a:bodyPr/>
        <a:lstStyle/>
        <a:p>
          <a:r>
            <a:rPr lang="en-US" b="1" dirty="0">
              <a:solidFill>
                <a:srgbClr val="000000"/>
              </a:solidFill>
            </a:rPr>
            <a:t>Public servants on duty in connection with election</a:t>
          </a:r>
        </a:p>
      </dgm:t>
    </dgm:pt>
    <dgm:pt modelId="{4CA9CC80-DC06-CC4E-98F8-D0CC2BE6CBE3}" type="parTrans" cxnId="{1D1C03F3-745C-D64B-B879-4ED597FC26AE}">
      <dgm:prSet/>
      <dgm:spPr/>
      <dgm:t>
        <a:bodyPr/>
        <a:lstStyle/>
        <a:p>
          <a:endParaRPr lang="en-US" b="1">
            <a:solidFill>
              <a:srgbClr val="000000"/>
            </a:solidFill>
          </a:endParaRPr>
        </a:p>
      </dgm:t>
    </dgm:pt>
    <dgm:pt modelId="{6A466A19-502B-2F43-9283-4530BD7E1E96}" type="sibTrans" cxnId="{1D1C03F3-745C-D64B-B879-4ED597FC26AE}">
      <dgm:prSet/>
      <dgm:spPr/>
      <dgm:t>
        <a:bodyPr/>
        <a:lstStyle/>
        <a:p>
          <a:endParaRPr lang="en-US" b="1">
            <a:solidFill>
              <a:srgbClr val="000000"/>
            </a:solidFill>
          </a:endParaRPr>
        </a:p>
      </dgm:t>
    </dgm:pt>
    <dgm:pt modelId="{3214BAC7-5B5B-A343-9BEC-C70E8534E3C1}">
      <dgm:prSet phldrT="[Text]"/>
      <dgm:spPr/>
      <dgm:t>
        <a:bodyPr/>
        <a:lstStyle/>
        <a:p>
          <a:r>
            <a:rPr lang="en-US" b="1" dirty="0">
              <a:solidFill>
                <a:srgbClr val="000000"/>
              </a:solidFill>
            </a:rPr>
            <a:t>Candidates, their election agents and counting agents</a:t>
          </a:r>
        </a:p>
      </dgm:t>
    </dgm:pt>
    <dgm:pt modelId="{8C9D33A0-0421-F447-8027-006FF94FF409}" type="parTrans" cxnId="{E4959712-80F0-FC42-B8FA-5890968A1DE6}">
      <dgm:prSet/>
      <dgm:spPr/>
      <dgm:t>
        <a:bodyPr/>
        <a:lstStyle/>
        <a:p>
          <a:endParaRPr lang="en-US" b="1">
            <a:solidFill>
              <a:srgbClr val="000000"/>
            </a:solidFill>
          </a:endParaRPr>
        </a:p>
      </dgm:t>
    </dgm:pt>
    <dgm:pt modelId="{D74183F7-26AE-A949-9ED6-5668BB8ABB20}" type="sibTrans" cxnId="{E4959712-80F0-FC42-B8FA-5890968A1DE6}">
      <dgm:prSet/>
      <dgm:spPr/>
      <dgm:t>
        <a:bodyPr/>
        <a:lstStyle/>
        <a:p>
          <a:endParaRPr lang="en-US" b="1">
            <a:solidFill>
              <a:srgbClr val="000000"/>
            </a:solidFill>
          </a:endParaRPr>
        </a:p>
      </dgm:t>
    </dgm:pt>
    <dgm:pt modelId="{4F8EFEF0-ACA2-ED4D-98A6-5E48E9E6E110}">
      <dgm:prSet phldrT="[Text]"/>
      <dgm:spPr/>
      <dgm:t>
        <a:bodyPr/>
        <a:lstStyle/>
        <a:p>
          <a:r>
            <a:rPr lang="en-US" b="1" dirty="0">
              <a:solidFill>
                <a:srgbClr val="000000"/>
              </a:solidFill>
            </a:rPr>
            <a:t>  Every body inside the counting hall shall have to display his </a:t>
          </a:r>
          <a:r>
            <a:rPr lang="en-US" b="1" dirty="0">
              <a:solidFill>
                <a:srgbClr val="7030A0"/>
              </a:solidFill>
            </a:rPr>
            <a:t>I-card</a:t>
          </a:r>
          <a:r>
            <a:rPr lang="en-US" b="1" dirty="0">
              <a:solidFill>
                <a:srgbClr val="000000"/>
              </a:solidFill>
            </a:rPr>
            <a:t> on his/her person.</a:t>
          </a:r>
        </a:p>
      </dgm:t>
    </dgm:pt>
    <dgm:pt modelId="{DC1E0EC7-4CE5-C945-8F6F-CF2F87B91A31}" type="parTrans" cxnId="{E415D2C8-5234-5645-809C-DDADDEAA1261}">
      <dgm:prSet/>
      <dgm:spPr/>
      <dgm:t>
        <a:bodyPr/>
        <a:lstStyle/>
        <a:p>
          <a:endParaRPr lang="en-US" b="1">
            <a:solidFill>
              <a:srgbClr val="000000"/>
            </a:solidFill>
          </a:endParaRPr>
        </a:p>
      </dgm:t>
    </dgm:pt>
    <dgm:pt modelId="{46E9F21D-4327-9D41-8CB7-8ECF8213FF61}" type="sibTrans" cxnId="{E415D2C8-5234-5645-809C-DDADDEAA1261}">
      <dgm:prSet/>
      <dgm:spPr/>
      <dgm:t>
        <a:bodyPr/>
        <a:lstStyle/>
        <a:p>
          <a:endParaRPr lang="en-US" b="1">
            <a:solidFill>
              <a:srgbClr val="000000"/>
            </a:solidFill>
          </a:endParaRPr>
        </a:p>
      </dgm:t>
    </dgm:pt>
    <dgm:pt modelId="{490477BE-F98D-7541-9E16-A620C92F4B9C}" type="pres">
      <dgm:prSet presAssocID="{39361A06-A5FD-C841-9C2D-E9A42021E533}" presName="Name0" presStyleCnt="0">
        <dgm:presLayoutVars>
          <dgm:chMax val="7"/>
          <dgm:chPref val="7"/>
          <dgm:dir/>
        </dgm:presLayoutVars>
      </dgm:prSet>
      <dgm:spPr/>
      <dgm:t>
        <a:bodyPr/>
        <a:lstStyle/>
        <a:p>
          <a:endParaRPr lang="en-US"/>
        </a:p>
      </dgm:t>
    </dgm:pt>
    <dgm:pt modelId="{882021DB-1342-4544-8903-F6203224915A}" type="pres">
      <dgm:prSet presAssocID="{39361A06-A5FD-C841-9C2D-E9A42021E533}" presName="Name1" presStyleCnt="0"/>
      <dgm:spPr/>
    </dgm:pt>
    <dgm:pt modelId="{BEEB6ADF-AF30-3840-B887-AA3EE10B21FE}" type="pres">
      <dgm:prSet presAssocID="{39361A06-A5FD-C841-9C2D-E9A42021E533}" presName="cycle" presStyleCnt="0"/>
      <dgm:spPr/>
    </dgm:pt>
    <dgm:pt modelId="{AE901801-B3CA-4549-9164-29D0042B437B}" type="pres">
      <dgm:prSet presAssocID="{39361A06-A5FD-C841-9C2D-E9A42021E533}" presName="srcNode" presStyleLbl="node1" presStyleIdx="0" presStyleCnt="5"/>
      <dgm:spPr/>
    </dgm:pt>
    <dgm:pt modelId="{14057D94-6B3A-6F49-8335-4ABDCA6A987A}" type="pres">
      <dgm:prSet presAssocID="{39361A06-A5FD-C841-9C2D-E9A42021E533}" presName="conn" presStyleLbl="parChTrans1D2" presStyleIdx="0" presStyleCnt="1"/>
      <dgm:spPr/>
      <dgm:t>
        <a:bodyPr/>
        <a:lstStyle/>
        <a:p>
          <a:endParaRPr lang="en-US"/>
        </a:p>
      </dgm:t>
    </dgm:pt>
    <dgm:pt modelId="{134BB032-8546-374F-877E-621C5887A6E8}" type="pres">
      <dgm:prSet presAssocID="{39361A06-A5FD-C841-9C2D-E9A42021E533}" presName="extraNode" presStyleLbl="node1" presStyleIdx="0" presStyleCnt="5"/>
      <dgm:spPr/>
    </dgm:pt>
    <dgm:pt modelId="{3EC98CB6-2C72-9446-A1B7-156E9404FDE2}" type="pres">
      <dgm:prSet presAssocID="{39361A06-A5FD-C841-9C2D-E9A42021E533}" presName="dstNode" presStyleLbl="node1" presStyleIdx="0" presStyleCnt="5"/>
      <dgm:spPr/>
    </dgm:pt>
    <dgm:pt modelId="{80A07DFF-9C71-B745-B04F-FA5F0D896254}" type="pres">
      <dgm:prSet presAssocID="{A655B9C7-3915-F84D-9831-86BE57D8901E}" presName="text_1" presStyleLbl="node1" presStyleIdx="0" presStyleCnt="5">
        <dgm:presLayoutVars>
          <dgm:bulletEnabled val="1"/>
        </dgm:presLayoutVars>
      </dgm:prSet>
      <dgm:spPr/>
      <dgm:t>
        <a:bodyPr/>
        <a:lstStyle/>
        <a:p>
          <a:endParaRPr lang="en-US"/>
        </a:p>
      </dgm:t>
    </dgm:pt>
    <dgm:pt modelId="{F2D01366-21F4-9445-AF66-0FBD2FCF42EE}" type="pres">
      <dgm:prSet presAssocID="{A655B9C7-3915-F84D-9831-86BE57D8901E}" presName="accent_1" presStyleCnt="0"/>
      <dgm:spPr/>
    </dgm:pt>
    <dgm:pt modelId="{B87130DB-6CBF-FA46-87A8-99BA9FDBBA42}" type="pres">
      <dgm:prSet presAssocID="{A655B9C7-3915-F84D-9831-86BE57D8901E}" presName="accentRepeatNode" presStyleLbl="solidFgAcc1" presStyleIdx="0" presStyleCnt="5"/>
      <dgm:spPr/>
    </dgm:pt>
    <dgm:pt modelId="{AB7ED074-186A-6E4C-BF97-A2482E7461CD}" type="pres">
      <dgm:prSet presAssocID="{969905F9-C448-DE46-B799-FFC15D92B5A0}" presName="text_2" presStyleLbl="node1" presStyleIdx="1" presStyleCnt="5">
        <dgm:presLayoutVars>
          <dgm:bulletEnabled val="1"/>
        </dgm:presLayoutVars>
      </dgm:prSet>
      <dgm:spPr/>
      <dgm:t>
        <a:bodyPr/>
        <a:lstStyle/>
        <a:p>
          <a:endParaRPr lang="en-US"/>
        </a:p>
      </dgm:t>
    </dgm:pt>
    <dgm:pt modelId="{F77C07DA-DDAF-8B44-8CF5-DC35762BC653}" type="pres">
      <dgm:prSet presAssocID="{969905F9-C448-DE46-B799-FFC15D92B5A0}" presName="accent_2" presStyleCnt="0"/>
      <dgm:spPr/>
    </dgm:pt>
    <dgm:pt modelId="{C35DEA22-3D69-DA45-993D-D72625B48384}" type="pres">
      <dgm:prSet presAssocID="{969905F9-C448-DE46-B799-FFC15D92B5A0}" presName="accentRepeatNode" presStyleLbl="solidFgAcc1" presStyleIdx="1" presStyleCnt="5"/>
      <dgm:spPr/>
    </dgm:pt>
    <dgm:pt modelId="{6B8573B2-E3D5-E641-A7C8-D62A0464DAD1}" type="pres">
      <dgm:prSet presAssocID="{59160024-D453-0B43-81D2-7FAE2EF774FE}" presName="text_3" presStyleLbl="node1" presStyleIdx="2" presStyleCnt="5">
        <dgm:presLayoutVars>
          <dgm:bulletEnabled val="1"/>
        </dgm:presLayoutVars>
      </dgm:prSet>
      <dgm:spPr/>
      <dgm:t>
        <a:bodyPr/>
        <a:lstStyle/>
        <a:p>
          <a:endParaRPr lang="en-US"/>
        </a:p>
      </dgm:t>
    </dgm:pt>
    <dgm:pt modelId="{EFD0D86A-24F9-9F4E-9CC2-CFA555EA4779}" type="pres">
      <dgm:prSet presAssocID="{59160024-D453-0B43-81D2-7FAE2EF774FE}" presName="accent_3" presStyleCnt="0"/>
      <dgm:spPr/>
    </dgm:pt>
    <dgm:pt modelId="{60902079-B485-8B4A-8FA6-DBA242DB2BEE}" type="pres">
      <dgm:prSet presAssocID="{59160024-D453-0B43-81D2-7FAE2EF774FE}" presName="accentRepeatNode" presStyleLbl="solidFgAcc1" presStyleIdx="2" presStyleCnt="5"/>
      <dgm:spPr/>
    </dgm:pt>
    <dgm:pt modelId="{A743D39C-2BFE-1143-8F81-3E25649264EB}" type="pres">
      <dgm:prSet presAssocID="{3214BAC7-5B5B-A343-9BEC-C70E8534E3C1}" presName="text_4" presStyleLbl="node1" presStyleIdx="3" presStyleCnt="5">
        <dgm:presLayoutVars>
          <dgm:bulletEnabled val="1"/>
        </dgm:presLayoutVars>
      </dgm:prSet>
      <dgm:spPr/>
      <dgm:t>
        <a:bodyPr/>
        <a:lstStyle/>
        <a:p>
          <a:endParaRPr lang="en-US"/>
        </a:p>
      </dgm:t>
    </dgm:pt>
    <dgm:pt modelId="{0FAE452E-E417-D34B-85E0-BB379D777F0C}" type="pres">
      <dgm:prSet presAssocID="{3214BAC7-5B5B-A343-9BEC-C70E8534E3C1}" presName="accent_4" presStyleCnt="0"/>
      <dgm:spPr/>
    </dgm:pt>
    <dgm:pt modelId="{257E3454-635D-C546-BB22-5FDF396DD243}" type="pres">
      <dgm:prSet presAssocID="{3214BAC7-5B5B-A343-9BEC-C70E8534E3C1}" presName="accentRepeatNode" presStyleLbl="solidFgAcc1" presStyleIdx="3" presStyleCnt="5"/>
      <dgm:spPr/>
    </dgm:pt>
    <dgm:pt modelId="{927760E5-0F05-5049-8ED4-C2D4B43D2D2C}" type="pres">
      <dgm:prSet presAssocID="{4F8EFEF0-ACA2-ED4D-98A6-5E48E9E6E110}" presName="text_5" presStyleLbl="node1" presStyleIdx="4" presStyleCnt="5">
        <dgm:presLayoutVars>
          <dgm:bulletEnabled val="1"/>
        </dgm:presLayoutVars>
      </dgm:prSet>
      <dgm:spPr/>
      <dgm:t>
        <a:bodyPr/>
        <a:lstStyle/>
        <a:p>
          <a:endParaRPr lang="en-US"/>
        </a:p>
      </dgm:t>
    </dgm:pt>
    <dgm:pt modelId="{B95D97DA-610D-2145-B7DC-96E6EDFF2AE6}" type="pres">
      <dgm:prSet presAssocID="{4F8EFEF0-ACA2-ED4D-98A6-5E48E9E6E110}" presName="accent_5" presStyleCnt="0"/>
      <dgm:spPr/>
    </dgm:pt>
    <dgm:pt modelId="{801DC772-6012-CC47-8EBD-038E1E4FB3B1}" type="pres">
      <dgm:prSet presAssocID="{4F8EFEF0-ACA2-ED4D-98A6-5E48E9E6E110}" presName="accentRepeatNode" presStyleLbl="solidFgAcc1" presStyleIdx="4" presStyleCnt="5"/>
      <dgm:spPr/>
    </dgm:pt>
  </dgm:ptLst>
  <dgm:cxnLst>
    <dgm:cxn modelId="{1D1C03F3-745C-D64B-B879-4ED597FC26AE}" srcId="{39361A06-A5FD-C841-9C2D-E9A42021E533}" destId="{59160024-D453-0B43-81D2-7FAE2EF774FE}" srcOrd="2" destOrd="0" parTransId="{4CA9CC80-DC06-CC4E-98F8-D0CC2BE6CBE3}" sibTransId="{6A466A19-502B-2F43-9283-4530BD7E1E96}"/>
    <dgm:cxn modelId="{E415D2C8-5234-5645-809C-DDADDEAA1261}" srcId="{39361A06-A5FD-C841-9C2D-E9A42021E533}" destId="{4F8EFEF0-ACA2-ED4D-98A6-5E48E9E6E110}" srcOrd="4" destOrd="0" parTransId="{DC1E0EC7-4CE5-C945-8F6F-CF2F87B91A31}" sibTransId="{46E9F21D-4327-9D41-8CB7-8ECF8213FF61}"/>
    <dgm:cxn modelId="{ACA33599-AFE8-48AA-9E13-3E8F67B3A37D}" type="presOf" srcId="{A655B9C7-3915-F84D-9831-86BE57D8901E}" destId="{80A07DFF-9C71-B745-B04F-FA5F0D896254}" srcOrd="0" destOrd="0" presId="urn:microsoft.com/office/officeart/2008/layout/VerticalCurvedList#2"/>
    <dgm:cxn modelId="{3135CEC4-8A6D-4710-B183-4B9C62EDC790}" type="presOf" srcId="{969905F9-C448-DE46-B799-FFC15D92B5A0}" destId="{AB7ED074-186A-6E4C-BF97-A2482E7461CD}" srcOrd="0" destOrd="0" presId="urn:microsoft.com/office/officeart/2008/layout/VerticalCurvedList#2"/>
    <dgm:cxn modelId="{BCB1A932-508E-47E8-A348-F17F42B87996}" type="presOf" srcId="{39361A06-A5FD-C841-9C2D-E9A42021E533}" destId="{490477BE-F98D-7541-9E16-A620C92F4B9C}" srcOrd="0" destOrd="0" presId="urn:microsoft.com/office/officeart/2008/layout/VerticalCurvedList#2"/>
    <dgm:cxn modelId="{0C4D3E29-4EE1-46B6-A204-42838CDC0059}" type="presOf" srcId="{F90DF583-6263-7143-8B8C-35EC92311C35}" destId="{14057D94-6B3A-6F49-8335-4ABDCA6A987A}" srcOrd="0" destOrd="0" presId="urn:microsoft.com/office/officeart/2008/layout/VerticalCurvedList#2"/>
    <dgm:cxn modelId="{20008EB8-0B5D-417F-B144-6793711B3272}" type="presOf" srcId="{3214BAC7-5B5B-A343-9BEC-C70E8534E3C1}" destId="{A743D39C-2BFE-1143-8F81-3E25649264EB}" srcOrd="0" destOrd="0" presId="urn:microsoft.com/office/officeart/2008/layout/VerticalCurvedList#2"/>
    <dgm:cxn modelId="{8E8E846E-42AF-4C00-A91C-77CBDA987B7F}" type="presOf" srcId="{59160024-D453-0B43-81D2-7FAE2EF774FE}" destId="{6B8573B2-E3D5-E641-A7C8-D62A0464DAD1}" srcOrd="0" destOrd="0" presId="urn:microsoft.com/office/officeart/2008/layout/VerticalCurvedList#2"/>
    <dgm:cxn modelId="{E4959712-80F0-FC42-B8FA-5890968A1DE6}" srcId="{39361A06-A5FD-C841-9C2D-E9A42021E533}" destId="{3214BAC7-5B5B-A343-9BEC-C70E8534E3C1}" srcOrd="3" destOrd="0" parTransId="{8C9D33A0-0421-F447-8027-006FF94FF409}" sibTransId="{D74183F7-26AE-A949-9ED6-5668BB8ABB20}"/>
    <dgm:cxn modelId="{026D2D7E-A148-D349-92A7-90DE6DE71FE4}" srcId="{39361A06-A5FD-C841-9C2D-E9A42021E533}" destId="{969905F9-C448-DE46-B799-FFC15D92B5A0}" srcOrd="1" destOrd="0" parTransId="{268A3D81-AAF8-5442-89F2-493355FDFCAF}" sibTransId="{97901C86-5ECF-8B4C-9521-BD3BB6460822}"/>
    <dgm:cxn modelId="{3E7942DD-F685-4649-A8E4-E94BDE6777AB}" srcId="{39361A06-A5FD-C841-9C2D-E9A42021E533}" destId="{A655B9C7-3915-F84D-9831-86BE57D8901E}" srcOrd="0" destOrd="0" parTransId="{144B565F-6194-D645-A949-B2CE3926DA7C}" sibTransId="{F90DF583-6263-7143-8B8C-35EC92311C35}"/>
    <dgm:cxn modelId="{71B8E5AD-25A2-4A22-AA70-2A2119CDD7F5}" type="presOf" srcId="{4F8EFEF0-ACA2-ED4D-98A6-5E48E9E6E110}" destId="{927760E5-0F05-5049-8ED4-C2D4B43D2D2C}" srcOrd="0" destOrd="0" presId="urn:microsoft.com/office/officeart/2008/layout/VerticalCurvedList#2"/>
    <dgm:cxn modelId="{61114F34-E4D6-462E-BB94-B313ADD66186}" type="presParOf" srcId="{490477BE-F98D-7541-9E16-A620C92F4B9C}" destId="{882021DB-1342-4544-8903-F6203224915A}" srcOrd="0" destOrd="0" presId="urn:microsoft.com/office/officeart/2008/layout/VerticalCurvedList#2"/>
    <dgm:cxn modelId="{0028FF6F-A31A-4993-8CFF-2BB142EE0384}" type="presParOf" srcId="{882021DB-1342-4544-8903-F6203224915A}" destId="{BEEB6ADF-AF30-3840-B887-AA3EE10B21FE}" srcOrd="0" destOrd="0" presId="urn:microsoft.com/office/officeart/2008/layout/VerticalCurvedList#2"/>
    <dgm:cxn modelId="{9D2EAB8E-79FE-4F80-88C7-605688801853}" type="presParOf" srcId="{BEEB6ADF-AF30-3840-B887-AA3EE10B21FE}" destId="{AE901801-B3CA-4549-9164-29D0042B437B}" srcOrd="0" destOrd="0" presId="urn:microsoft.com/office/officeart/2008/layout/VerticalCurvedList#2"/>
    <dgm:cxn modelId="{00CEFA13-3A16-45EC-9AF2-2BA8FF4985E8}" type="presParOf" srcId="{BEEB6ADF-AF30-3840-B887-AA3EE10B21FE}" destId="{14057D94-6B3A-6F49-8335-4ABDCA6A987A}" srcOrd="1" destOrd="0" presId="urn:microsoft.com/office/officeart/2008/layout/VerticalCurvedList#2"/>
    <dgm:cxn modelId="{AD113F7F-E89C-4E5A-B4A2-CE5E74939BD1}" type="presParOf" srcId="{BEEB6ADF-AF30-3840-B887-AA3EE10B21FE}" destId="{134BB032-8546-374F-877E-621C5887A6E8}" srcOrd="2" destOrd="0" presId="urn:microsoft.com/office/officeart/2008/layout/VerticalCurvedList#2"/>
    <dgm:cxn modelId="{B81F3FC7-C33B-4156-ACA1-86F9BE1DE1ED}" type="presParOf" srcId="{BEEB6ADF-AF30-3840-B887-AA3EE10B21FE}" destId="{3EC98CB6-2C72-9446-A1B7-156E9404FDE2}" srcOrd="3" destOrd="0" presId="urn:microsoft.com/office/officeart/2008/layout/VerticalCurvedList#2"/>
    <dgm:cxn modelId="{AD45DCEB-7736-4838-A761-09B14DF81E46}" type="presParOf" srcId="{882021DB-1342-4544-8903-F6203224915A}" destId="{80A07DFF-9C71-B745-B04F-FA5F0D896254}" srcOrd="1" destOrd="0" presId="urn:microsoft.com/office/officeart/2008/layout/VerticalCurvedList#2"/>
    <dgm:cxn modelId="{13F90207-75D6-4037-94AC-CDCDBA89F0D7}" type="presParOf" srcId="{882021DB-1342-4544-8903-F6203224915A}" destId="{F2D01366-21F4-9445-AF66-0FBD2FCF42EE}" srcOrd="2" destOrd="0" presId="urn:microsoft.com/office/officeart/2008/layout/VerticalCurvedList#2"/>
    <dgm:cxn modelId="{B022D20E-16C4-4F27-865F-8D4FE55316E8}" type="presParOf" srcId="{F2D01366-21F4-9445-AF66-0FBD2FCF42EE}" destId="{B87130DB-6CBF-FA46-87A8-99BA9FDBBA42}" srcOrd="0" destOrd="0" presId="urn:microsoft.com/office/officeart/2008/layout/VerticalCurvedList#2"/>
    <dgm:cxn modelId="{74EA4E12-70C9-4730-898B-6B4926F59560}" type="presParOf" srcId="{882021DB-1342-4544-8903-F6203224915A}" destId="{AB7ED074-186A-6E4C-BF97-A2482E7461CD}" srcOrd="3" destOrd="0" presId="urn:microsoft.com/office/officeart/2008/layout/VerticalCurvedList#2"/>
    <dgm:cxn modelId="{534B242C-40C7-42A9-9611-0A0BB68EA06D}" type="presParOf" srcId="{882021DB-1342-4544-8903-F6203224915A}" destId="{F77C07DA-DDAF-8B44-8CF5-DC35762BC653}" srcOrd="4" destOrd="0" presId="urn:microsoft.com/office/officeart/2008/layout/VerticalCurvedList#2"/>
    <dgm:cxn modelId="{A1EC3732-D157-4E90-A1A4-461E6823DBC3}" type="presParOf" srcId="{F77C07DA-DDAF-8B44-8CF5-DC35762BC653}" destId="{C35DEA22-3D69-DA45-993D-D72625B48384}" srcOrd="0" destOrd="0" presId="urn:microsoft.com/office/officeart/2008/layout/VerticalCurvedList#2"/>
    <dgm:cxn modelId="{427E329B-0E47-4938-834C-158BAAF6C3FD}" type="presParOf" srcId="{882021DB-1342-4544-8903-F6203224915A}" destId="{6B8573B2-E3D5-E641-A7C8-D62A0464DAD1}" srcOrd="5" destOrd="0" presId="urn:microsoft.com/office/officeart/2008/layout/VerticalCurvedList#2"/>
    <dgm:cxn modelId="{FBEDDC0D-B988-4991-8E5B-337A75AF485C}" type="presParOf" srcId="{882021DB-1342-4544-8903-F6203224915A}" destId="{EFD0D86A-24F9-9F4E-9CC2-CFA555EA4779}" srcOrd="6" destOrd="0" presId="urn:microsoft.com/office/officeart/2008/layout/VerticalCurvedList#2"/>
    <dgm:cxn modelId="{E2A2EE23-5F07-42A7-86A2-B62074CF41C1}" type="presParOf" srcId="{EFD0D86A-24F9-9F4E-9CC2-CFA555EA4779}" destId="{60902079-B485-8B4A-8FA6-DBA242DB2BEE}" srcOrd="0" destOrd="0" presId="urn:microsoft.com/office/officeart/2008/layout/VerticalCurvedList#2"/>
    <dgm:cxn modelId="{6143834A-EB96-4BAF-BCEC-BF49D06794A0}" type="presParOf" srcId="{882021DB-1342-4544-8903-F6203224915A}" destId="{A743D39C-2BFE-1143-8F81-3E25649264EB}" srcOrd="7" destOrd="0" presId="urn:microsoft.com/office/officeart/2008/layout/VerticalCurvedList#2"/>
    <dgm:cxn modelId="{BE37350F-91BA-4AAB-9B5C-DEA34C3A6639}" type="presParOf" srcId="{882021DB-1342-4544-8903-F6203224915A}" destId="{0FAE452E-E417-D34B-85E0-BB379D777F0C}" srcOrd="8" destOrd="0" presId="urn:microsoft.com/office/officeart/2008/layout/VerticalCurvedList#2"/>
    <dgm:cxn modelId="{9C1067FF-DA48-43EE-8A16-86373A9838C0}" type="presParOf" srcId="{0FAE452E-E417-D34B-85E0-BB379D777F0C}" destId="{257E3454-635D-C546-BB22-5FDF396DD243}" srcOrd="0" destOrd="0" presId="urn:microsoft.com/office/officeart/2008/layout/VerticalCurvedList#2"/>
    <dgm:cxn modelId="{C16CC6CD-1182-4CB6-A4EF-3EE83ABEFCE6}" type="presParOf" srcId="{882021DB-1342-4544-8903-F6203224915A}" destId="{927760E5-0F05-5049-8ED4-C2D4B43D2D2C}" srcOrd="9" destOrd="0" presId="urn:microsoft.com/office/officeart/2008/layout/VerticalCurvedList#2"/>
    <dgm:cxn modelId="{BDBC2538-F57C-4721-9C7C-B7DF4178B85B}" type="presParOf" srcId="{882021DB-1342-4544-8903-F6203224915A}" destId="{B95D97DA-610D-2145-B7DC-96E6EDFF2AE6}" srcOrd="10" destOrd="0" presId="urn:microsoft.com/office/officeart/2008/layout/VerticalCurvedList#2"/>
    <dgm:cxn modelId="{7C5E8EE9-49B9-4F52-A194-5813DE6B862C}" type="presParOf" srcId="{B95D97DA-610D-2145-B7DC-96E6EDFF2AE6}" destId="{801DC772-6012-CC47-8EBD-038E1E4FB3B1}" srcOrd="0" destOrd="0" presId="urn:microsoft.com/office/officeart/2008/layout/VerticalCurved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361A06-A5FD-C841-9C2D-E9A42021E533}" type="doc">
      <dgm:prSet loTypeId="urn:microsoft.com/office/officeart/2008/layout/VerticalCurvedList#3" loCatId="" qsTypeId="urn:microsoft.com/office/officeart/2005/8/quickstyle/simple4#4" qsCatId="simple" csTypeId="urn:microsoft.com/office/officeart/2005/8/colors/colorful4#1" csCatId="colorful" phldr="1"/>
      <dgm:spPr/>
      <dgm:t>
        <a:bodyPr/>
        <a:lstStyle/>
        <a:p>
          <a:endParaRPr lang="en-US"/>
        </a:p>
      </dgm:t>
    </dgm:pt>
    <dgm:pt modelId="{5F34057F-BCE9-B948-A3AB-33CADCA0C8A4}">
      <dgm:prSet phldrT="[Text]"/>
      <dgm:spPr>
        <a:solidFill>
          <a:srgbClr val="FFFF00"/>
        </a:solidFill>
      </dgm:spPr>
      <dgm:t>
        <a:bodyPr/>
        <a:lstStyle/>
        <a:p>
          <a:r>
            <a:rPr lang="en-US" b="1" dirty="0">
              <a:solidFill>
                <a:srgbClr val="000000"/>
              </a:solidFill>
            </a:rPr>
            <a:t>Police personnel, whether in uniform or plain clothed, NOT allowed. Must remain outside and can enter only when called by RO to come to control  </a:t>
          </a:r>
        </a:p>
      </dgm:t>
    </dgm:pt>
    <dgm:pt modelId="{199C2A2A-01F3-9046-9041-5F6CC6A2783E}" type="sibTrans" cxnId="{AC0881B5-A438-7E43-A63C-F40448B0C783}">
      <dgm:prSet/>
      <dgm:spPr/>
      <dgm:t>
        <a:bodyPr/>
        <a:lstStyle/>
        <a:p>
          <a:endParaRPr lang="en-US" b="1">
            <a:solidFill>
              <a:srgbClr val="000000"/>
            </a:solidFill>
          </a:endParaRPr>
        </a:p>
      </dgm:t>
    </dgm:pt>
    <dgm:pt modelId="{A342B3B0-7DFD-6B48-8273-1B77D17A8D22}" type="parTrans" cxnId="{AC0881B5-A438-7E43-A63C-F40448B0C783}">
      <dgm:prSet/>
      <dgm:spPr/>
      <dgm:t>
        <a:bodyPr/>
        <a:lstStyle/>
        <a:p>
          <a:endParaRPr lang="en-US" b="1">
            <a:solidFill>
              <a:srgbClr val="000000"/>
            </a:solidFill>
          </a:endParaRPr>
        </a:p>
      </dgm:t>
    </dgm:pt>
    <dgm:pt modelId="{7E3FC18C-00BA-114E-B70A-38F1837FE1C8}">
      <dgm:prSet phldrT="[Text]"/>
      <dgm:spPr>
        <a:solidFill>
          <a:schemeClr val="accent5">
            <a:lumMod val="60000"/>
            <a:lumOff val="40000"/>
          </a:schemeClr>
        </a:solidFill>
      </dgm:spPr>
      <dgm:t>
        <a:bodyPr/>
        <a:lstStyle/>
        <a:p>
          <a:pPr algn="just"/>
          <a:r>
            <a:rPr lang="en-US" b="1" dirty="0">
              <a:solidFill>
                <a:srgbClr val="000000"/>
              </a:solidFill>
            </a:rPr>
            <a:t>Ministers, State Ministers, Dy. Ministers of Union &amp; state unless they are candidates</a:t>
          </a:r>
        </a:p>
      </dgm:t>
    </dgm:pt>
    <dgm:pt modelId="{70CB6D8C-94BF-4545-98FE-E3335124070C}" type="parTrans" cxnId="{9895A31A-2FA3-124D-8DBE-961ED9B4B248}">
      <dgm:prSet/>
      <dgm:spPr/>
      <dgm:t>
        <a:bodyPr/>
        <a:lstStyle/>
        <a:p>
          <a:endParaRPr lang="en-US" b="1">
            <a:solidFill>
              <a:srgbClr val="000000"/>
            </a:solidFill>
          </a:endParaRPr>
        </a:p>
      </dgm:t>
    </dgm:pt>
    <dgm:pt modelId="{2EEB4E04-0CE7-2745-9BED-CE31431FB940}" type="sibTrans" cxnId="{9895A31A-2FA3-124D-8DBE-961ED9B4B248}">
      <dgm:prSet/>
      <dgm:spPr/>
      <dgm:t>
        <a:bodyPr/>
        <a:lstStyle/>
        <a:p>
          <a:endParaRPr lang="en-US" b="1">
            <a:solidFill>
              <a:srgbClr val="000000"/>
            </a:solidFill>
          </a:endParaRPr>
        </a:p>
      </dgm:t>
    </dgm:pt>
    <dgm:pt modelId="{143F6C2F-7454-7D4B-8649-21792E230557}">
      <dgm:prSet phldrT="[Text]"/>
      <dgm:spPr>
        <a:solidFill>
          <a:schemeClr val="accent6">
            <a:lumMod val="20000"/>
            <a:lumOff val="80000"/>
          </a:schemeClr>
        </a:solidFill>
      </dgm:spPr>
      <dgm:t>
        <a:bodyPr/>
        <a:lstStyle/>
        <a:p>
          <a:pPr algn="just"/>
          <a:r>
            <a:rPr lang="en-US" b="1" dirty="0">
              <a:solidFill>
                <a:srgbClr val="000000"/>
              </a:solidFill>
            </a:rPr>
            <a:t>The  above cannot be appointed as election or counting or polling agent of candidate as they require security</a:t>
          </a:r>
        </a:p>
      </dgm:t>
    </dgm:pt>
    <dgm:pt modelId="{87CA8FD6-DE2E-7645-A238-EB0BF4A2B2A3}" type="parTrans" cxnId="{CCDDB77C-04BF-AF49-ADAD-F6C5EF53C039}">
      <dgm:prSet/>
      <dgm:spPr/>
      <dgm:t>
        <a:bodyPr/>
        <a:lstStyle/>
        <a:p>
          <a:endParaRPr lang="en-US" b="1">
            <a:solidFill>
              <a:srgbClr val="000000"/>
            </a:solidFill>
          </a:endParaRPr>
        </a:p>
      </dgm:t>
    </dgm:pt>
    <dgm:pt modelId="{5E482331-78CE-E340-BF61-C32BFDCD8EDF}" type="sibTrans" cxnId="{CCDDB77C-04BF-AF49-ADAD-F6C5EF53C039}">
      <dgm:prSet/>
      <dgm:spPr/>
      <dgm:t>
        <a:bodyPr/>
        <a:lstStyle/>
        <a:p>
          <a:endParaRPr lang="en-US" b="1">
            <a:solidFill>
              <a:srgbClr val="000000"/>
            </a:solidFill>
          </a:endParaRPr>
        </a:p>
      </dgm:t>
    </dgm:pt>
    <dgm:pt modelId="{FC5C4C60-DD90-5142-B9BB-C6060041C5F4}">
      <dgm:prSet phldrT="[Text]"/>
      <dgm:spPr>
        <a:solidFill>
          <a:schemeClr val="accent3">
            <a:lumMod val="20000"/>
            <a:lumOff val="80000"/>
          </a:schemeClr>
        </a:solidFill>
      </dgm:spPr>
      <dgm:t>
        <a:bodyPr/>
        <a:lstStyle/>
        <a:p>
          <a:pPr algn="just"/>
          <a:r>
            <a:rPr lang="en-US" b="1" dirty="0">
              <a:solidFill>
                <a:srgbClr val="FF0000"/>
              </a:solidFill>
            </a:rPr>
            <a:t>Counting agents cannot enter unless/he has submitted </a:t>
          </a:r>
          <a:r>
            <a:rPr lang="en-US" b="1" dirty="0">
              <a:solidFill>
                <a:srgbClr val="7030A0"/>
              </a:solidFill>
            </a:rPr>
            <a:t>2</a:t>
          </a:r>
          <a:r>
            <a:rPr lang="en-US" b="1" baseline="30000" dirty="0">
              <a:solidFill>
                <a:srgbClr val="7030A0"/>
              </a:solidFill>
            </a:rPr>
            <a:t>nd</a:t>
          </a:r>
          <a:r>
            <a:rPr lang="en-US" b="1" dirty="0">
              <a:solidFill>
                <a:srgbClr val="7030A0"/>
              </a:solidFill>
            </a:rPr>
            <a:t> copy </a:t>
          </a:r>
          <a:r>
            <a:rPr lang="en-US" b="1" dirty="0">
              <a:solidFill>
                <a:srgbClr val="FF0000"/>
              </a:solidFill>
            </a:rPr>
            <a:t>of appointment letter after completing and signing declaration</a:t>
          </a:r>
        </a:p>
      </dgm:t>
    </dgm:pt>
    <dgm:pt modelId="{81C0795E-F00B-984A-B827-D7E1D3304287}" type="parTrans" cxnId="{81BD109E-4426-8140-A1B2-15C75B0B66D1}">
      <dgm:prSet/>
      <dgm:spPr/>
      <dgm:t>
        <a:bodyPr/>
        <a:lstStyle/>
        <a:p>
          <a:endParaRPr lang="en-US" b="1">
            <a:solidFill>
              <a:srgbClr val="000000"/>
            </a:solidFill>
          </a:endParaRPr>
        </a:p>
      </dgm:t>
    </dgm:pt>
    <dgm:pt modelId="{BDB6C3FE-22AD-DC46-A46F-AABB056D6CD9}" type="sibTrans" cxnId="{81BD109E-4426-8140-A1B2-15C75B0B66D1}">
      <dgm:prSet/>
      <dgm:spPr/>
      <dgm:t>
        <a:bodyPr/>
        <a:lstStyle/>
        <a:p>
          <a:endParaRPr lang="en-US" b="1">
            <a:solidFill>
              <a:srgbClr val="000000"/>
            </a:solidFill>
          </a:endParaRPr>
        </a:p>
      </dgm:t>
    </dgm:pt>
    <dgm:pt modelId="{490477BE-F98D-7541-9E16-A620C92F4B9C}" type="pres">
      <dgm:prSet presAssocID="{39361A06-A5FD-C841-9C2D-E9A42021E533}" presName="Name0" presStyleCnt="0">
        <dgm:presLayoutVars>
          <dgm:chMax val="7"/>
          <dgm:chPref val="7"/>
          <dgm:dir/>
        </dgm:presLayoutVars>
      </dgm:prSet>
      <dgm:spPr/>
      <dgm:t>
        <a:bodyPr/>
        <a:lstStyle/>
        <a:p>
          <a:endParaRPr lang="en-US"/>
        </a:p>
      </dgm:t>
    </dgm:pt>
    <dgm:pt modelId="{882021DB-1342-4544-8903-F6203224915A}" type="pres">
      <dgm:prSet presAssocID="{39361A06-A5FD-C841-9C2D-E9A42021E533}" presName="Name1" presStyleCnt="0"/>
      <dgm:spPr/>
    </dgm:pt>
    <dgm:pt modelId="{BEEB6ADF-AF30-3840-B887-AA3EE10B21FE}" type="pres">
      <dgm:prSet presAssocID="{39361A06-A5FD-C841-9C2D-E9A42021E533}" presName="cycle" presStyleCnt="0"/>
      <dgm:spPr/>
    </dgm:pt>
    <dgm:pt modelId="{AE901801-B3CA-4549-9164-29D0042B437B}" type="pres">
      <dgm:prSet presAssocID="{39361A06-A5FD-C841-9C2D-E9A42021E533}" presName="srcNode" presStyleLbl="node1" presStyleIdx="0" presStyleCnt="4"/>
      <dgm:spPr/>
    </dgm:pt>
    <dgm:pt modelId="{14057D94-6B3A-6F49-8335-4ABDCA6A987A}" type="pres">
      <dgm:prSet presAssocID="{39361A06-A5FD-C841-9C2D-E9A42021E533}" presName="conn" presStyleLbl="parChTrans1D2" presStyleIdx="0" presStyleCnt="1"/>
      <dgm:spPr/>
      <dgm:t>
        <a:bodyPr/>
        <a:lstStyle/>
        <a:p>
          <a:endParaRPr lang="en-US"/>
        </a:p>
      </dgm:t>
    </dgm:pt>
    <dgm:pt modelId="{134BB032-8546-374F-877E-621C5887A6E8}" type="pres">
      <dgm:prSet presAssocID="{39361A06-A5FD-C841-9C2D-E9A42021E533}" presName="extraNode" presStyleLbl="node1" presStyleIdx="0" presStyleCnt="4"/>
      <dgm:spPr/>
    </dgm:pt>
    <dgm:pt modelId="{3EC98CB6-2C72-9446-A1B7-156E9404FDE2}" type="pres">
      <dgm:prSet presAssocID="{39361A06-A5FD-C841-9C2D-E9A42021E533}" presName="dstNode" presStyleLbl="node1" presStyleIdx="0" presStyleCnt="4"/>
      <dgm:spPr/>
    </dgm:pt>
    <dgm:pt modelId="{636A9382-27CB-1F4A-8CD5-53C3A336AA88}" type="pres">
      <dgm:prSet presAssocID="{5F34057F-BCE9-B948-A3AB-33CADCA0C8A4}" presName="text_1" presStyleLbl="node1" presStyleIdx="0" presStyleCnt="4">
        <dgm:presLayoutVars>
          <dgm:bulletEnabled val="1"/>
        </dgm:presLayoutVars>
      </dgm:prSet>
      <dgm:spPr/>
      <dgm:t>
        <a:bodyPr/>
        <a:lstStyle/>
        <a:p>
          <a:endParaRPr lang="en-US"/>
        </a:p>
      </dgm:t>
    </dgm:pt>
    <dgm:pt modelId="{30E39B12-AD72-6947-A48E-732C5D57F8A5}" type="pres">
      <dgm:prSet presAssocID="{5F34057F-BCE9-B948-A3AB-33CADCA0C8A4}" presName="accent_1" presStyleCnt="0"/>
      <dgm:spPr/>
    </dgm:pt>
    <dgm:pt modelId="{11AB24F3-C9CA-1A4F-9AD0-43B0430BFA41}" type="pres">
      <dgm:prSet presAssocID="{5F34057F-BCE9-B948-A3AB-33CADCA0C8A4}" presName="accentRepeatNode" presStyleLbl="solidFgAcc1" presStyleIdx="0" presStyleCnt="4" custLinFactNeighborX="-5874" custLinFactNeighborY="-5588"/>
      <dgm:spPr/>
    </dgm:pt>
    <dgm:pt modelId="{2617963B-159E-DA44-8CE5-854C609AB2F5}" type="pres">
      <dgm:prSet presAssocID="{7E3FC18C-00BA-114E-B70A-38F1837FE1C8}" presName="text_2" presStyleLbl="node1" presStyleIdx="1" presStyleCnt="4">
        <dgm:presLayoutVars>
          <dgm:bulletEnabled val="1"/>
        </dgm:presLayoutVars>
      </dgm:prSet>
      <dgm:spPr/>
      <dgm:t>
        <a:bodyPr/>
        <a:lstStyle/>
        <a:p>
          <a:endParaRPr lang="en-US"/>
        </a:p>
      </dgm:t>
    </dgm:pt>
    <dgm:pt modelId="{070E5C20-ACA8-CD49-921C-7702B3E7E94F}" type="pres">
      <dgm:prSet presAssocID="{7E3FC18C-00BA-114E-B70A-38F1837FE1C8}" presName="accent_2" presStyleCnt="0"/>
      <dgm:spPr/>
    </dgm:pt>
    <dgm:pt modelId="{4EE5289A-F9F8-B84C-8674-1DD6579B5F86}" type="pres">
      <dgm:prSet presAssocID="{7E3FC18C-00BA-114E-B70A-38F1837FE1C8}" presName="accentRepeatNode" presStyleLbl="solidFgAcc1" presStyleIdx="1" presStyleCnt="4"/>
      <dgm:spPr/>
    </dgm:pt>
    <dgm:pt modelId="{90E491CB-40EA-BB4A-A359-896BA03ECF4E}" type="pres">
      <dgm:prSet presAssocID="{143F6C2F-7454-7D4B-8649-21792E230557}" presName="text_3" presStyleLbl="node1" presStyleIdx="2" presStyleCnt="4">
        <dgm:presLayoutVars>
          <dgm:bulletEnabled val="1"/>
        </dgm:presLayoutVars>
      </dgm:prSet>
      <dgm:spPr/>
      <dgm:t>
        <a:bodyPr/>
        <a:lstStyle/>
        <a:p>
          <a:endParaRPr lang="en-US"/>
        </a:p>
      </dgm:t>
    </dgm:pt>
    <dgm:pt modelId="{CC3B2F5C-8D93-6343-9AC8-98608811AF87}" type="pres">
      <dgm:prSet presAssocID="{143F6C2F-7454-7D4B-8649-21792E230557}" presName="accent_3" presStyleCnt="0"/>
      <dgm:spPr/>
    </dgm:pt>
    <dgm:pt modelId="{A6E2452C-7D3F-F147-9634-40F6D789196D}" type="pres">
      <dgm:prSet presAssocID="{143F6C2F-7454-7D4B-8649-21792E230557}" presName="accentRepeatNode" presStyleLbl="solidFgAcc1" presStyleIdx="2" presStyleCnt="4"/>
      <dgm:spPr/>
    </dgm:pt>
    <dgm:pt modelId="{00126438-DB3C-1245-8600-F5DEDB4C0A99}" type="pres">
      <dgm:prSet presAssocID="{FC5C4C60-DD90-5142-B9BB-C6060041C5F4}" presName="text_4" presStyleLbl="node1" presStyleIdx="3" presStyleCnt="4">
        <dgm:presLayoutVars>
          <dgm:bulletEnabled val="1"/>
        </dgm:presLayoutVars>
      </dgm:prSet>
      <dgm:spPr/>
      <dgm:t>
        <a:bodyPr/>
        <a:lstStyle/>
        <a:p>
          <a:endParaRPr lang="en-US"/>
        </a:p>
      </dgm:t>
    </dgm:pt>
    <dgm:pt modelId="{4CD66840-5016-074C-8589-BE0A34F2EE0A}" type="pres">
      <dgm:prSet presAssocID="{FC5C4C60-DD90-5142-B9BB-C6060041C5F4}" presName="accent_4" presStyleCnt="0"/>
      <dgm:spPr/>
    </dgm:pt>
    <dgm:pt modelId="{FC024B6D-C316-1A40-A6CD-E6FD85A4FF0A}" type="pres">
      <dgm:prSet presAssocID="{FC5C4C60-DD90-5142-B9BB-C6060041C5F4}" presName="accentRepeatNode" presStyleLbl="solidFgAcc1" presStyleIdx="3" presStyleCnt="4"/>
      <dgm:spPr/>
    </dgm:pt>
  </dgm:ptLst>
  <dgm:cxnLst>
    <dgm:cxn modelId="{F9E32B4B-C16D-4DB5-939B-87B51733A4C9}" type="presOf" srcId="{FC5C4C60-DD90-5142-B9BB-C6060041C5F4}" destId="{00126438-DB3C-1245-8600-F5DEDB4C0A99}" srcOrd="0" destOrd="0" presId="urn:microsoft.com/office/officeart/2008/layout/VerticalCurvedList#3"/>
    <dgm:cxn modelId="{9895A31A-2FA3-124D-8DBE-961ED9B4B248}" srcId="{39361A06-A5FD-C841-9C2D-E9A42021E533}" destId="{7E3FC18C-00BA-114E-B70A-38F1837FE1C8}" srcOrd="1" destOrd="0" parTransId="{70CB6D8C-94BF-4545-98FE-E3335124070C}" sibTransId="{2EEB4E04-0CE7-2745-9BED-CE31431FB940}"/>
    <dgm:cxn modelId="{CCDDB77C-04BF-AF49-ADAD-F6C5EF53C039}" srcId="{39361A06-A5FD-C841-9C2D-E9A42021E533}" destId="{143F6C2F-7454-7D4B-8649-21792E230557}" srcOrd="2" destOrd="0" parTransId="{87CA8FD6-DE2E-7645-A238-EB0BF4A2B2A3}" sibTransId="{5E482331-78CE-E340-BF61-C32BFDCD8EDF}"/>
    <dgm:cxn modelId="{9F787CF2-B6D5-43C1-AB4A-5199D82C2C2B}" type="presOf" srcId="{39361A06-A5FD-C841-9C2D-E9A42021E533}" destId="{490477BE-F98D-7541-9E16-A620C92F4B9C}" srcOrd="0" destOrd="0" presId="urn:microsoft.com/office/officeart/2008/layout/VerticalCurvedList#3"/>
    <dgm:cxn modelId="{81BD109E-4426-8140-A1B2-15C75B0B66D1}" srcId="{39361A06-A5FD-C841-9C2D-E9A42021E533}" destId="{FC5C4C60-DD90-5142-B9BB-C6060041C5F4}" srcOrd="3" destOrd="0" parTransId="{81C0795E-F00B-984A-B827-D7E1D3304287}" sibTransId="{BDB6C3FE-22AD-DC46-A46F-AABB056D6CD9}"/>
    <dgm:cxn modelId="{354944E0-8A99-4A65-B1C8-949CFF05995E}" type="presOf" srcId="{5F34057F-BCE9-B948-A3AB-33CADCA0C8A4}" destId="{636A9382-27CB-1F4A-8CD5-53C3A336AA88}" srcOrd="0" destOrd="0" presId="urn:microsoft.com/office/officeart/2008/layout/VerticalCurvedList#3"/>
    <dgm:cxn modelId="{CFF2BBA9-759C-4108-8CB0-30EB1D72AA5A}" type="presOf" srcId="{199C2A2A-01F3-9046-9041-5F6CC6A2783E}" destId="{14057D94-6B3A-6F49-8335-4ABDCA6A987A}" srcOrd="0" destOrd="0" presId="urn:microsoft.com/office/officeart/2008/layout/VerticalCurvedList#3"/>
    <dgm:cxn modelId="{9A0B813D-247C-4FDC-99DA-25B66C339EBC}" type="presOf" srcId="{7E3FC18C-00BA-114E-B70A-38F1837FE1C8}" destId="{2617963B-159E-DA44-8CE5-854C609AB2F5}" srcOrd="0" destOrd="0" presId="urn:microsoft.com/office/officeart/2008/layout/VerticalCurvedList#3"/>
    <dgm:cxn modelId="{AC0881B5-A438-7E43-A63C-F40448B0C783}" srcId="{39361A06-A5FD-C841-9C2D-E9A42021E533}" destId="{5F34057F-BCE9-B948-A3AB-33CADCA0C8A4}" srcOrd="0" destOrd="0" parTransId="{A342B3B0-7DFD-6B48-8273-1B77D17A8D22}" sibTransId="{199C2A2A-01F3-9046-9041-5F6CC6A2783E}"/>
    <dgm:cxn modelId="{809F6BC1-AD2C-42FF-81B7-27A3BD809DF1}" type="presOf" srcId="{143F6C2F-7454-7D4B-8649-21792E230557}" destId="{90E491CB-40EA-BB4A-A359-896BA03ECF4E}" srcOrd="0" destOrd="0" presId="urn:microsoft.com/office/officeart/2008/layout/VerticalCurvedList#3"/>
    <dgm:cxn modelId="{10ADC30D-4271-4A83-93F2-87D1787A229C}" type="presParOf" srcId="{490477BE-F98D-7541-9E16-A620C92F4B9C}" destId="{882021DB-1342-4544-8903-F6203224915A}" srcOrd="0" destOrd="0" presId="urn:microsoft.com/office/officeart/2008/layout/VerticalCurvedList#3"/>
    <dgm:cxn modelId="{89122815-BD89-4C31-875A-CBCC524ED76E}" type="presParOf" srcId="{882021DB-1342-4544-8903-F6203224915A}" destId="{BEEB6ADF-AF30-3840-B887-AA3EE10B21FE}" srcOrd="0" destOrd="0" presId="urn:microsoft.com/office/officeart/2008/layout/VerticalCurvedList#3"/>
    <dgm:cxn modelId="{FDFB9B23-3C3B-42A2-9872-5FDEE17DDE59}" type="presParOf" srcId="{BEEB6ADF-AF30-3840-B887-AA3EE10B21FE}" destId="{AE901801-B3CA-4549-9164-29D0042B437B}" srcOrd="0" destOrd="0" presId="urn:microsoft.com/office/officeart/2008/layout/VerticalCurvedList#3"/>
    <dgm:cxn modelId="{54D42F01-58F3-4A22-8040-7F1F46D34735}" type="presParOf" srcId="{BEEB6ADF-AF30-3840-B887-AA3EE10B21FE}" destId="{14057D94-6B3A-6F49-8335-4ABDCA6A987A}" srcOrd="1" destOrd="0" presId="urn:microsoft.com/office/officeart/2008/layout/VerticalCurvedList#3"/>
    <dgm:cxn modelId="{D2EAB632-F362-42A3-A38B-0CAC617675D9}" type="presParOf" srcId="{BEEB6ADF-AF30-3840-B887-AA3EE10B21FE}" destId="{134BB032-8546-374F-877E-621C5887A6E8}" srcOrd="2" destOrd="0" presId="urn:microsoft.com/office/officeart/2008/layout/VerticalCurvedList#3"/>
    <dgm:cxn modelId="{399F57F2-82E4-4A93-83A2-A6D7DC6D490A}" type="presParOf" srcId="{BEEB6ADF-AF30-3840-B887-AA3EE10B21FE}" destId="{3EC98CB6-2C72-9446-A1B7-156E9404FDE2}" srcOrd="3" destOrd="0" presId="urn:microsoft.com/office/officeart/2008/layout/VerticalCurvedList#3"/>
    <dgm:cxn modelId="{ED793923-521B-4A65-A59D-2CE3938180AC}" type="presParOf" srcId="{882021DB-1342-4544-8903-F6203224915A}" destId="{636A9382-27CB-1F4A-8CD5-53C3A336AA88}" srcOrd="1" destOrd="0" presId="urn:microsoft.com/office/officeart/2008/layout/VerticalCurvedList#3"/>
    <dgm:cxn modelId="{EA1E6EE9-0B33-4A0A-B5E5-0F3FC8CA2E21}" type="presParOf" srcId="{882021DB-1342-4544-8903-F6203224915A}" destId="{30E39B12-AD72-6947-A48E-732C5D57F8A5}" srcOrd="2" destOrd="0" presId="urn:microsoft.com/office/officeart/2008/layout/VerticalCurvedList#3"/>
    <dgm:cxn modelId="{165EFD1F-4BEF-4EC1-AB6C-C22F1E539B29}" type="presParOf" srcId="{30E39B12-AD72-6947-A48E-732C5D57F8A5}" destId="{11AB24F3-C9CA-1A4F-9AD0-43B0430BFA41}" srcOrd="0" destOrd="0" presId="urn:microsoft.com/office/officeart/2008/layout/VerticalCurvedList#3"/>
    <dgm:cxn modelId="{71DBEBBE-FEED-4704-BFBA-3C6C85AC780C}" type="presParOf" srcId="{882021DB-1342-4544-8903-F6203224915A}" destId="{2617963B-159E-DA44-8CE5-854C609AB2F5}" srcOrd="3" destOrd="0" presId="urn:microsoft.com/office/officeart/2008/layout/VerticalCurvedList#3"/>
    <dgm:cxn modelId="{61343B31-C69D-481E-91DB-763A73592B32}" type="presParOf" srcId="{882021DB-1342-4544-8903-F6203224915A}" destId="{070E5C20-ACA8-CD49-921C-7702B3E7E94F}" srcOrd="4" destOrd="0" presId="urn:microsoft.com/office/officeart/2008/layout/VerticalCurvedList#3"/>
    <dgm:cxn modelId="{741DB18B-7181-4D39-A89A-E12765C4C6E2}" type="presParOf" srcId="{070E5C20-ACA8-CD49-921C-7702B3E7E94F}" destId="{4EE5289A-F9F8-B84C-8674-1DD6579B5F86}" srcOrd="0" destOrd="0" presId="urn:microsoft.com/office/officeart/2008/layout/VerticalCurvedList#3"/>
    <dgm:cxn modelId="{15F692FE-5EA2-4B96-9FF7-8F8398D37CE6}" type="presParOf" srcId="{882021DB-1342-4544-8903-F6203224915A}" destId="{90E491CB-40EA-BB4A-A359-896BA03ECF4E}" srcOrd="5" destOrd="0" presId="urn:microsoft.com/office/officeart/2008/layout/VerticalCurvedList#3"/>
    <dgm:cxn modelId="{1126C77B-0270-4B92-A5D8-7FEC56B1D9D6}" type="presParOf" srcId="{882021DB-1342-4544-8903-F6203224915A}" destId="{CC3B2F5C-8D93-6343-9AC8-98608811AF87}" srcOrd="6" destOrd="0" presId="urn:microsoft.com/office/officeart/2008/layout/VerticalCurvedList#3"/>
    <dgm:cxn modelId="{7021F836-897C-4C65-8E9E-EFC1B4768D0C}" type="presParOf" srcId="{CC3B2F5C-8D93-6343-9AC8-98608811AF87}" destId="{A6E2452C-7D3F-F147-9634-40F6D789196D}" srcOrd="0" destOrd="0" presId="urn:microsoft.com/office/officeart/2008/layout/VerticalCurvedList#3"/>
    <dgm:cxn modelId="{90B132F9-A314-46FE-B378-6A7AC088BF63}" type="presParOf" srcId="{882021DB-1342-4544-8903-F6203224915A}" destId="{00126438-DB3C-1245-8600-F5DEDB4C0A99}" srcOrd="7" destOrd="0" presId="urn:microsoft.com/office/officeart/2008/layout/VerticalCurvedList#3"/>
    <dgm:cxn modelId="{44F7D161-18F8-4444-887D-33D2C82678AF}" type="presParOf" srcId="{882021DB-1342-4544-8903-F6203224915A}" destId="{4CD66840-5016-074C-8589-BE0A34F2EE0A}" srcOrd="8" destOrd="0" presId="urn:microsoft.com/office/officeart/2008/layout/VerticalCurvedList#3"/>
    <dgm:cxn modelId="{87E1E7AC-1136-4C7C-A7A2-0E74A51442D1}" type="presParOf" srcId="{4CD66840-5016-074C-8589-BE0A34F2EE0A}" destId="{FC024B6D-C316-1A40-A6CD-E6FD85A4FF0A}" srcOrd="0" destOrd="0" presId="urn:microsoft.com/office/officeart/2008/layout/VerticalCurved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6FF5FB-E537-4EC9-B769-1E25D5E409F3}" type="doc">
      <dgm:prSet loTypeId="urn:microsoft.com/office/officeart/2005/8/layout/radial3" loCatId="cycle" qsTypeId="urn:microsoft.com/office/officeart/2005/8/quickstyle/simple5#1" qsCatId="simple" csTypeId="urn:microsoft.com/office/officeart/2005/8/colors/colorful5#1" csCatId="colorful" phldr="1"/>
      <dgm:spPr/>
      <dgm:t>
        <a:bodyPr/>
        <a:lstStyle/>
        <a:p>
          <a:endParaRPr lang="en-US"/>
        </a:p>
      </dgm:t>
    </dgm:pt>
    <dgm:pt modelId="{9C13C882-CCCB-4653-A6C2-7FDF3DB9859E}">
      <dgm:prSet phldrT="[Text]" custT="1"/>
      <dgm:spPr>
        <a:xfrm>
          <a:off x="3398451" y="1306860"/>
          <a:ext cx="3412839" cy="3412839"/>
        </a:xfrm>
        <a:prstGeom prst="ellipse">
          <a:avLst/>
        </a:prstGeom>
        <a:gradFill rotWithShape="0">
          <a:gsLst>
            <a:gs pos="0">
              <a:srgbClr val="4BACC6">
                <a:alpha val="50000"/>
                <a:hueOff val="0"/>
                <a:satOff val="0"/>
                <a:lumOff val="0"/>
                <a:alphaOff val="0"/>
                <a:tint val="100000"/>
                <a:shade val="100000"/>
                <a:satMod val="130000"/>
              </a:srgbClr>
            </a:gs>
            <a:gs pos="100000">
              <a:srgbClr val="4BACC6">
                <a:alpha val="5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2800" dirty="0">
              <a:solidFill>
                <a:srgbClr val="000000"/>
              </a:solidFill>
              <a:latin typeface="Arial" panose="020B0604020202020204"/>
              <a:ea typeface="+mn-ea"/>
              <a:cs typeface="+mn-cs"/>
            </a:rPr>
            <a:t>Pre-Counting</a:t>
          </a:r>
        </a:p>
      </dgm:t>
    </dgm:pt>
    <dgm:pt modelId="{2DCBAB9D-2371-4A37-85BB-CD217F3B24C4}" type="parTrans" cxnId="{3258B646-B836-45AA-828A-F9AA4C83201F}">
      <dgm:prSet/>
      <dgm:spPr/>
      <dgm:t>
        <a:bodyPr/>
        <a:lstStyle/>
        <a:p>
          <a:endParaRPr lang="en-US"/>
        </a:p>
      </dgm:t>
    </dgm:pt>
    <dgm:pt modelId="{7304970B-A7CD-4674-B09E-791144BD7E70}" type="sibTrans" cxnId="{3258B646-B836-45AA-828A-F9AA4C83201F}">
      <dgm:prSet/>
      <dgm:spPr/>
      <dgm:t>
        <a:bodyPr/>
        <a:lstStyle/>
        <a:p>
          <a:endParaRPr lang="en-US"/>
        </a:p>
      </dgm:t>
    </dgm:pt>
    <dgm:pt modelId="{8E26C2FD-1414-4A5B-81C6-0C8F6CEEF8E3}">
      <dgm:prSet phldrT="[Text]" custT="1"/>
      <dgm:spPr>
        <a:xfrm>
          <a:off x="3569094" y="-195200"/>
          <a:ext cx="2918950" cy="2656895"/>
        </a:xfrm>
        <a:prstGeom prst="ellipse">
          <a:avLst/>
        </a:prstGeom>
        <a:gradFill rotWithShape="0">
          <a:gsLst>
            <a:gs pos="0">
              <a:srgbClr val="4BACC6">
                <a:alpha val="50000"/>
                <a:hueOff val="-3311292"/>
                <a:satOff val="13270"/>
                <a:lumOff val="2876"/>
                <a:alphaOff val="0"/>
                <a:tint val="100000"/>
                <a:shade val="100000"/>
                <a:satMod val="130000"/>
              </a:srgbClr>
            </a:gs>
            <a:gs pos="100000">
              <a:srgbClr val="4BACC6">
                <a:alpha val="50000"/>
                <a:hueOff val="-3311292"/>
                <a:satOff val="13270"/>
                <a:lumOff val="2876"/>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2100" dirty="0">
              <a:solidFill>
                <a:srgbClr val="000000"/>
              </a:solidFill>
              <a:latin typeface="Arial" panose="020B0604020202020204"/>
              <a:ea typeface="+mn-ea"/>
              <a:cs typeface="+mn-cs"/>
            </a:rPr>
            <a:t>Scan </a:t>
          </a:r>
        </a:p>
        <a:p>
          <a:r>
            <a:rPr lang="en-US" sz="2100" dirty="0">
              <a:solidFill>
                <a:srgbClr val="000000"/>
              </a:solidFill>
              <a:latin typeface="Arial" panose="020B0604020202020204"/>
              <a:ea typeface="+mn-ea"/>
              <a:cs typeface="+mn-cs"/>
            </a:rPr>
            <a:t>Form 13-C</a:t>
          </a:r>
        </a:p>
        <a:p>
          <a:r>
            <a:rPr lang="en-US" sz="2000" dirty="0">
              <a:solidFill>
                <a:srgbClr val="000000"/>
              </a:solidFill>
              <a:latin typeface="Arial" panose="020B0604020202020204"/>
              <a:ea typeface="+mn-ea"/>
              <a:cs typeface="+mn-cs"/>
            </a:rPr>
            <a:t>(Outer Envelope)</a:t>
          </a:r>
        </a:p>
      </dgm:t>
    </dgm:pt>
    <dgm:pt modelId="{6D10AAC3-FD79-4DE9-BE1A-0950ACB5EF83}" type="parTrans" cxnId="{63288823-D9F4-4E1E-96FD-33E08D92B403}">
      <dgm:prSet/>
      <dgm:spPr/>
      <dgm:t>
        <a:bodyPr/>
        <a:lstStyle/>
        <a:p>
          <a:endParaRPr lang="en-US"/>
        </a:p>
      </dgm:t>
    </dgm:pt>
    <dgm:pt modelId="{3A9F389A-0A2D-4558-AC5D-7D731B657621}" type="sibTrans" cxnId="{63288823-D9F4-4E1E-96FD-33E08D92B403}">
      <dgm:prSet/>
      <dgm:spPr/>
      <dgm:t>
        <a:bodyPr/>
        <a:lstStyle/>
        <a:p>
          <a:endParaRPr lang="en-US"/>
        </a:p>
      </dgm:t>
    </dgm:pt>
    <dgm:pt modelId="{3F73D380-C2B8-4656-B16B-92B2EEDDF9E7}">
      <dgm:prSet phldrT="[Text]" custT="1"/>
      <dgm:spPr>
        <a:xfrm>
          <a:off x="5438222" y="3191352"/>
          <a:ext cx="2925553" cy="2544902"/>
        </a:xfrm>
        <a:prstGeom prst="ellipse">
          <a:avLst/>
        </a:prstGeom>
        <a:gradFill rotWithShape="0">
          <a:gsLst>
            <a:gs pos="0">
              <a:srgbClr val="4BACC6">
                <a:alpha val="50000"/>
                <a:hueOff val="-6622584"/>
                <a:satOff val="26541"/>
                <a:lumOff val="5752"/>
                <a:alphaOff val="0"/>
                <a:tint val="100000"/>
                <a:shade val="100000"/>
                <a:satMod val="130000"/>
              </a:srgbClr>
            </a:gs>
            <a:gs pos="100000">
              <a:srgbClr val="4BACC6">
                <a:alpha val="50000"/>
                <a:hueOff val="-6622584"/>
                <a:satOff val="26541"/>
                <a:lumOff val="5752"/>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2100" dirty="0">
              <a:solidFill>
                <a:srgbClr val="000000"/>
              </a:solidFill>
              <a:latin typeface="Arial" panose="020B0604020202020204"/>
              <a:ea typeface="+mn-ea"/>
              <a:cs typeface="+mn-cs"/>
            </a:rPr>
            <a:t>Scan </a:t>
          </a:r>
        </a:p>
        <a:p>
          <a:r>
            <a:rPr lang="en-US" sz="2100" dirty="0">
              <a:solidFill>
                <a:srgbClr val="000000"/>
              </a:solidFill>
              <a:latin typeface="Arial" panose="020B0604020202020204"/>
              <a:ea typeface="+mn-ea"/>
              <a:cs typeface="+mn-cs"/>
            </a:rPr>
            <a:t>Form 13-A</a:t>
          </a:r>
        </a:p>
        <a:p>
          <a:r>
            <a:rPr lang="en-US" sz="2000" dirty="0">
              <a:solidFill>
                <a:srgbClr val="000000"/>
              </a:solidFill>
              <a:latin typeface="Arial" panose="020B0604020202020204"/>
              <a:ea typeface="+mn-ea"/>
              <a:cs typeface="+mn-cs"/>
            </a:rPr>
            <a:t>(Declaration)</a:t>
          </a:r>
        </a:p>
        <a:p>
          <a:endParaRPr lang="en-US" sz="2100" dirty="0">
            <a:solidFill>
              <a:srgbClr val="000000"/>
            </a:solidFill>
            <a:latin typeface="Arial" panose="020B0604020202020204"/>
            <a:ea typeface="+mn-ea"/>
            <a:cs typeface="+mn-cs"/>
          </a:endParaRPr>
        </a:p>
      </dgm:t>
    </dgm:pt>
    <dgm:pt modelId="{4BD63506-D86C-46C2-A80F-E57370F8E937}" type="parTrans" cxnId="{BD0E0045-39AE-4452-90C2-C8F792953DD9}">
      <dgm:prSet/>
      <dgm:spPr/>
      <dgm:t>
        <a:bodyPr/>
        <a:lstStyle/>
        <a:p>
          <a:endParaRPr lang="en-US"/>
        </a:p>
      </dgm:t>
    </dgm:pt>
    <dgm:pt modelId="{09B318D6-7960-47E9-A7B1-DE466689D03A}" type="sibTrans" cxnId="{BD0E0045-39AE-4452-90C2-C8F792953DD9}">
      <dgm:prSet/>
      <dgm:spPr/>
      <dgm:t>
        <a:bodyPr/>
        <a:lstStyle/>
        <a:p>
          <a:endParaRPr lang="en-US"/>
        </a:p>
      </dgm:t>
    </dgm:pt>
    <dgm:pt modelId="{01C26238-69E7-42DE-8398-2B66B9336163}">
      <dgm:prSet phldrT="[Text]" custT="1"/>
      <dgm:spPr>
        <a:xfrm>
          <a:off x="1714185" y="3095398"/>
          <a:ext cx="2917516" cy="2574867"/>
        </a:xfrm>
        <a:prstGeom prst="ellipse">
          <a:avLst/>
        </a:prstGeom>
        <a:gradFill rotWithShape="0">
          <a:gsLst>
            <a:gs pos="0">
              <a:srgbClr val="4BACC6">
                <a:alpha val="50000"/>
                <a:hueOff val="-9933876"/>
                <a:satOff val="39811"/>
                <a:lumOff val="8628"/>
                <a:alphaOff val="0"/>
                <a:tint val="100000"/>
                <a:shade val="100000"/>
                <a:satMod val="130000"/>
              </a:srgbClr>
            </a:gs>
            <a:gs pos="100000">
              <a:srgbClr val="4BACC6">
                <a:alpha val="50000"/>
                <a:hueOff val="-9933876"/>
                <a:satOff val="39811"/>
                <a:lumOff val="8628"/>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2300" dirty="0">
              <a:solidFill>
                <a:srgbClr val="000000"/>
              </a:solidFill>
              <a:latin typeface="Arial" panose="020B0604020202020204"/>
              <a:ea typeface="+mn-ea"/>
              <a:cs typeface="+mn-cs"/>
            </a:rPr>
            <a:t>Scan </a:t>
          </a:r>
        </a:p>
        <a:p>
          <a:r>
            <a:rPr lang="en-US" sz="2300" dirty="0">
              <a:solidFill>
                <a:srgbClr val="000000"/>
              </a:solidFill>
              <a:latin typeface="Arial" panose="020B0604020202020204"/>
              <a:ea typeface="+mn-ea"/>
              <a:cs typeface="+mn-cs"/>
            </a:rPr>
            <a:t>Form 13-B</a:t>
          </a:r>
        </a:p>
        <a:p>
          <a:r>
            <a:rPr lang="en-US" sz="2000" dirty="0">
              <a:solidFill>
                <a:srgbClr val="000000"/>
              </a:solidFill>
              <a:latin typeface="Arial" panose="020B0604020202020204"/>
              <a:ea typeface="+mn-ea"/>
              <a:cs typeface="+mn-cs"/>
            </a:rPr>
            <a:t>(Inner Envelope)</a:t>
          </a:r>
        </a:p>
      </dgm:t>
    </dgm:pt>
    <dgm:pt modelId="{E8DCEE93-DCBA-4739-9A14-7F8DE0A2F6B4}" type="parTrans" cxnId="{EF859EE9-43EA-4597-B928-6142EB212BA0}">
      <dgm:prSet/>
      <dgm:spPr/>
      <dgm:t>
        <a:bodyPr/>
        <a:lstStyle/>
        <a:p>
          <a:endParaRPr lang="en-US"/>
        </a:p>
      </dgm:t>
    </dgm:pt>
    <dgm:pt modelId="{32E62462-1977-477A-967B-040278C92FD7}" type="sibTrans" cxnId="{EF859EE9-43EA-4597-B928-6142EB212BA0}">
      <dgm:prSet/>
      <dgm:spPr/>
      <dgm:t>
        <a:bodyPr/>
        <a:lstStyle/>
        <a:p>
          <a:endParaRPr lang="en-US"/>
        </a:p>
      </dgm:t>
    </dgm:pt>
    <dgm:pt modelId="{165AA0CB-5CD4-4776-9388-75CF1D1C8E25}" type="pres">
      <dgm:prSet presAssocID="{196FF5FB-E537-4EC9-B769-1E25D5E409F3}" presName="composite" presStyleCnt="0">
        <dgm:presLayoutVars>
          <dgm:chMax val="1"/>
          <dgm:dir/>
          <dgm:resizeHandles val="exact"/>
        </dgm:presLayoutVars>
      </dgm:prSet>
      <dgm:spPr/>
      <dgm:t>
        <a:bodyPr/>
        <a:lstStyle/>
        <a:p>
          <a:endParaRPr lang="en-US"/>
        </a:p>
      </dgm:t>
    </dgm:pt>
    <dgm:pt modelId="{F61B0A83-F40A-4C7E-A256-6F7035AFCD21}" type="pres">
      <dgm:prSet presAssocID="{196FF5FB-E537-4EC9-B769-1E25D5E409F3}" presName="radial" presStyleCnt="0">
        <dgm:presLayoutVars>
          <dgm:animLvl val="ctr"/>
        </dgm:presLayoutVars>
      </dgm:prSet>
      <dgm:spPr/>
    </dgm:pt>
    <dgm:pt modelId="{E9E52A06-E274-47EA-81E1-B5144BD2C124}" type="pres">
      <dgm:prSet presAssocID="{9C13C882-CCCB-4653-A6C2-7FDF3DB9859E}" presName="centerShape" presStyleLbl="vennNode1" presStyleIdx="0" presStyleCnt="4" custLinFactNeighborX="2288" custLinFactNeighborY="-7664"/>
      <dgm:spPr/>
      <dgm:t>
        <a:bodyPr/>
        <a:lstStyle/>
        <a:p>
          <a:endParaRPr lang="en-US"/>
        </a:p>
      </dgm:t>
    </dgm:pt>
    <dgm:pt modelId="{06AEE584-6D30-4B1B-AD10-C1BF7083FA44}" type="pres">
      <dgm:prSet presAssocID="{8E26C2FD-1414-4A5B-81C6-0C8F6CEEF8E3}" presName="node" presStyleLbl="vennNode1" presStyleIdx="1" presStyleCnt="4" custScaleX="171057" custScaleY="155700" custRadScaleRad="103640" custRadScaleInc="525">
        <dgm:presLayoutVars>
          <dgm:bulletEnabled val="1"/>
        </dgm:presLayoutVars>
      </dgm:prSet>
      <dgm:spPr/>
      <dgm:t>
        <a:bodyPr/>
        <a:lstStyle/>
        <a:p>
          <a:endParaRPr lang="en-US"/>
        </a:p>
      </dgm:t>
    </dgm:pt>
    <dgm:pt modelId="{CE313A22-9DFB-4FC5-AF85-DACB817498EF}" type="pres">
      <dgm:prSet presAssocID="{3F73D380-C2B8-4656-B16B-92B2EEDDF9E7}" presName="node" presStyleLbl="vennNode1" presStyleIdx="2" presStyleCnt="4" custScaleX="171444" custScaleY="149137" custRadScaleRad="102826" custRadScaleInc="3148">
        <dgm:presLayoutVars>
          <dgm:bulletEnabled val="1"/>
        </dgm:presLayoutVars>
      </dgm:prSet>
      <dgm:spPr/>
      <dgm:t>
        <a:bodyPr/>
        <a:lstStyle/>
        <a:p>
          <a:endParaRPr lang="en-US"/>
        </a:p>
      </dgm:t>
    </dgm:pt>
    <dgm:pt modelId="{94AB56C6-9CDD-4F87-8202-53BCE9AE13C4}" type="pres">
      <dgm:prSet presAssocID="{01C26238-69E7-42DE-8398-2B66B9336163}" presName="node" presStyleLbl="vennNode1" presStyleIdx="3" presStyleCnt="4" custScaleX="170973" custScaleY="150893" custRadScaleRad="94572" custRadScaleInc="542">
        <dgm:presLayoutVars>
          <dgm:bulletEnabled val="1"/>
        </dgm:presLayoutVars>
      </dgm:prSet>
      <dgm:spPr/>
      <dgm:t>
        <a:bodyPr/>
        <a:lstStyle/>
        <a:p>
          <a:endParaRPr lang="en-US"/>
        </a:p>
      </dgm:t>
    </dgm:pt>
  </dgm:ptLst>
  <dgm:cxnLst>
    <dgm:cxn modelId="{7B52FDC6-3CEA-4160-83D3-1DFD2A6AA196}" type="presOf" srcId="{01C26238-69E7-42DE-8398-2B66B9336163}" destId="{94AB56C6-9CDD-4F87-8202-53BCE9AE13C4}" srcOrd="0" destOrd="0" presId="urn:microsoft.com/office/officeart/2005/8/layout/radial3"/>
    <dgm:cxn modelId="{63288823-D9F4-4E1E-96FD-33E08D92B403}" srcId="{9C13C882-CCCB-4653-A6C2-7FDF3DB9859E}" destId="{8E26C2FD-1414-4A5B-81C6-0C8F6CEEF8E3}" srcOrd="0" destOrd="0" parTransId="{6D10AAC3-FD79-4DE9-BE1A-0950ACB5EF83}" sibTransId="{3A9F389A-0A2D-4558-AC5D-7D731B657621}"/>
    <dgm:cxn modelId="{EF859EE9-43EA-4597-B928-6142EB212BA0}" srcId="{9C13C882-CCCB-4653-A6C2-7FDF3DB9859E}" destId="{01C26238-69E7-42DE-8398-2B66B9336163}" srcOrd="2" destOrd="0" parTransId="{E8DCEE93-DCBA-4739-9A14-7F8DE0A2F6B4}" sibTransId="{32E62462-1977-477A-967B-040278C92FD7}"/>
    <dgm:cxn modelId="{BD0E0045-39AE-4452-90C2-C8F792953DD9}" srcId="{9C13C882-CCCB-4653-A6C2-7FDF3DB9859E}" destId="{3F73D380-C2B8-4656-B16B-92B2EEDDF9E7}" srcOrd="1" destOrd="0" parTransId="{4BD63506-D86C-46C2-A80F-E57370F8E937}" sibTransId="{09B318D6-7960-47E9-A7B1-DE466689D03A}"/>
    <dgm:cxn modelId="{36FC6578-C8A9-41EB-BD89-F4352145D049}" type="presOf" srcId="{196FF5FB-E537-4EC9-B769-1E25D5E409F3}" destId="{165AA0CB-5CD4-4776-9388-75CF1D1C8E25}" srcOrd="0" destOrd="0" presId="urn:microsoft.com/office/officeart/2005/8/layout/radial3"/>
    <dgm:cxn modelId="{583829B6-A8BE-468A-91F0-F202329E365B}" type="presOf" srcId="{3F73D380-C2B8-4656-B16B-92B2EEDDF9E7}" destId="{CE313A22-9DFB-4FC5-AF85-DACB817498EF}" srcOrd="0" destOrd="0" presId="urn:microsoft.com/office/officeart/2005/8/layout/radial3"/>
    <dgm:cxn modelId="{BC4A1089-D6D4-4ED6-B176-11388BA12DA0}" type="presOf" srcId="{8E26C2FD-1414-4A5B-81C6-0C8F6CEEF8E3}" destId="{06AEE584-6D30-4B1B-AD10-C1BF7083FA44}" srcOrd="0" destOrd="0" presId="urn:microsoft.com/office/officeart/2005/8/layout/radial3"/>
    <dgm:cxn modelId="{C2F174DD-6B9D-4A19-A6A3-AA812E50213C}" type="presOf" srcId="{9C13C882-CCCB-4653-A6C2-7FDF3DB9859E}" destId="{E9E52A06-E274-47EA-81E1-B5144BD2C124}" srcOrd="0" destOrd="0" presId="urn:microsoft.com/office/officeart/2005/8/layout/radial3"/>
    <dgm:cxn modelId="{3258B646-B836-45AA-828A-F9AA4C83201F}" srcId="{196FF5FB-E537-4EC9-B769-1E25D5E409F3}" destId="{9C13C882-CCCB-4653-A6C2-7FDF3DB9859E}" srcOrd="0" destOrd="0" parTransId="{2DCBAB9D-2371-4A37-85BB-CD217F3B24C4}" sibTransId="{7304970B-A7CD-4674-B09E-791144BD7E70}"/>
    <dgm:cxn modelId="{F803359B-44AC-443C-B263-6A61C90ACFA5}" type="presParOf" srcId="{165AA0CB-5CD4-4776-9388-75CF1D1C8E25}" destId="{F61B0A83-F40A-4C7E-A256-6F7035AFCD21}" srcOrd="0" destOrd="0" presId="urn:microsoft.com/office/officeart/2005/8/layout/radial3"/>
    <dgm:cxn modelId="{5120DCBF-71B8-468B-BEF3-81EB9C2B0BAD}" type="presParOf" srcId="{F61B0A83-F40A-4C7E-A256-6F7035AFCD21}" destId="{E9E52A06-E274-47EA-81E1-B5144BD2C124}" srcOrd="0" destOrd="0" presId="urn:microsoft.com/office/officeart/2005/8/layout/radial3"/>
    <dgm:cxn modelId="{A8209245-38F9-4A0D-8339-D0C4923CE419}" type="presParOf" srcId="{F61B0A83-F40A-4C7E-A256-6F7035AFCD21}" destId="{06AEE584-6D30-4B1B-AD10-C1BF7083FA44}" srcOrd="1" destOrd="0" presId="urn:microsoft.com/office/officeart/2005/8/layout/radial3"/>
    <dgm:cxn modelId="{9CF465EE-CC50-4578-8943-851D8D20445E}" type="presParOf" srcId="{F61B0A83-F40A-4C7E-A256-6F7035AFCD21}" destId="{CE313A22-9DFB-4FC5-AF85-DACB817498EF}" srcOrd="2" destOrd="0" presId="urn:microsoft.com/office/officeart/2005/8/layout/radial3"/>
    <dgm:cxn modelId="{99145B0F-071D-4CF6-BE1B-22B40E9A0C16}" type="presParOf" srcId="{F61B0A83-F40A-4C7E-A256-6F7035AFCD21}" destId="{94AB56C6-9CDD-4F87-8202-53BCE9AE13C4}" srcOrd="3"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D1DA12-3D00-9249-B0EE-CDF1A79DC5F5}" type="doc">
      <dgm:prSet loTypeId="urn:microsoft.com/office/officeart/2005/8/layout/bProcess4#1" loCatId="" qsTypeId="urn:microsoft.com/office/officeart/2005/8/quickstyle/simple4#5" qsCatId="simple" csTypeId="urn:microsoft.com/office/officeart/2005/8/colors/colorful1#4" csCatId="colorful" phldr="1"/>
      <dgm:spPr/>
      <dgm:t>
        <a:bodyPr/>
        <a:lstStyle/>
        <a:p>
          <a:endParaRPr lang="en-US"/>
        </a:p>
      </dgm:t>
    </dgm:pt>
    <dgm:pt modelId="{DBCC3329-B209-C641-89D8-C2156D71468B}">
      <dgm:prSet phldrT="[Text]" custT="1"/>
      <dgm:spPr/>
      <dgm:t>
        <a:bodyPr/>
        <a:lstStyle/>
        <a:p>
          <a:r>
            <a:rPr lang="en-US" sz="2400" b="1" dirty="0">
              <a:solidFill>
                <a:srgbClr val="000000"/>
              </a:solidFill>
            </a:rPr>
            <a:t> As each cover is opened, take out declaration in Form 13A and inner cover “A”  in Form 13B.  If declaration in Form 13-A is not found, reject the postal ballot</a:t>
          </a:r>
        </a:p>
      </dgm:t>
    </dgm:pt>
    <dgm:pt modelId="{5C8DDFDF-A8D3-D047-80B6-5C17D2BECABD}" type="parTrans" cxnId="{0118CA1F-1754-6546-8AFD-D3A46E22C802}">
      <dgm:prSet/>
      <dgm:spPr/>
      <dgm:t>
        <a:bodyPr/>
        <a:lstStyle/>
        <a:p>
          <a:endParaRPr lang="en-US" b="1">
            <a:solidFill>
              <a:srgbClr val="000000"/>
            </a:solidFill>
          </a:endParaRPr>
        </a:p>
      </dgm:t>
    </dgm:pt>
    <dgm:pt modelId="{9B673020-8A84-5248-93E1-AF341C760568}" type="sibTrans" cxnId="{0118CA1F-1754-6546-8AFD-D3A46E22C802}">
      <dgm:prSet/>
      <dgm:spPr/>
      <dgm:t>
        <a:bodyPr/>
        <a:lstStyle/>
        <a:p>
          <a:endParaRPr lang="en-US" b="1">
            <a:solidFill>
              <a:srgbClr val="000000"/>
            </a:solidFill>
          </a:endParaRPr>
        </a:p>
      </dgm:t>
    </dgm:pt>
    <dgm:pt modelId="{2989A9A0-8DAC-8349-82EA-F96CCFA561A5}">
      <dgm:prSet phldrT="[Text]" custT="1"/>
      <dgm:spPr/>
      <dgm:t>
        <a:bodyPr/>
        <a:lstStyle/>
        <a:p>
          <a:r>
            <a:rPr lang="en-US" sz="2400" b="1" dirty="0">
              <a:solidFill>
                <a:srgbClr val="000000"/>
              </a:solidFill>
            </a:rPr>
            <a:t>Scrutinize Declaration</a:t>
          </a:r>
        </a:p>
      </dgm:t>
    </dgm:pt>
    <dgm:pt modelId="{118E8828-D99D-6B40-85E9-ADE6F66F78D0}" type="parTrans" cxnId="{A8925EBD-FD96-C640-8C3B-17F1C7FB61F1}">
      <dgm:prSet/>
      <dgm:spPr/>
      <dgm:t>
        <a:bodyPr/>
        <a:lstStyle/>
        <a:p>
          <a:endParaRPr lang="en-US" b="1">
            <a:solidFill>
              <a:srgbClr val="000000"/>
            </a:solidFill>
          </a:endParaRPr>
        </a:p>
      </dgm:t>
    </dgm:pt>
    <dgm:pt modelId="{6F4AD601-EAE1-F04C-B76C-5BC6D3F6572E}" type="sibTrans" cxnId="{A8925EBD-FD96-C640-8C3B-17F1C7FB61F1}">
      <dgm:prSet/>
      <dgm:spPr/>
      <dgm:t>
        <a:bodyPr/>
        <a:lstStyle/>
        <a:p>
          <a:endParaRPr lang="en-US" b="1">
            <a:solidFill>
              <a:srgbClr val="000000"/>
            </a:solidFill>
          </a:endParaRPr>
        </a:p>
      </dgm:t>
    </dgm:pt>
    <dgm:pt modelId="{AF6B7E25-66CE-D145-A940-88F55892BF05}">
      <dgm:prSet phldrT="[Text]" custT="1"/>
      <dgm:spPr/>
      <dgm:t>
        <a:bodyPr/>
        <a:lstStyle/>
        <a:p>
          <a:r>
            <a:rPr lang="en-US" sz="2400" b="1" dirty="0">
              <a:solidFill>
                <a:srgbClr val="000000"/>
              </a:solidFill>
            </a:rPr>
            <a:t>Reject if not duly signed/attested by competent authority</a:t>
          </a:r>
        </a:p>
      </dgm:t>
    </dgm:pt>
    <dgm:pt modelId="{19067128-3C13-164B-82D4-76C6D562E262}" type="parTrans" cxnId="{7B71A9FF-6A8B-3641-A399-6223E3A8ACCC}">
      <dgm:prSet/>
      <dgm:spPr/>
      <dgm:t>
        <a:bodyPr/>
        <a:lstStyle/>
        <a:p>
          <a:endParaRPr lang="en-US" b="1">
            <a:solidFill>
              <a:srgbClr val="000000"/>
            </a:solidFill>
          </a:endParaRPr>
        </a:p>
      </dgm:t>
    </dgm:pt>
    <dgm:pt modelId="{271D9F94-A7FF-934F-A7C6-4A9B7E0CF8D8}" type="sibTrans" cxnId="{7B71A9FF-6A8B-3641-A399-6223E3A8ACCC}">
      <dgm:prSet/>
      <dgm:spPr/>
      <dgm:t>
        <a:bodyPr/>
        <a:lstStyle/>
        <a:p>
          <a:endParaRPr lang="en-US" b="1">
            <a:solidFill>
              <a:srgbClr val="000000"/>
            </a:solidFill>
          </a:endParaRPr>
        </a:p>
      </dgm:t>
    </dgm:pt>
    <dgm:pt modelId="{7E3837B0-63EB-294B-BDAF-7B0E569404D8}">
      <dgm:prSet phldrT="[Text]" custT="1"/>
      <dgm:spPr/>
      <dgm:t>
        <a:bodyPr/>
        <a:lstStyle/>
        <a:p>
          <a:r>
            <a:rPr lang="en-US" sz="2200" b="1" dirty="0">
              <a:solidFill>
                <a:srgbClr val="000000"/>
              </a:solidFill>
            </a:rPr>
            <a:t>Also reject  the PB if substantially defective or Serial Number in Form 13 A and inner  cover ‘A’ in 13 B does not match. </a:t>
          </a:r>
        </a:p>
      </dgm:t>
    </dgm:pt>
    <dgm:pt modelId="{AE26C028-16E9-E04E-9795-E4ED0B464EC4}" type="parTrans" cxnId="{B57ABF79-3965-624B-A561-46C4F4852551}">
      <dgm:prSet/>
      <dgm:spPr/>
      <dgm:t>
        <a:bodyPr/>
        <a:lstStyle/>
        <a:p>
          <a:endParaRPr lang="en-US" b="1">
            <a:solidFill>
              <a:srgbClr val="000000"/>
            </a:solidFill>
          </a:endParaRPr>
        </a:p>
      </dgm:t>
    </dgm:pt>
    <dgm:pt modelId="{156808B3-D238-B64E-8F9C-BD6252EF1B67}" type="sibTrans" cxnId="{B57ABF79-3965-624B-A561-46C4F4852551}">
      <dgm:prSet/>
      <dgm:spPr/>
      <dgm:t>
        <a:bodyPr/>
        <a:lstStyle/>
        <a:p>
          <a:endParaRPr lang="en-US" b="1">
            <a:solidFill>
              <a:srgbClr val="000000"/>
            </a:solidFill>
          </a:endParaRPr>
        </a:p>
      </dgm:t>
    </dgm:pt>
    <dgm:pt modelId="{97093569-93CC-D348-8768-DBCD275D2D54}">
      <dgm:prSet phldrT="[Text]" custT="1"/>
      <dgm:spPr/>
      <dgm:t>
        <a:bodyPr/>
        <a:lstStyle/>
        <a:p>
          <a:r>
            <a:rPr lang="en-US" sz="2400" b="1" dirty="0">
              <a:solidFill>
                <a:srgbClr val="000000"/>
              </a:solidFill>
            </a:rPr>
            <a:t>Each rejected cover to be endorsed suitably; Such declaration 13 A &amp; inner cover (Form 13B) be put back in cover i.e. Form 13C.  Then….</a:t>
          </a:r>
        </a:p>
      </dgm:t>
    </dgm:pt>
    <dgm:pt modelId="{92CAAE07-B8C6-4648-B2D9-F9768A017BF7}" type="parTrans" cxnId="{8C0232C0-8C1A-F745-AF4B-2DE0C7C75370}">
      <dgm:prSet/>
      <dgm:spPr/>
      <dgm:t>
        <a:bodyPr/>
        <a:lstStyle/>
        <a:p>
          <a:endParaRPr lang="en-US" b="1">
            <a:solidFill>
              <a:srgbClr val="000000"/>
            </a:solidFill>
          </a:endParaRPr>
        </a:p>
      </dgm:t>
    </dgm:pt>
    <dgm:pt modelId="{07274C93-483D-B14D-9AC9-7964B96EF6BB}" type="sibTrans" cxnId="{8C0232C0-8C1A-F745-AF4B-2DE0C7C75370}">
      <dgm:prSet/>
      <dgm:spPr/>
      <dgm:t>
        <a:bodyPr/>
        <a:lstStyle/>
        <a:p>
          <a:endParaRPr lang="en-US" b="1">
            <a:solidFill>
              <a:srgbClr val="000000"/>
            </a:solidFill>
          </a:endParaRPr>
        </a:p>
      </dgm:t>
    </dgm:pt>
    <dgm:pt modelId="{CFAB2C89-4B8D-7945-995F-1046A3AD587D}" type="pres">
      <dgm:prSet presAssocID="{C0D1DA12-3D00-9249-B0EE-CDF1A79DC5F5}" presName="Name0" presStyleCnt="0">
        <dgm:presLayoutVars>
          <dgm:dir/>
          <dgm:resizeHandles/>
        </dgm:presLayoutVars>
      </dgm:prSet>
      <dgm:spPr/>
      <dgm:t>
        <a:bodyPr/>
        <a:lstStyle/>
        <a:p>
          <a:endParaRPr lang="en-US"/>
        </a:p>
      </dgm:t>
    </dgm:pt>
    <dgm:pt modelId="{417E9734-5F93-0541-9853-D3DA2905E461}" type="pres">
      <dgm:prSet presAssocID="{DBCC3329-B209-C641-89D8-C2156D71468B}" presName="compNode" presStyleCnt="0"/>
      <dgm:spPr/>
    </dgm:pt>
    <dgm:pt modelId="{3E49B5E4-9B0F-7942-9174-3144BB50BF59}" type="pres">
      <dgm:prSet presAssocID="{DBCC3329-B209-C641-89D8-C2156D71468B}" presName="dummyConnPt" presStyleCnt="0"/>
      <dgm:spPr/>
    </dgm:pt>
    <dgm:pt modelId="{7A44B8BC-4FC5-1047-9C9B-E1CC8C1F07D8}" type="pres">
      <dgm:prSet presAssocID="{DBCC3329-B209-C641-89D8-C2156D71468B}" presName="node" presStyleLbl="node1" presStyleIdx="0" presStyleCnt="5" custScaleX="156677" custScaleY="128841">
        <dgm:presLayoutVars>
          <dgm:bulletEnabled val="1"/>
        </dgm:presLayoutVars>
      </dgm:prSet>
      <dgm:spPr/>
      <dgm:t>
        <a:bodyPr/>
        <a:lstStyle/>
        <a:p>
          <a:endParaRPr lang="en-US"/>
        </a:p>
      </dgm:t>
    </dgm:pt>
    <dgm:pt modelId="{AB9C1BDA-14F9-8744-B0A5-8A7D4F915C0C}" type="pres">
      <dgm:prSet presAssocID="{9B673020-8A84-5248-93E1-AF341C760568}" presName="sibTrans" presStyleLbl="bgSibTrans2D1" presStyleIdx="0" presStyleCnt="4"/>
      <dgm:spPr/>
      <dgm:t>
        <a:bodyPr/>
        <a:lstStyle/>
        <a:p>
          <a:endParaRPr lang="en-US"/>
        </a:p>
      </dgm:t>
    </dgm:pt>
    <dgm:pt modelId="{07CA78B7-B7D4-7D49-948B-676AC5378126}" type="pres">
      <dgm:prSet presAssocID="{2989A9A0-8DAC-8349-82EA-F96CCFA561A5}" presName="compNode" presStyleCnt="0"/>
      <dgm:spPr/>
    </dgm:pt>
    <dgm:pt modelId="{4259F582-3AB2-324F-A693-5299F4D1837C}" type="pres">
      <dgm:prSet presAssocID="{2989A9A0-8DAC-8349-82EA-F96CCFA561A5}" presName="dummyConnPt" presStyleCnt="0"/>
      <dgm:spPr/>
    </dgm:pt>
    <dgm:pt modelId="{F1901B91-0D5F-064D-B07D-57B2C3161D77}" type="pres">
      <dgm:prSet presAssocID="{2989A9A0-8DAC-8349-82EA-F96CCFA561A5}" presName="node" presStyleLbl="node1" presStyleIdx="1" presStyleCnt="5" custScaleX="123380">
        <dgm:presLayoutVars>
          <dgm:bulletEnabled val="1"/>
        </dgm:presLayoutVars>
      </dgm:prSet>
      <dgm:spPr/>
      <dgm:t>
        <a:bodyPr/>
        <a:lstStyle/>
        <a:p>
          <a:endParaRPr lang="en-US"/>
        </a:p>
      </dgm:t>
    </dgm:pt>
    <dgm:pt modelId="{DAE8D2DF-3B78-6046-86C8-BAB89F7EE334}" type="pres">
      <dgm:prSet presAssocID="{6F4AD601-EAE1-F04C-B76C-5BC6D3F6572E}" presName="sibTrans" presStyleLbl="bgSibTrans2D1" presStyleIdx="1" presStyleCnt="4"/>
      <dgm:spPr/>
      <dgm:t>
        <a:bodyPr/>
        <a:lstStyle/>
        <a:p>
          <a:endParaRPr lang="en-US"/>
        </a:p>
      </dgm:t>
    </dgm:pt>
    <dgm:pt modelId="{B97278DA-B11A-C34B-A9FF-ED21CAA41658}" type="pres">
      <dgm:prSet presAssocID="{AF6B7E25-66CE-D145-A940-88F55892BF05}" presName="compNode" presStyleCnt="0"/>
      <dgm:spPr/>
    </dgm:pt>
    <dgm:pt modelId="{7F603854-BDDC-664C-BABD-B50AB57D2A5F}" type="pres">
      <dgm:prSet presAssocID="{AF6B7E25-66CE-D145-A940-88F55892BF05}" presName="dummyConnPt" presStyleCnt="0"/>
      <dgm:spPr/>
    </dgm:pt>
    <dgm:pt modelId="{F318C87D-491F-9F42-BC33-E2F2E1D70F35}" type="pres">
      <dgm:prSet presAssocID="{AF6B7E25-66CE-D145-A940-88F55892BF05}" presName="node" presStyleLbl="node1" presStyleIdx="2" presStyleCnt="5" custScaleX="121055">
        <dgm:presLayoutVars>
          <dgm:bulletEnabled val="1"/>
        </dgm:presLayoutVars>
      </dgm:prSet>
      <dgm:spPr/>
      <dgm:t>
        <a:bodyPr/>
        <a:lstStyle/>
        <a:p>
          <a:endParaRPr lang="en-US"/>
        </a:p>
      </dgm:t>
    </dgm:pt>
    <dgm:pt modelId="{D9D4CEE0-5B46-284D-913E-5BEEA95F5C20}" type="pres">
      <dgm:prSet presAssocID="{271D9F94-A7FF-934F-A7C6-4A9B7E0CF8D8}" presName="sibTrans" presStyleLbl="bgSibTrans2D1" presStyleIdx="2" presStyleCnt="4"/>
      <dgm:spPr/>
      <dgm:t>
        <a:bodyPr/>
        <a:lstStyle/>
        <a:p>
          <a:endParaRPr lang="en-US"/>
        </a:p>
      </dgm:t>
    </dgm:pt>
    <dgm:pt modelId="{B34A7CFF-D11D-9841-A83B-F9A11CE835FA}" type="pres">
      <dgm:prSet presAssocID="{7E3837B0-63EB-294B-BDAF-7B0E569404D8}" presName="compNode" presStyleCnt="0"/>
      <dgm:spPr/>
    </dgm:pt>
    <dgm:pt modelId="{40498709-3275-8343-B91D-F84A7064D600}" type="pres">
      <dgm:prSet presAssocID="{7E3837B0-63EB-294B-BDAF-7B0E569404D8}" presName="dummyConnPt" presStyleCnt="0"/>
      <dgm:spPr/>
    </dgm:pt>
    <dgm:pt modelId="{90210368-CC42-5842-8C95-B7657E40C4E4}" type="pres">
      <dgm:prSet presAssocID="{7E3837B0-63EB-294B-BDAF-7B0E569404D8}" presName="node" presStyleLbl="node1" presStyleIdx="3" presStyleCnt="5" custScaleY="145330">
        <dgm:presLayoutVars>
          <dgm:bulletEnabled val="1"/>
        </dgm:presLayoutVars>
      </dgm:prSet>
      <dgm:spPr/>
      <dgm:t>
        <a:bodyPr/>
        <a:lstStyle/>
        <a:p>
          <a:endParaRPr lang="en-US"/>
        </a:p>
      </dgm:t>
    </dgm:pt>
    <dgm:pt modelId="{DE33ED9E-1FBA-7C43-8CE8-A8950A56A48B}" type="pres">
      <dgm:prSet presAssocID="{156808B3-D238-B64E-8F9C-BD6252EF1B67}" presName="sibTrans" presStyleLbl="bgSibTrans2D1" presStyleIdx="3" presStyleCnt="4"/>
      <dgm:spPr/>
      <dgm:t>
        <a:bodyPr/>
        <a:lstStyle/>
        <a:p>
          <a:endParaRPr lang="en-US"/>
        </a:p>
      </dgm:t>
    </dgm:pt>
    <dgm:pt modelId="{E7B5CA24-2B98-7E43-80DC-64432B56A785}" type="pres">
      <dgm:prSet presAssocID="{97093569-93CC-D348-8768-DBCD275D2D54}" presName="compNode" presStyleCnt="0"/>
      <dgm:spPr/>
    </dgm:pt>
    <dgm:pt modelId="{A21FC77A-4BB9-F14A-9086-F8F5A10551B7}" type="pres">
      <dgm:prSet presAssocID="{97093569-93CC-D348-8768-DBCD275D2D54}" presName="dummyConnPt" presStyleCnt="0"/>
      <dgm:spPr/>
    </dgm:pt>
    <dgm:pt modelId="{6FB5EC6E-AF0C-A247-BCD6-C3FA3E798BDD}" type="pres">
      <dgm:prSet presAssocID="{97093569-93CC-D348-8768-DBCD275D2D54}" presName="node" presStyleLbl="node1" presStyleIdx="4" presStyleCnt="5" custScaleX="142422" custScaleY="180035">
        <dgm:presLayoutVars>
          <dgm:bulletEnabled val="1"/>
        </dgm:presLayoutVars>
      </dgm:prSet>
      <dgm:spPr/>
      <dgm:t>
        <a:bodyPr/>
        <a:lstStyle/>
        <a:p>
          <a:endParaRPr lang="en-US"/>
        </a:p>
      </dgm:t>
    </dgm:pt>
  </dgm:ptLst>
  <dgm:cxnLst>
    <dgm:cxn modelId="{7B71A9FF-6A8B-3641-A399-6223E3A8ACCC}" srcId="{C0D1DA12-3D00-9249-B0EE-CDF1A79DC5F5}" destId="{AF6B7E25-66CE-D145-A940-88F55892BF05}" srcOrd="2" destOrd="0" parTransId="{19067128-3C13-164B-82D4-76C6D562E262}" sibTransId="{271D9F94-A7FF-934F-A7C6-4A9B7E0CF8D8}"/>
    <dgm:cxn modelId="{2E2F917F-DBA1-4561-B9BF-1C7AE246865A}" type="presOf" srcId="{271D9F94-A7FF-934F-A7C6-4A9B7E0CF8D8}" destId="{D9D4CEE0-5B46-284D-913E-5BEEA95F5C20}" srcOrd="0" destOrd="0" presId="urn:microsoft.com/office/officeart/2005/8/layout/bProcess4#1"/>
    <dgm:cxn modelId="{B922DF19-D6B9-4A97-A7F4-EB7FCEE8E09C}" type="presOf" srcId="{7E3837B0-63EB-294B-BDAF-7B0E569404D8}" destId="{90210368-CC42-5842-8C95-B7657E40C4E4}" srcOrd="0" destOrd="0" presId="urn:microsoft.com/office/officeart/2005/8/layout/bProcess4#1"/>
    <dgm:cxn modelId="{A8925EBD-FD96-C640-8C3B-17F1C7FB61F1}" srcId="{C0D1DA12-3D00-9249-B0EE-CDF1A79DC5F5}" destId="{2989A9A0-8DAC-8349-82EA-F96CCFA561A5}" srcOrd="1" destOrd="0" parTransId="{118E8828-D99D-6B40-85E9-ADE6F66F78D0}" sibTransId="{6F4AD601-EAE1-F04C-B76C-5BC6D3F6572E}"/>
    <dgm:cxn modelId="{0C1FAB32-F48B-4C85-98E7-4D8909431889}" type="presOf" srcId="{AF6B7E25-66CE-D145-A940-88F55892BF05}" destId="{F318C87D-491F-9F42-BC33-E2F2E1D70F35}" srcOrd="0" destOrd="0" presId="urn:microsoft.com/office/officeart/2005/8/layout/bProcess4#1"/>
    <dgm:cxn modelId="{82FF0A80-49BC-41D9-9766-FB920BACC942}" type="presOf" srcId="{C0D1DA12-3D00-9249-B0EE-CDF1A79DC5F5}" destId="{CFAB2C89-4B8D-7945-995F-1046A3AD587D}" srcOrd="0" destOrd="0" presId="urn:microsoft.com/office/officeart/2005/8/layout/bProcess4#1"/>
    <dgm:cxn modelId="{4D620F92-7DF9-4660-B1B9-CAE95D7C1951}" type="presOf" srcId="{DBCC3329-B209-C641-89D8-C2156D71468B}" destId="{7A44B8BC-4FC5-1047-9C9B-E1CC8C1F07D8}" srcOrd="0" destOrd="0" presId="urn:microsoft.com/office/officeart/2005/8/layout/bProcess4#1"/>
    <dgm:cxn modelId="{2E2CD102-FB55-4F9F-9C5F-4305E0B28034}" type="presOf" srcId="{97093569-93CC-D348-8768-DBCD275D2D54}" destId="{6FB5EC6E-AF0C-A247-BCD6-C3FA3E798BDD}" srcOrd="0" destOrd="0" presId="urn:microsoft.com/office/officeart/2005/8/layout/bProcess4#1"/>
    <dgm:cxn modelId="{8C0232C0-8C1A-F745-AF4B-2DE0C7C75370}" srcId="{C0D1DA12-3D00-9249-B0EE-CDF1A79DC5F5}" destId="{97093569-93CC-D348-8768-DBCD275D2D54}" srcOrd="4" destOrd="0" parTransId="{92CAAE07-B8C6-4648-B2D9-F9768A017BF7}" sibTransId="{07274C93-483D-B14D-9AC9-7964B96EF6BB}"/>
    <dgm:cxn modelId="{DF468B78-95B2-43C3-8181-78D429BB4640}" type="presOf" srcId="{6F4AD601-EAE1-F04C-B76C-5BC6D3F6572E}" destId="{DAE8D2DF-3B78-6046-86C8-BAB89F7EE334}" srcOrd="0" destOrd="0" presId="urn:microsoft.com/office/officeart/2005/8/layout/bProcess4#1"/>
    <dgm:cxn modelId="{A6544B46-577D-4B27-81A8-9CC1A2FF490C}" type="presOf" srcId="{9B673020-8A84-5248-93E1-AF341C760568}" destId="{AB9C1BDA-14F9-8744-B0A5-8A7D4F915C0C}" srcOrd="0" destOrd="0" presId="urn:microsoft.com/office/officeart/2005/8/layout/bProcess4#1"/>
    <dgm:cxn modelId="{B57ABF79-3965-624B-A561-46C4F4852551}" srcId="{C0D1DA12-3D00-9249-B0EE-CDF1A79DC5F5}" destId="{7E3837B0-63EB-294B-BDAF-7B0E569404D8}" srcOrd="3" destOrd="0" parTransId="{AE26C028-16E9-E04E-9795-E4ED0B464EC4}" sibTransId="{156808B3-D238-B64E-8F9C-BD6252EF1B67}"/>
    <dgm:cxn modelId="{9DB09E44-298D-4D00-AA2F-EF110A452136}" type="presOf" srcId="{156808B3-D238-B64E-8F9C-BD6252EF1B67}" destId="{DE33ED9E-1FBA-7C43-8CE8-A8950A56A48B}" srcOrd="0" destOrd="0" presId="urn:microsoft.com/office/officeart/2005/8/layout/bProcess4#1"/>
    <dgm:cxn modelId="{FF78EC29-D7D0-422F-92B0-B0DEAED3FDF4}" type="presOf" srcId="{2989A9A0-8DAC-8349-82EA-F96CCFA561A5}" destId="{F1901B91-0D5F-064D-B07D-57B2C3161D77}" srcOrd="0" destOrd="0" presId="urn:microsoft.com/office/officeart/2005/8/layout/bProcess4#1"/>
    <dgm:cxn modelId="{0118CA1F-1754-6546-8AFD-D3A46E22C802}" srcId="{C0D1DA12-3D00-9249-B0EE-CDF1A79DC5F5}" destId="{DBCC3329-B209-C641-89D8-C2156D71468B}" srcOrd="0" destOrd="0" parTransId="{5C8DDFDF-A8D3-D047-80B6-5C17D2BECABD}" sibTransId="{9B673020-8A84-5248-93E1-AF341C760568}"/>
    <dgm:cxn modelId="{35798C24-31D6-4039-8EB6-2685EBBF04E0}" type="presParOf" srcId="{CFAB2C89-4B8D-7945-995F-1046A3AD587D}" destId="{417E9734-5F93-0541-9853-D3DA2905E461}" srcOrd="0" destOrd="0" presId="urn:microsoft.com/office/officeart/2005/8/layout/bProcess4#1"/>
    <dgm:cxn modelId="{A28E36C2-2B02-4717-B59D-0E089B295B5C}" type="presParOf" srcId="{417E9734-5F93-0541-9853-D3DA2905E461}" destId="{3E49B5E4-9B0F-7942-9174-3144BB50BF59}" srcOrd="0" destOrd="0" presId="urn:microsoft.com/office/officeart/2005/8/layout/bProcess4#1"/>
    <dgm:cxn modelId="{D196AE0A-9718-4447-8BBE-9F2D52A3EE3E}" type="presParOf" srcId="{417E9734-5F93-0541-9853-D3DA2905E461}" destId="{7A44B8BC-4FC5-1047-9C9B-E1CC8C1F07D8}" srcOrd="1" destOrd="0" presId="urn:microsoft.com/office/officeart/2005/8/layout/bProcess4#1"/>
    <dgm:cxn modelId="{319500BF-A70A-4071-AFA1-A88A0E31CD71}" type="presParOf" srcId="{CFAB2C89-4B8D-7945-995F-1046A3AD587D}" destId="{AB9C1BDA-14F9-8744-B0A5-8A7D4F915C0C}" srcOrd="1" destOrd="0" presId="urn:microsoft.com/office/officeart/2005/8/layout/bProcess4#1"/>
    <dgm:cxn modelId="{8F2673FB-883C-4AAA-BDD0-D1D7D40D71F8}" type="presParOf" srcId="{CFAB2C89-4B8D-7945-995F-1046A3AD587D}" destId="{07CA78B7-B7D4-7D49-948B-676AC5378126}" srcOrd="2" destOrd="0" presId="urn:microsoft.com/office/officeart/2005/8/layout/bProcess4#1"/>
    <dgm:cxn modelId="{22A4FA8B-5B69-4F5B-880A-E173FD727959}" type="presParOf" srcId="{07CA78B7-B7D4-7D49-948B-676AC5378126}" destId="{4259F582-3AB2-324F-A693-5299F4D1837C}" srcOrd="0" destOrd="0" presId="urn:microsoft.com/office/officeart/2005/8/layout/bProcess4#1"/>
    <dgm:cxn modelId="{0D3A56CC-529F-4B96-BF3F-4B208992ED67}" type="presParOf" srcId="{07CA78B7-B7D4-7D49-948B-676AC5378126}" destId="{F1901B91-0D5F-064D-B07D-57B2C3161D77}" srcOrd="1" destOrd="0" presId="urn:microsoft.com/office/officeart/2005/8/layout/bProcess4#1"/>
    <dgm:cxn modelId="{B539A4AE-6886-4A94-9021-CD6B1FB4C5F5}" type="presParOf" srcId="{CFAB2C89-4B8D-7945-995F-1046A3AD587D}" destId="{DAE8D2DF-3B78-6046-86C8-BAB89F7EE334}" srcOrd="3" destOrd="0" presId="urn:microsoft.com/office/officeart/2005/8/layout/bProcess4#1"/>
    <dgm:cxn modelId="{221FDD97-2845-4D5F-BA39-D5B481A9DFA1}" type="presParOf" srcId="{CFAB2C89-4B8D-7945-995F-1046A3AD587D}" destId="{B97278DA-B11A-C34B-A9FF-ED21CAA41658}" srcOrd="4" destOrd="0" presId="urn:microsoft.com/office/officeart/2005/8/layout/bProcess4#1"/>
    <dgm:cxn modelId="{1CE8FD55-5091-435B-9599-8D57C3B3C639}" type="presParOf" srcId="{B97278DA-B11A-C34B-A9FF-ED21CAA41658}" destId="{7F603854-BDDC-664C-BABD-B50AB57D2A5F}" srcOrd="0" destOrd="0" presId="urn:microsoft.com/office/officeart/2005/8/layout/bProcess4#1"/>
    <dgm:cxn modelId="{E456645E-2376-4225-A03C-B3F51974CC65}" type="presParOf" srcId="{B97278DA-B11A-C34B-A9FF-ED21CAA41658}" destId="{F318C87D-491F-9F42-BC33-E2F2E1D70F35}" srcOrd="1" destOrd="0" presId="urn:microsoft.com/office/officeart/2005/8/layout/bProcess4#1"/>
    <dgm:cxn modelId="{82A3CC06-6E47-42D7-9D51-9E7B05898B89}" type="presParOf" srcId="{CFAB2C89-4B8D-7945-995F-1046A3AD587D}" destId="{D9D4CEE0-5B46-284D-913E-5BEEA95F5C20}" srcOrd="5" destOrd="0" presId="urn:microsoft.com/office/officeart/2005/8/layout/bProcess4#1"/>
    <dgm:cxn modelId="{C4A74E31-2ADA-4820-ACAB-F760DD04B3CB}" type="presParOf" srcId="{CFAB2C89-4B8D-7945-995F-1046A3AD587D}" destId="{B34A7CFF-D11D-9841-A83B-F9A11CE835FA}" srcOrd="6" destOrd="0" presId="urn:microsoft.com/office/officeart/2005/8/layout/bProcess4#1"/>
    <dgm:cxn modelId="{26EBE1D6-E756-456D-B6CB-83445966A823}" type="presParOf" srcId="{B34A7CFF-D11D-9841-A83B-F9A11CE835FA}" destId="{40498709-3275-8343-B91D-F84A7064D600}" srcOrd="0" destOrd="0" presId="urn:microsoft.com/office/officeart/2005/8/layout/bProcess4#1"/>
    <dgm:cxn modelId="{278D8FA2-B941-45C2-BAD4-F6FE1FE4C8D2}" type="presParOf" srcId="{B34A7CFF-D11D-9841-A83B-F9A11CE835FA}" destId="{90210368-CC42-5842-8C95-B7657E40C4E4}" srcOrd="1" destOrd="0" presId="urn:microsoft.com/office/officeart/2005/8/layout/bProcess4#1"/>
    <dgm:cxn modelId="{E3ACE08F-B4A4-4C5C-A101-6879CB9717C1}" type="presParOf" srcId="{CFAB2C89-4B8D-7945-995F-1046A3AD587D}" destId="{DE33ED9E-1FBA-7C43-8CE8-A8950A56A48B}" srcOrd="7" destOrd="0" presId="urn:microsoft.com/office/officeart/2005/8/layout/bProcess4#1"/>
    <dgm:cxn modelId="{06C0AE68-66DC-48DC-868B-E5AD821BC0BA}" type="presParOf" srcId="{CFAB2C89-4B8D-7945-995F-1046A3AD587D}" destId="{E7B5CA24-2B98-7E43-80DC-64432B56A785}" srcOrd="8" destOrd="0" presId="urn:microsoft.com/office/officeart/2005/8/layout/bProcess4#1"/>
    <dgm:cxn modelId="{F351905C-8671-4F95-A443-E347FD89F163}" type="presParOf" srcId="{E7B5CA24-2B98-7E43-80DC-64432B56A785}" destId="{A21FC77A-4BB9-F14A-9086-F8F5A10551B7}" srcOrd="0" destOrd="0" presId="urn:microsoft.com/office/officeart/2005/8/layout/bProcess4#1"/>
    <dgm:cxn modelId="{1F9367A5-F5AB-4E36-849B-B9A490B9E617}" type="presParOf" srcId="{E7B5CA24-2B98-7E43-80DC-64432B56A785}" destId="{6FB5EC6E-AF0C-A247-BCD6-C3FA3E798BDD}" srcOrd="1" destOrd="0" presId="urn:microsoft.com/office/officeart/2005/8/layout/bProcess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B0724-5784-E745-BA28-F67D272A0D21}">
      <dsp:nvSpPr>
        <dsp:cNvPr id="0" name=""/>
        <dsp:cNvSpPr/>
      </dsp:nvSpPr>
      <dsp:spPr>
        <a:xfrm rot="5400000">
          <a:off x="4392749" y="-2653851"/>
          <a:ext cx="1689103" cy="7522754"/>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Counting under  supervision and direction of the Returning Officer</a:t>
          </a:r>
        </a:p>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Contesting candidate /election agent/ /counting agents  have a right to be present.</a:t>
          </a:r>
        </a:p>
      </dsp:txBody>
      <dsp:txXfrm rot="-5400000">
        <a:off x="1475924" y="345429"/>
        <a:ext cx="7440299" cy="1524193"/>
      </dsp:txXfrm>
    </dsp:sp>
    <dsp:sp modelId="{6587422E-6A8C-9442-8262-763751A75053}">
      <dsp:nvSpPr>
        <dsp:cNvPr id="0" name=""/>
        <dsp:cNvSpPr/>
      </dsp:nvSpPr>
      <dsp:spPr>
        <a:xfrm>
          <a:off x="0" y="363156"/>
          <a:ext cx="1475604" cy="15270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Calibri" panose="020F0502020204030204"/>
              <a:cs typeface="Calibri" panose="020F0502020204030204"/>
            </a:rPr>
            <a:t>Sec 64: Counting of Votes</a:t>
          </a:r>
          <a:endParaRPr lang="en-US" sz="2400" kern="1200" dirty="0">
            <a:solidFill>
              <a:srgbClr val="000000"/>
            </a:solidFill>
            <a:latin typeface="Calibri" panose="020F0502020204030204"/>
            <a:cs typeface="Calibri" panose="020F0502020204030204"/>
          </a:endParaRPr>
        </a:p>
      </dsp:txBody>
      <dsp:txXfrm>
        <a:off x="72033" y="435189"/>
        <a:ext cx="1331538" cy="1383029"/>
      </dsp:txXfrm>
    </dsp:sp>
    <dsp:sp modelId="{5F2E73AF-255D-F245-9DDA-51B6BD10CC5D}">
      <dsp:nvSpPr>
        <dsp:cNvPr id="0" name=""/>
        <dsp:cNvSpPr/>
      </dsp:nvSpPr>
      <dsp:spPr>
        <a:xfrm rot="5400000">
          <a:off x="4733706" y="235036"/>
          <a:ext cx="2310449" cy="6220411"/>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RO shall immediately report the matter to ECI who may direct the counting  to be stopped. </a:t>
          </a:r>
          <a:endParaRPr lang="en-US" sz="2200" b="0" kern="1200" dirty="0">
            <a:solidFill>
              <a:srgbClr val="000000"/>
            </a:solidFill>
            <a:latin typeface="Calibri" panose="020F0502020204030204"/>
            <a:cs typeface="Calibri" panose="020F0502020204030204"/>
          </a:endParaRPr>
        </a:p>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ECI may  further declare poll to be void, order re-poll  for that polling station. </a:t>
          </a:r>
        </a:p>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Or </a:t>
          </a:r>
          <a:r>
            <a:rPr lang="en-US" sz="2000" b="0" kern="1200" dirty="0">
              <a:solidFill>
                <a:srgbClr val="C00000"/>
              </a:solidFill>
              <a:latin typeface="Calibri" panose="020F0502020204030204"/>
              <a:cs typeface="Calibri" panose="020F0502020204030204"/>
            </a:rPr>
            <a:t>if satisfied the result of election will not get materially affected, may allow counting </a:t>
          </a:r>
          <a:r>
            <a:rPr lang="en-US" sz="2000" b="0" kern="1200" dirty="0">
              <a:solidFill>
                <a:srgbClr val="000000"/>
              </a:solidFill>
              <a:latin typeface="Calibri" panose="020F0502020204030204"/>
              <a:cs typeface="Calibri" panose="020F0502020204030204"/>
            </a:rPr>
            <a:t>to be completed.</a:t>
          </a:r>
        </a:p>
      </dsp:txBody>
      <dsp:txXfrm rot="-5400000">
        <a:off x="2778726" y="2302804"/>
        <a:ext cx="6107624" cy="2084875"/>
      </dsp:txXfrm>
    </dsp:sp>
    <dsp:sp modelId="{D944109C-4F17-EE48-A217-ACC685EADB41}">
      <dsp:nvSpPr>
        <dsp:cNvPr id="0" name=""/>
        <dsp:cNvSpPr/>
      </dsp:nvSpPr>
      <dsp:spPr>
        <a:xfrm>
          <a:off x="319" y="2342422"/>
          <a:ext cx="2778406" cy="20056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Calibri" panose="020F0502020204030204"/>
              <a:cs typeface="Calibri" panose="020F0502020204030204"/>
            </a:rPr>
            <a:t>Sec 64A: Destruction, loss etc. of ballot papers at the time of counting</a:t>
          </a:r>
        </a:p>
      </dsp:txBody>
      <dsp:txXfrm>
        <a:off x="98226" y="2440329"/>
        <a:ext cx="2582592" cy="18098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8D269-D7CB-744D-A16F-CE4973D24C06}">
      <dsp:nvSpPr>
        <dsp:cNvPr id="0" name=""/>
        <dsp:cNvSpPr/>
      </dsp:nvSpPr>
      <dsp:spPr>
        <a:xfrm rot="5400000">
          <a:off x="438662" y="2393233"/>
          <a:ext cx="2997805" cy="24744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5E0D65-6D92-0C4C-9061-38004FE80715}">
      <dsp:nvSpPr>
        <dsp:cNvPr id="0" name=""/>
        <dsp:cNvSpPr/>
      </dsp:nvSpPr>
      <dsp:spPr bwMode="white">
        <a:xfrm>
          <a:off x="757350" y="3376"/>
          <a:ext cx="3999292" cy="285222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rPr>
            <a:t>All such covers to be kept separately  in an envelope and sealed with particulars i.e. the name of the constituency, the date of counting and brief description noted on top for easy identification</a:t>
          </a:r>
        </a:p>
      </dsp:txBody>
      <dsp:txXfrm>
        <a:off x="840889" y="86915"/>
        <a:ext cx="3832214" cy="2685147"/>
      </dsp:txXfrm>
    </dsp:sp>
    <dsp:sp modelId="{543CC7AD-32C6-5D46-A79C-547CCBE16AD0}">
      <dsp:nvSpPr>
        <dsp:cNvPr id="0" name=""/>
        <dsp:cNvSpPr/>
      </dsp:nvSpPr>
      <dsp:spPr>
        <a:xfrm rot="21543528">
          <a:off x="1945001" y="3864642"/>
          <a:ext cx="4269128" cy="24744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D3C8353-FE49-B540-8286-EB0C6C5248D9}">
      <dsp:nvSpPr>
        <dsp:cNvPr id="0" name=""/>
        <dsp:cNvSpPr/>
      </dsp:nvSpPr>
      <dsp:spPr bwMode="white">
        <a:xfrm>
          <a:off x="789299" y="3268016"/>
          <a:ext cx="3935396" cy="235260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0000"/>
              </a:solidFill>
            </a:rPr>
            <a:t>All  OK declarations  to be kept together in a separate larger cover ‘B’ and sealed so that secrecy of ballot is not violated</a:t>
          </a:r>
        </a:p>
      </dsp:txBody>
      <dsp:txXfrm>
        <a:off x="858205" y="3336922"/>
        <a:ext cx="3797584" cy="2214797"/>
      </dsp:txXfrm>
    </dsp:sp>
    <dsp:sp modelId="{B22EA7DF-88A6-BC4B-9EB6-57834E2AF71A}">
      <dsp:nvSpPr>
        <dsp:cNvPr id="0" name=""/>
        <dsp:cNvSpPr/>
      </dsp:nvSpPr>
      <dsp:spPr>
        <a:xfrm rot="16200000">
          <a:off x="4845392" y="2447489"/>
          <a:ext cx="2747690" cy="24744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AF3257-7EC3-CB42-8C40-BADC9EF1EEDE}">
      <dsp:nvSpPr>
        <dsp:cNvPr id="0" name=""/>
        <dsp:cNvSpPr/>
      </dsp:nvSpPr>
      <dsp:spPr bwMode="white">
        <a:xfrm>
          <a:off x="5663955" y="3127333"/>
          <a:ext cx="2749429" cy="249329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0000"/>
              </a:solidFill>
            </a:rPr>
            <a:t>All these must be done before cover in  Form 13B containing ballot paper is opened</a:t>
          </a:r>
        </a:p>
      </dsp:txBody>
      <dsp:txXfrm>
        <a:off x="5736981" y="3200359"/>
        <a:ext cx="2603377" cy="2347240"/>
      </dsp:txXfrm>
    </dsp:sp>
    <dsp:sp modelId="{8085E984-33A8-ED44-A041-3A6AA094C775}">
      <dsp:nvSpPr>
        <dsp:cNvPr id="0" name=""/>
        <dsp:cNvSpPr/>
      </dsp:nvSpPr>
      <dsp:spPr bwMode="white">
        <a:xfrm>
          <a:off x="5663955" y="506901"/>
          <a:ext cx="2749429" cy="2208017"/>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0000"/>
              </a:solidFill>
            </a:rPr>
            <a:t>Now open 13 B and scrutinize Postal Ballot Paper and take decisions.</a:t>
          </a:r>
        </a:p>
      </dsp:txBody>
      <dsp:txXfrm>
        <a:off x="5728626" y="571572"/>
        <a:ext cx="2620087" cy="2078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813C7-9270-414C-A255-B2F08B7CBE78}">
      <dsp:nvSpPr>
        <dsp:cNvPr id="0" name=""/>
        <dsp:cNvSpPr/>
      </dsp:nvSpPr>
      <dsp:spPr>
        <a:xfrm rot="5400000">
          <a:off x="605768" y="1687238"/>
          <a:ext cx="2201617" cy="26558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F131A6-57E7-074A-94F1-404425CCC4F1}">
      <dsp:nvSpPr>
        <dsp:cNvPr id="0" name=""/>
        <dsp:cNvSpPr/>
      </dsp:nvSpPr>
      <dsp:spPr bwMode="white">
        <a:xfrm>
          <a:off x="1110597" y="279752"/>
          <a:ext cx="2950935" cy="177056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Count valid votes and credit each candidate with votes given to him</a:t>
          </a:r>
        </a:p>
      </dsp:txBody>
      <dsp:txXfrm>
        <a:off x="1162455" y="331610"/>
        <a:ext cx="2847219" cy="1666845"/>
      </dsp:txXfrm>
    </dsp:sp>
    <dsp:sp modelId="{9795B757-1748-D745-8A63-4AD0465BE267}">
      <dsp:nvSpPr>
        <dsp:cNvPr id="0" name=""/>
        <dsp:cNvSpPr/>
      </dsp:nvSpPr>
      <dsp:spPr>
        <a:xfrm rot="5400000">
          <a:off x="605768" y="3900440"/>
          <a:ext cx="2201617" cy="2655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5FDBA0-BBBD-1644-94E3-E970C57987A9}">
      <dsp:nvSpPr>
        <dsp:cNvPr id="0" name=""/>
        <dsp:cNvSpPr/>
      </dsp:nvSpPr>
      <dsp:spPr bwMode="white">
        <a:xfrm>
          <a:off x="1110597" y="2492954"/>
          <a:ext cx="2950935" cy="1770561"/>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Calculate total number of votes received by each candidate</a:t>
          </a:r>
        </a:p>
      </dsp:txBody>
      <dsp:txXfrm>
        <a:off x="1162455" y="2544812"/>
        <a:ext cx="2847219" cy="1666845"/>
      </dsp:txXfrm>
    </dsp:sp>
    <dsp:sp modelId="{304E3852-3B8B-C341-A6A9-45F0A63B7F66}">
      <dsp:nvSpPr>
        <dsp:cNvPr id="0" name=""/>
        <dsp:cNvSpPr/>
      </dsp:nvSpPr>
      <dsp:spPr>
        <a:xfrm>
          <a:off x="1712368" y="5007040"/>
          <a:ext cx="3950090" cy="265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707B4E-CDCA-0549-849C-05A8A8A10884}">
      <dsp:nvSpPr>
        <dsp:cNvPr id="0" name=""/>
        <dsp:cNvSpPr/>
      </dsp:nvSpPr>
      <dsp:spPr bwMode="white">
        <a:xfrm>
          <a:off x="1110597" y="4706155"/>
          <a:ext cx="2950935" cy="177056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This should be carefully entered in Result Sheet in Form 20 at appropriate column.</a:t>
          </a:r>
        </a:p>
      </dsp:txBody>
      <dsp:txXfrm>
        <a:off x="1162455" y="4758013"/>
        <a:ext cx="2847219" cy="1666845"/>
      </dsp:txXfrm>
    </dsp:sp>
    <dsp:sp modelId="{A68723D4-8E00-DE4A-B2A0-67072A35EE2E}">
      <dsp:nvSpPr>
        <dsp:cNvPr id="0" name=""/>
        <dsp:cNvSpPr/>
      </dsp:nvSpPr>
      <dsp:spPr>
        <a:xfrm rot="16200000">
          <a:off x="4499119" y="3832117"/>
          <a:ext cx="2338263" cy="265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590AA6-3E9E-FB4C-82F5-ED17E2AC474E}">
      <dsp:nvSpPr>
        <dsp:cNvPr id="0" name=""/>
        <dsp:cNvSpPr/>
      </dsp:nvSpPr>
      <dsp:spPr bwMode="white">
        <a:xfrm>
          <a:off x="5072272" y="4706155"/>
          <a:ext cx="2950935" cy="177056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Announce the result aloud of the PB round  for information of candidates</a:t>
          </a:r>
        </a:p>
      </dsp:txBody>
      <dsp:txXfrm>
        <a:off x="5124130" y="4758013"/>
        <a:ext cx="2847219" cy="1666845"/>
      </dsp:txXfrm>
    </dsp:sp>
    <dsp:sp modelId="{2EC94EF9-642B-FF46-B3FF-8BE0F6EA64A1}">
      <dsp:nvSpPr>
        <dsp:cNvPr id="0" name=""/>
        <dsp:cNvSpPr/>
      </dsp:nvSpPr>
      <dsp:spPr>
        <a:xfrm rot="16200000">
          <a:off x="4549952" y="1531302"/>
          <a:ext cx="2236597" cy="265584"/>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181B3A2-A1BD-A942-9B6F-0F36B5F1E130}">
      <dsp:nvSpPr>
        <dsp:cNvPr id="0" name=""/>
        <dsp:cNvSpPr/>
      </dsp:nvSpPr>
      <dsp:spPr bwMode="white">
        <a:xfrm>
          <a:off x="5035341" y="2217861"/>
          <a:ext cx="3024796" cy="204565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All valid and rejected PBs to be bundled, packed, sealed with your seal, candidates’ seal if they wish and then ECI Secret seal</a:t>
          </a:r>
        </a:p>
      </dsp:txBody>
      <dsp:txXfrm>
        <a:off x="5095256" y="2277776"/>
        <a:ext cx="2904966" cy="1925823"/>
      </dsp:txXfrm>
    </dsp:sp>
    <dsp:sp modelId="{41EC98AB-2C25-9F40-B646-669ECBD0BD26}">
      <dsp:nvSpPr>
        <dsp:cNvPr id="0" name=""/>
        <dsp:cNvSpPr/>
      </dsp:nvSpPr>
      <dsp:spPr bwMode="white">
        <a:xfrm>
          <a:off x="5072272" y="106326"/>
          <a:ext cx="2950935" cy="1770561"/>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Particulars (name of constituency, date of counting, brief description of contents) on sealed packet </a:t>
          </a:r>
        </a:p>
      </dsp:txBody>
      <dsp:txXfrm>
        <a:off x="5124130" y="158184"/>
        <a:ext cx="2847219" cy="16668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C21B5-D5DF-144B-98E8-E8BDCB5409AF}">
      <dsp:nvSpPr>
        <dsp:cNvPr id="0" name=""/>
        <dsp:cNvSpPr/>
      </dsp:nvSpPr>
      <dsp:spPr>
        <a:xfrm rot="5400000">
          <a:off x="785357" y="1240689"/>
          <a:ext cx="1935342" cy="23346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06AE97-8DE2-F248-9D7D-B3E840642B41}">
      <dsp:nvSpPr>
        <dsp:cNvPr id="0" name=""/>
        <dsp:cNvSpPr/>
      </dsp:nvSpPr>
      <dsp:spPr bwMode="white">
        <a:xfrm>
          <a:off x="1229107" y="3398"/>
          <a:ext cx="2594074" cy="155644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Officer compiling result in Result Sheet in Form 20 </a:t>
          </a:r>
          <a:r>
            <a:rPr lang="en-US" sz="1800" b="1" u="sng" kern="1200" dirty="0">
              <a:solidFill>
                <a:schemeClr val="tx1"/>
              </a:solidFill>
            </a:rPr>
            <a:t>will do so strictly as per entries in Part II of Form 17 C.</a:t>
          </a:r>
          <a:endParaRPr lang="en-US" sz="2000" b="1" u="sng" kern="1200" dirty="0">
            <a:solidFill>
              <a:schemeClr val="tx1"/>
            </a:solidFill>
          </a:endParaRPr>
        </a:p>
      </dsp:txBody>
      <dsp:txXfrm>
        <a:off x="1274694" y="48985"/>
        <a:ext cx="2502900" cy="1465270"/>
      </dsp:txXfrm>
    </dsp:sp>
    <dsp:sp modelId="{4C3056A0-AEB0-6542-BCF2-D6ACFD347AE5}">
      <dsp:nvSpPr>
        <dsp:cNvPr id="0" name=""/>
        <dsp:cNvSpPr/>
      </dsp:nvSpPr>
      <dsp:spPr>
        <a:xfrm rot="5400000">
          <a:off x="740091" y="3231511"/>
          <a:ext cx="2025874" cy="233466"/>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69D5C9-894E-FF40-8881-FA0A5D293A58}">
      <dsp:nvSpPr>
        <dsp:cNvPr id="0" name=""/>
        <dsp:cNvSpPr/>
      </dsp:nvSpPr>
      <dsp:spPr bwMode="white">
        <a:xfrm>
          <a:off x="1229107" y="1948953"/>
          <a:ext cx="2594074" cy="1556444"/>
        </a:xfrm>
        <a:prstGeom prst="roundRect">
          <a:avLst>
            <a:gd name="adj" fmla="val 10000"/>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He will note down no. of </a:t>
          </a:r>
          <a:r>
            <a:rPr lang="en-US" sz="1800" b="1" kern="1200" dirty="0">
              <a:solidFill>
                <a:srgbClr val="7030A0"/>
              </a:solidFill>
            </a:rPr>
            <a:t>tendered votes </a:t>
          </a:r>
          <a:r>
            <a:rPr lang="en-US" sz="1800" b="1" kern="1200" dirty="0">
              <a:solidFill>
                <a:srgbClr val="000000"/>
              </a:solidFill>
            </a:rPr>
            <a:t>polled, if any, in Form 20. Take note that these are not be counted</a:t>
          </a:r>
          <a:r>
            <a:rPr lang="en-US" sz="2000" b="1" kern="1200" dirty="0">
              <a:solidFill>
                <a:srgbClr val="000000"/>
              </a:solidFill>
            </a:rPr>
            <a:t>.</a:t>
          </a:r>
        </a:p>
      </dsp:txBody>
      <dsp:txXfrm>
        <a:off x="1274694" y="1994540"/>
        <a:ext cx="2502900" cy="1465270"/>
      </dsp:txXfrm>
    </dsp:sp>
    <dsp:sp modelId="{64D916A4-CFE9-5C4A-AA4F-3EFC8A77E8BA}">
      <dsp:nvSpPr>
        <dsp:cNvPr id="0" name=""/>
        <dsp:cNvSpPr/>
      </dsp:nvSpPr>
      <dsp:spPr>
        <a:xfrm rot="80100">
          <a:off x="1758155" y="4295709"/>
          <a:ext cx="3899457" cy="233466"/>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3A226C-BE60-8544-8224-A1209B413986}">
      <dsp:nvSpPr>
        <dsp:cNvPr id="0" name=""/>
        <dsp:cNvSpPr/>
      </dsp:nvSpPr>
      <dsp:spPr bwMode="white">
        <a:xfrm>
          <a:off x="1089598" y="3894509"/>
          <a:ext cx="2873092" cy="1738704"/>
        </a:xfrm>
        <a:prstGeom prst="roundRect">
          <a:avLst>
            <a:gd name="adj" fmla="val 10000"/>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For AC, Final Result Sheet, You need  to prepare only Part I of Form 20 where you mention no. of </a:t>
          </a:r>
          <a:r>
            <a:rPr lang="en-US" sz="1800" b="1" kern="1200" dirty="0">
              <a:solidFill>
                <a:srgbClr val="7030A0"/>
              </a:solidFill>
            </a:rPr>
            <a:t>postal votes </a:t>
          </a:r>
          <a:r>
            <a:rPr lang="en-US" sz="1800" b="1" kern="1200" dirty="0">
              <a:solidFill>
                <a:srgbClr val="000000"/>
              </a:solidFill>
            </a:rPr>
            <a:t>received by each candidate. </a:t>
          </a:r>
        </a:p>
      </dsp:txBody>
      <dsp:txXfrm>
        <a:off x="1140523" y="3945434"/>
        <a:ext cx="2771242" cy="1636854"/>
      </dsp:txXfrm>
    </dsp:sp>
    <dsp:sp modelId="{A6B91FF9-132A-7A43-8E21-F967AD99425D}">
      <dsp:nvSpPr>
        <dsp:cNvPr id="0" name=""/>
        <dsp:cNvSpPr/>
      </dsp:nvSpPr>
      <dsp:spPr>
        <a:xfrm rot="16200000">
          <a:off x="4695781" y="3368505"/>
          <a:ext cx="1935342" cy="233466"/>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9793FE3-5035-BD40-B1F2-E2E505CEADD3}">
      <dsp:nvSpPr>
        <dsp:cNvPr id="0" name=""/>
        <dsp:cNvSpPr/>
      </dsp:nvSpPr>
      <dsp:spPr bwMode="white">
        <a:xfrm>
          <a:off x="4818735" y="4076769"/>
          <a:ext cx="3235666" cy="1556444"/>
        </a:xfrm>
        <a:prstGeom prst="roundRect">
          <a:avLst>
            <a:gd name="adj" fmla="val 10000"/>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After all details have entered in Form 20, strike the grand total credited to each candidate, grand total of postal and  votes polled at PS</a:t>
          </a:r>
        </a:p>
      </dsp:txBody>
      <dsp:txXfrm>
        <a:off x="4864322" y="4122356"/>
        <a:ext cx="3144492" cy="1465270"/>
      </dsp:txXfrm>
    </dsp:sp>
    <dsp:sp modelId="{B760070A-3161-0945-AE47-E42551FCEEAC}">
      <dsp:nvSpPr>
        <dsp:cNvPr id="0" name=""/>
        <dsp:cNvSpPr/>
      </dsp:nvSpPr>
      <dsp:spPr>
        <a:xfrm rot="16200000">
          <a:off x="4664300" y="1391468"/>
          <a:ext cx="1998305" cy="233466"/>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6E52FF-CBC4-8249-A327-7F685AB2A394}">
      <dsp:nvSpPr>
        <dsp:cNvPr id="0" name=""/>
        <dsp:cNvSpPr/>
      </dsp:nvSpPr>
      <dsp:spPr bwMode="white">
        <a:xfrm>
          <a:off x="4818735" y="2131213"/>
          <a:ext cx="3235666" cy="1556444"/>
        </a:xfrm>
        <a:prstGeom prst="roundRect">
          <a:avLst>
            <a:gd name="adj" fmla="val 10000"/>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Carefully check entire Form 20 if all entries have been made for every PS and it is not incomplete</a:t>
          </a:r>
        </a:p>
      </dsp:txBody>
      <dsp:txXfrm>
        <a:off x="4864322" y="2176800"/>
        <a:ext cx="3144492" cy="1465270"/>
      </dsp:txXfrm>
    </dsp:sp>
    <dsp:sp modelId="{498E7A66-E065-7A4D-B861-29B476DBCBD6}">
      <dsp:nvSpPr>
        <dsp:cNvPr id="0" name=""/>
        <dsp:cNvSpPr/>
      </dsp:nvSpPr>
      <dsp:spPr bwMode="white">
        <a:xfrm>
          <a:off x="4848061" y="58901"/>
          <a:ext cx="3177014" cy="1683201"/>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Grand total should be struck accurately as discrepancy in the form will affect the result of election and declaration of result. </a:t>
          </a:r>
          <a:r>
            <a:rPr lang="en-US" sz="1800" b="1" u="sng" kern="1200" dirty="0">
              <a:solidFill>
                <a:schemeClr val="tx1"/>
              </a:solidFill>
            </a:rPr>
            <a:t>This will invite severe disciplinary action</a:t>
          </a:r>
        </a:p>
      </dsp:txBody>
      <dsp:txXfrm>
        <a:off x="4897360" y="108200"/>
        <a:ext cx="3078416" cy="15846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D2761-74E7-3049-8D24-54BE87122A4E}">
      <dsp:nvSpPr>
        <dsp:cNvPr id="0" name=""/>
        <dsp:cNvSpPr/>
      </dsp:nvSpPr>
      <dsp:spPr bwMode="white">
        <a:xfrm>
          <a:off x="4328142" y="1113294"/>
          <a:ext cx="452865" cy="91440"/>
        </a:xfrm>
        <a:custGeom>
          <a:avLst/>
          <a:gdLst/>
          <a:ahLst/>
          <a:cxnLst/>
          <a:rect l="0" t="0" r="0" b="0"/>
          <a:pathLst>
            <a:path>
              <a:moveTo>
                <a:pt x="0" y="54772"/>
              </a:moveTo>
              <a:lnTo>
                <a:pt x="243532" y="54772"/>
              </a:lnTo>
              <a:lnTo>
                <a:pt x="243532" y="45720"/>
              </a:lnTo>
              <a:lnTo>
                <a:pt x="45286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4542486" y="1155287"/>
        <a:ext cx="24177" cy="7454"/>
      </dsp:txXfrm>
    </dsp:sp>
    <dsp:sp modelId="{D76688FA-20D1-E64B-89DD-5877638BC9C5}">
      <dsp:nvSpPr>
        <dsp:cNvPr id="0" name=""/>
        <dsp:cNvSpPr/>
      </dsp:nvSpPr>
      <dsp:spPr bwMode="white">
        <a:xfrm>
          <a:off x="120760" y="32703"/>
          <a:ext cx="4209181" cy="2270728"/>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After  all rounds are completed and final result sheet in FORM-20 is ready,  RO SHOULD NOT immediately sign it.</a:t>
          </a:r>
        </a:p>
      </dsp:txBody>
      <dsp:txXfrm>
        <a:off x="120760" y="32703"/>
        <a:ext cx="4209181" cy="2270728"/>
      </dsp:txXfrm>
    </dsp:sp>
    <dsp:sp modelId="{984EC021-74CB-0544-895F-CC29F7A45647}">
      <dsp:nvSpPr>
        <dsp:cNvPr id="0" name=""/>
        <dsp:cNvSpPr/>
      </dsp:nvSpPr>
      <dsp:spPr bwMode="white">
        <a:xfrm>
          <a:off x="2071799" y="2285381"/>
          <a:ext cx="4844030" cy="741782"/>
        </a:xfrm>
        <a:custGeom>
          <a:avLst/>
          <a:gdLst/>
          <a:ahLst/>
          <a:cxnLst/>
          <a:rect l="0" t="0" r="0" b="0"/>
          <a:pathLst>
            <a:path>
              <a:moveTo>
                <a:pt x="4844030" y="0"/>
              </a:moveTo>
              <a:lnTo>
                <a:pt x="4844030" y="387991"/>
              </a:lnTo>
              <a:lnTo>
                <a:pt x="0" y="387991"/>
              </a:lnTo>
              <a:lnTo>
                <a:pt x="0" y="741782"/>
              </a:lnTo>
            </a:path>
          </a:pathLst>
        </a:custGeom>
        <a:noFill/>
        <a:ln w="9525" cap="flat" cmpd="sng" algn="ctr">
          <a:solidFill>
            <a:schemeClr val="accent3">
              <a:hueOff val="5625132"/>
              <a:satOff val="-8440"/>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4371183" y="2652545"/>
        <a:ext cx="245261" cy="7454"/>
      </dsp:txXfrm>
    </dsp:sp>
    <dsp:sp modelId="{10610574-1EE0-044C-820D-01E7236719B4}">
      <dsp:nvSpPr>
        <dsp:cNvPr id="0" name=""/>
        <dsp:cNvSpPr/>
      </dsp:nvSpPr>
      <dsp:spPr bwMode="white">
        <a:xfrm>
          <a:off x="4813407" y="30848"/>
          <a:ext cx="4204843" cy="2256332"/>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pPr>
          <a:endParaRPr lang="en-US" sz="3200" b="1" kern="1200" dirty="0">
            <a:solidFill>
              <a:srgbClr val="000000"/>
            </a:solidFill>
          </a:endParaRPr>
        </a:p>
        <a:p>
          <a:pPr marL="0" marR="0" lvl="0" indent="0" algn="ctr" defTabSz="914400" rtl="0" eaLnBrk="1" fontAlgn="auto" latinLnBrk="0" hangingPunct="1">
            <a:lnSpc>
              <a:spcPct val="100000"/>
            </a:lnSpc>
            <a:spcBef>
              <a:spcPct val="0"/>
            </a:spcBef>
            <a:spcAft>
              <a:spcPts val="0"/>
            </a:spcAft>
            <a:buClrTx/>
            <a:buSzTx/>
            <a:buFontTx/>
            <a:buNone/>
          </a:pPr>
          <a:r>
            <a:rPr lang="en-US" sz="3200" b="1" kern="1200" dirty="0">
              <a:solidFill>
                <a:srgbClr val="000000"/>
              </a:solidFill>
            </a:rPr>
            <a:t> </a:t>
          </a:r>
          <a:r>
            <a:rPr lang="en-US" sz="2400" b="1" kern="1200" dirty="0">
              <a:solidFill>
                <a:srgbClr val="000000"/>
              </a:solidFill>
            </a:rPr>
            <a:t>Before announcing, </a:t>
          </a:r>
          <a:r>
            <a:rPr lang="en-US" sz="2400" b="1" kern="1200" dirty="0">
              <a:solidFill>
                <a:srgbClr val="7030A0"/>
              </a:solidFill>
            </a:rPr>
            <a:t>pause for 2 min</a:t>
          </a:r>
          <a:r>
            <a:rPr lang="en-US" sz="2400" b="1" kern="1200" dirty="0">
              <a:solidFill>
                <a:srgbClr val="000000"/>
              </a:solidFill>
            </a:rPr>
            <a:t> during which candidate/agent </a:t>
          </a:r>
          <a:r>
            <a:rPr lang="en-US" sz="2400" b="1" kern="1200" dirty="0">
              <a:solidFill>
                <a:srgbClr val="7030A0"/>
              </a:solidFill>
            </a:rPr>
            <a:t>can </a:t>
          </a:r>
          <a:r>
            <a:rPr lang="en-US" sz="2000" b="1" kern="1200" dirty="0">
              <a:solidFill>
                <a:srgbClr val="7030A0"/>
              </a:solidFill>
            </a:rPr>
            <a:t>ask for </a:t>
          </a:r>
          <a:r>
            <a:rPr lang="en-US" sz="2400" b="1" kern="1200" dirty="0">
              <a:solidFill>
                <a:srgbClr val="7030A0"/>
              </a:solidFill>
            </a:rPr>
            <a:t>recount </a:t>
          </a:r>
          <a:r>
            <a:rPr lang="en-US" sz="2400" b="1" kern="1200" dirty="0">
              <a:solidFill>
                <a:srgbClr val="000000"/>
              </a:solidFill>
            </a:rPr>
            <a:t>for PB or for all rounds for some round/s.</a:t>
          </a:r>
        </a:p>
        <a:p>
          <a:pPr lvl="0" algn="ctr" defTabSz="800100" rtl="0">
            <a:lnSpc>
              <a:spcPct val="90000"/>
            </a:lnSpc>
            <a:spcBef>
              <a:spcPct val="0"/>
            </a:spcBef>
            <a:spcAft>
              <a:spcPct val="35000"/>
            </a:spcAft>
            <a:buNone/>
          </a:pPr>
          <a:endParaRPr lang="en-US" sz="4800" b="1" kern="1200" dirty="0">
            <a:solidFill>
              <a:srgbClr val="000000"/>
            </a:solidFill>
          </a:endParaRPr>
        </a:p>
      </dsp:txBody>
      <dsp:txXfrm>
        <a:off x="4813407" y="30848"/>
        <a:ext cx="4204843" cy="2256332"/>
      </dsp:txXfrm>
    </dsp:sp>
    <dsp:sp modelId="{60F7DADA-D297-9A4D-B0AC-67FC3DD88244}">
      <dsp:nvSpPr>
        <dsp:cNvPr id="0" name=""/>
        <dsp:cNvSpPr/>
      </dsp:nvSpPr>
      <dsp:spPr bwMode="white">
        <a:xfrm>
          <a:off x="4021038" y="4151723"/>
          <a:ext cx="830358" cy="91440"/>
        </a:xfrm>
        <a:custGeom>
          <a:avLst/>
          <a:gdLst/>
          <a:ahLst/>
          <a:cxnLst/>
          <a:rect l="0" t="0" r="0" b="0"/>
          <a:pathLst>
            <a:path>
              <a:moveTo>
                <a:pt x="0" y="45720"/>
              </a:moveTo>
              <a:lnTo>
                <a:pt x="830358" y="45720"/>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4414693" y="4193716"/>
        <a:ext cx="43047" cy="7454"/>
      </dsp:txXfrm>
    </dsp:sp>
    <dsp:sp modelId="{665E82E4-7A91-D64F-828E-BA2FE53D1CF1}">
      <dsp:nvSpPr>
        <dsp:cNvPr id="0" name=""/>
        <dsp:cNvSpPr/>
      </dsp:nvSpPr>
      <dsp:spPr bwMode="white">
        <a:xfrm>
          <a:off x="120760" y="3059563"/>
          <a:ext cx="3902078" cy="2275759"/>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pPr>
          <a:r>
            <a:rPr lang="en-US" sz="2400" b="1" kern="1200" dirty="0">
              <a:solidFill>
                <a:srgbClr val="000000"/>
              </a:solidFill>
            </a:rPr>
            <a:t>Ascertain how long </a:t>
          </a:r>
          <a:r>
            <a:rPr lang="en-US" sz="2000" b="1" kern="1200" dirty="0">
              <a:solidFill>
                <a:srgbClr val="000000"/>
              </a:solidFill>
            </a:rPr>
            <a:t>he</a:t>
          </a:r>
          <a:r>
            <a:rPr lang="en-US" sz="2400" b="1" kern="1200" dirty="0">
              <a:solidFill>
                <a:srgbClr val="000000"/>
              </a:solidFill>
            </a:rPr>
            <a:t> will take to make an application for recount in writing</a:t>
          </a:r>
        </a:p>
        <a:p>
          <a:pPr lvl="0" algn="ctr" defTabSz="800100" rtl="0">
            <a:lnSpc>
              <a:spcPct val="90000"/>
            </a:lnSpc>
            <a:spcBef>
              <a:spcPct val="0"/>
            </a:spcBef>
            <a:spcAft>
              <a:spcPct val="35000"/>
            </a:spcAft>
            <a:buNone/>
          </a:pPr>
          <a:endParaRPr lang="en-US" sz="2400" b="1" kern="1200" dirty="0">
            <a:solidFill>
              <a:srgbClr val="000000"/>
            </a:solidFill>
          </a:endParaRPr>
        </a:p>
      </dsp:txBody>
      <dsp:txXfrm>
        <a:off x="120760" y="3059563"/>
        <a:ext cx="3902078" cy="2275759"/>
      </dsp:txXfrm>
    </dsp:sp>
    <dsp:sp modelId="{2F2A31AA-3AAD-3C45-84E1-957B71EC2592}">
      <dsp:nvSpPr>
        <dsp:cNvPr id="0" name=""/>
        <dsp:cNvSpPr/>
      </dsp:nvSpPr>
      <dsp:spPr bwMode="white">
        <a:xfrm>
          <a:off x="4883797" y="3048121"/>
          <a:ext cx="4083653" cy="2298644"/>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pPr>
          <a:r>
            <a:rPr lang="en-US" sz="2400" b="1" kern="1200" dirty="0">
              <a:solidFill>
                <a:srgbClr val="000000"/>
              </a:solidFill>
            </a:rPr>
            <a:t>If  time requested is reasonable, </a:t>
          </a:r>
          <a:r>
            <a:rPr lang="en-US" sz="2400" b="1" kern="1200" dirty="0">
              <a:solidFill>
                <a:srgbClr val="7030A0"/>
              </a:solidFill>
            </a:rPr>
            <a:t>announce exact hour and minute </a:t>
          </a:r>
          <a:r>
            <a:rPr lang="en-US" sz="2400" b="1" kern="1200" dirty="0">
              <a:solidFill>
                <a:srgbClr val="000000"/>
              </a:solidFill>
            </a:rPr>
            <a:t>till which you will be waiting</a:t>
          </a:r>
        </a:p>
        <a:p>
          <a:pPr lvl="0" algn="ctr" defTabSz="800100" rtl="0">
            <a:lnSpc>
              <a:spcPct val="90000"/>
            </a:lnSpc>
            <a:spcBef>
              <a:spcPct val="0"/>
            </a:spcBef>
            <a:spcAft>
              <a:spcPct val="35000"/>
            </a:spcAft>
            <a:buNone/>
          </a:pPr>
          <a:endParaRPr lang="en-US" sz="2800" b="1" kern="1200" dirty="0">
            <a:solidFill>
              <a:srgbClr val="000000"/>
            </a:solidFill>
          </a:endParaRPr>
        </a:p>
      </dsp:txBody>
      <dsp:txXfrm>
        <a:off x="4883797" y="3048121"/>
        <a:ext cx="4083653" cy="22986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A1820-8559-2B43-8CE5-AAAA88628F6E}">
      <dsp:nvSpPr>
        <dsp:cNvPr id="0" name=""/>
        <dsp:cNvSpPr/>
      </dsp:nvSpPr>
      <dsp:spPr bwMode="white">
        <a:xfrm>
          <a:off x="4004999" y="1027527"/>
          <a:ext cx="495517" cy="91440"/>
        </a:xfrm>
        <a:custGeom>
          <a:avLst/>
          <a:gdLst/>
          <a:ahLst/>
          <a:cxnLst/>
          <a:rect l="0" t="0" r="0" b="0"/>
          <a:pathLst>
            <a:path>
              <a:moveTo>
                <a:pt x="0" y="45720"/>
              </a:moveTo>
              <a:lnTo>
                <a:pt x="264858" y="45720"/>
              </a:lnTo>
              <a:lnTo>
                <a:pt x="264858" y="78965"/>
              </a:lnTo>
              <a:lnTo>
                <a:pt x="495517" y="78965"/>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4239578" y="1070614"/>
        <a:ext cx="26358" cy="5266"/>
      </dsp:txXfrm>
    </dsp:sp>
    <dsp:sp modelId="{2F2A31AA-3AAD-3C45-84E1-957B71EC2592}">
      <dsp:nvSpPr>
        <dsp:cNvPr id="0" name=""/>
        <dsp:cNvSpPr/>
      </dsp:nvSpPr>
      <dsp:spPr bwMode="white">
        <a:xfrm>
          <a:off x="4922" y="48417"/>
          <a:ext cx="4001876" cy="2049661"/>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pPr>
          <a:r>
            <a:rPr lang="en-US" sz="2000" b="1" kern="1200" dirty="0">
              <a:solidFill>
                <a:srgbClr val="000000"/>
              </a:solidFill>
            </a:rPr>
            <a:t>If  time requested is reasonable, announce exact hour and minute till which you will be waiting</a:t>
          </a:r>
        </a:p>
        <a:p>
          <a:pPr lvl="0" algn="ctr" defTabSz="800100" rtl="0">
            <a:lnSpc>
              <a:spcPct val="90000"/>
            </a:lnSpc>
            <a:spcBef>
              <a:spcPct val="0"/>
            </a:spcBef>
            <a:spcAft>
              <a:spcPct val="35000"/>
            </a:spcAft>
            <a:buNone/>
          </a:pPr>
          <a:endParaRPr lang="en-US" sz="2400" b="1" kern="1200" dirty="0">
            <a:solidFill>
              <a:srgbClr val="000000"/>
            </a:solidFill>
          </a:endParaRPr>
        </a:p>
      </dsp:txBody>
      <dsp:txXfrm>
        <a:off x="4922" y="48417"/>
        <a:ext cx="4001876" cy="2049661"/>
      </dsp:txXfrm>
    </dsp:sp>
    <dsp:sp modelId="{7B0F6817-8AE4-F644-A479-2A29189256D7}">
      <dsp:nvSpPr>
        <dsp:cNvPr id="0" name=""/>
        <dsp:cNvSpPr/>
      </dsp:nvSpPr>
      <dsp:spPr bwMode="white">
        <a:xfrm>
          <a:off x="1398081" y="2211186"/>
          <a:ext cx="5258645" cy="1051175"/>
        </a:xfrm>
        <a:custGeom>
          <a:avLst/>
          <a:gdLst/>
          <a:ahLst/>
          <a:cxnLst/>
          <a:rect l="0" t="0" r="0" b="0"/>
          <a:pathLst>
            <a:path>
              <a:moveTo>
                <a:pt x="5258645" y="0"/>
              </a:moveTo>
              <a:lnTo>
                <a:pt x="5258645" y="542687"/>
              </a:lnTo>
              <a:lnTo>
                <a:pt x="0" y="542687"/>
              </a:lnTo>
              <a:lnTo>
                <a:pt x="0" y="1051175"/>
              </a:lnTo>
            </a:path>
          </a:pathLst>
        </a:custGeom>
        <a:noFill/>
        <a:ln w="9525" cap="flat" cmpd="sng" algn="ctr">
          <a:solidFill>
            <a:schemeClr val="accent3">
              <a:hueOff val="3750088"/>
              <a:satOff val="-5627"/>
              <a:lumOff val="-91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3893184" y="2734141"/>
        <a:ext cx="268438" cy="5266"/>
      </dsp:txXfrm>
    </dsp:sp>
    <dsp:sp modelId="{CF097B23-A8B9-D547-9452-CC704B28F2FA}">
      <dsp:nvSpPr>
        <dsp:cNvPr id="0" name=""/>
        <dsp:cNvSpPr/>
      </dsp:nvSpPr>
      <dsp:spPr bwMode="white">
        <a:xfrm>
          <a:off x="4532916" y="0"/>
          <a:ext cx="4247619" cy="2212986"/>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0000"/>
              </a:solidFill>
            </a:rPr>
            <a:t>Consider the </a:t>
          </a:r>
          <a:r>
            <a:rPr lang="en-US" sz="2000" b="1" kern="1200" dirty="0">
              <a:solidFill>
                <a:srgbClr val="7030A0"/>
              </a:solidFill>
            </a:rPr>
            <a:t>grounds</a:t>
          </a:r>
          <a:r>
            <a:rPr lang="en-US" sz="2000" b="1" kern="1200" dirty="0">
              <a:solidFill>
                <a:srgbClr val="000000"/>
              </a:solidFill>
            </a:rPr>
            <a:t> urged in application and decide if valid in whole or part. </a:t>
          </a:r>
          <a:r>
            <a:rPr lang="en-US" sz="2000" b="1" kern="1200" dirty="0">
              <a:solidFill>
                <a:srgbClr val="7030A0"/>
              </a:solidFill>
            </a:rPr>
            <a:t>Reject </a:t>
          </a:r>
          <a:r>
            <a:rPr lang="en-US" sz="2000" b="1" kern="1200" dirty="0">
              <a:solidFill>
                <a:srgbClr val="000000"/>
              </a:solidFill>
            </a:rPr>
            <a:t>entirely if found </a:t>
          </a:r>
          <a:r>
            <a:rPr lang="en-US" sz="2000" b="1" kern="1200" dirty="0">
              <a:solidFill>
                <a:srgbClr val="7030A0"/>
              </a:solidFill>
            </a:rPr>
            <a:t>unreasonable/frivolous</a:t>
          </a:r>
        </a:p>
      </dsp:txBody>
      <dsp:txXfrm>
        <a:off x="4532916" y="0"/>
        <a:ext cx="4247619" cy="2212986"/>
      </dsp:txXfrm>
    </dsp:sp>
    <dsp:sp modelId="{A0196C61-0AEF-B944-80F8-BBDC37C52386}">
      <dsp:nvSpPr>
        <dsp:cNvPr id="0" name=""/>
        <dsp:cNvSpPr/>
      </dsp:nvSpPr>
      <dsp:spPr bwMode="white">
        <a:xfrm>
          <a:off x="2789439" y="4351967"/>
          <a:ext cx="488975" cy="91440"/>
        </a:xfrm>
        <a:custGeom>
          <a:avLst/>
          <a:gdLst/>
          <a:ahLst/>
          <a:cxnLst/>
          <a:rect l="0" t="0" r="0" b="0"/>
          <a:pathLst>
            <a:path>
              <a:moveTo>
                <a:pt x="0" y="58442"/>
              </a:moveTo>
              <a:lnTo>
                <a:pt x="261587" y="58442"/>
              </a:lnTo>
              <a:lnTo>
                <a:pt x="261587" y="45720"/>
              </a:lnTo>
              <a:lnTo>
                <a:pt x="488975" y="45720"/>
              </a:lnTo>
            </a:path>
          </a:pathLst>
        </a:custGeom>
        <a:noFill/>
        <a:ln w="9525" cap="flat" cmpd="sng" algn="ctr">
          <a:solidFill>
            <a:schemeClr val="accent3">
              <a:hueOff val="7500176"/>
              <a:satOff val="-11253"/>
              <a:lumOff val="-18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3020934" y="4395053"/>
        <a:ext cx="25986" cy="5266"/>
      </dsp:txXfrm>
    </dsp:sp>
    <dsp:sp modelId="{68F3F162-E614-FE48-BB29-3E83385DDA94}">
      <dsp:nvSpPr>
        <dsp:cNvPr id="0" name=""/>
        <dsp:cNvSpPr/>
      </dsp:nvSpPr>
      <dsp:spPr bwMode="white">
        <a:xfrm>
          <a:off x="4922" y="3294762"/>
          <a:ext cx="2786317" cy="2231295"/>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00100" rtl="0">
            <a:lnSpc>
              <a:spcPct val="90000"/>
            </a:lnSpc>
            <a:spcBef>
              <a:spcPct val="0"/>
            </a:spcBef>
            <a:spcAft>
              <a:spcPct val="35000"/>
            </a:spcAft>
            <a:buNone/>
          </a:pPr>
          <a:r>
            <a:rPr lang="en-US" sz="2000" b="1" kern="1200" dirty="0">
              <a:solidFill>
                <a:srgbClr val="7030A0"/>
              </a:solidFill>
            </a:rPr>
            <a:t>Reason</a:t>
          </a:r>
          <a:r>
            <a:rPr lang="en-US" sz="2000" b="1" kern="1200" dirty="0">
              <a:solidFill>
                <a:srgbClr val="000000"/>
              </a:solidFill>
            </a:rPr>
            <a:t> for accepting or rejecting the application should be recorded in detail</a:t>
          </a:r>
        </a:p>
      </dsp:txBody>
      <dsp:txXfrm>
        <a:off x="4922" y="3294762"/>
        <a:ext cx="2786317" cy="2231295"/>
      </dsp:txXfrm>
    </dsp:sp>
    <dsp:sp modelId="{BBB4E3CF-2AB0-7247-9F67-5D106505386E}">
      <dsp:nvSpPr>
        <dsp:cNvPr id="0" name=""/>
        <dsp:cNvSpPr/>
      </dsp:nvSpPr>
      <dsp:spPr bwMode="white">
        <a:xfrm>
          <a:off x="6400640" y="4351967"/>
          <a:ext cx="385650" cy="91440"/>
        </a:xfrm>
        <a:custGeom>
          <a:avLst/>
          <a:gdLst/>
          <a:ahLst/>
          <a:cxnLst/>
          <a:rect l="0" t="0" r="0" b="0"/>
          <a:pathLst>
            <a:path>
              <a:moveTo>
                <a:pt x="0" y="45720"/>
              </a:moveTo>
              <a:lnTo>
                <a:pt x="209925" y="45720"/>
              </a:lnTo>
              <a:lnTo>
                <a:pt x="209925" y="58442"/>
              </a:lnTo>
              <a:lnTo>
                <a:pt x="385650" y="58442"/>
              </a:lnTo>
            </a:path>
          </a:pathLst>
        </a:custGeom>
        <a:noFill/>
        <a:ln w="9525" cap="flat" cmpd="sng" algn="ctr">
          <a:solidFill>
            <a:schemeClr val="accent3">
              <a:hueOff val="11250264"/>
              <a:satOff val="-16880"/>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000000"/>
            </a:solidFill>
          </a:endParaRPr>
        </a:p>
      </dsp:txBody>
      <dsp:txXfrm>
        <a:off x="6583054" y="4395053"/>
        <a:ext cx="20822" cy="5266"/>
      </dsp:txXfrm>
    </dsp:sp>
    <dsp:sp modelId="{93D030FC-BF5C-E140-9347-6832BC11339E}">
      <dsp:nvSpPr>
        <dsp:cNvPr id="0" name=""/>
        <dsp:cNvSpPr/>
      </dsp:nvSpPr>
      <dsp:spPr bwMode="white">
        <a:xfrm>
          <a:off x="3310814" y="3328264"/>
          <a:ext cx="3091625" cy="2138845"/>
        </a:xfrm>
        <a:prstGeom prst="rect">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pPr>
          <a:r>
            <a:rPr lang="en-US" sz="2000" b="1" kern="1200" dirty="0">
              <a:solidFill>
                <a:srgbClr val="000000"/>
              </a:solidFill>
            </a:rPr>
            <a:t>After </a:t>
          </a:r>
          <a:r>
            <a:rPr lang="en-US" sz="2000" b="1" kern="1200" dirty="0">
              <a:solidFill>
                <a:srgbClr val="7030A0"/>
              </a:solidFill>
            </a:rPr>
            <a:t>careful recount</a:t>
          </a:r>
          <a:r>
            <a:rPr lang="en-US" sz="2000" b="1" kern="1200" dirty="0">
              <a:solidFill>
                <a:srgbClr val="000000"/>
              </a:solidFill>
            </a:rPr>
            <a:t>, make changes if any in Form 20 and announce the same. Complete and sign Form 20</a:t>
          </a:r>
        </a:p>
        <a:p>
          <a:pPr lvl="0" algn="ctr" defTabSz="800100" rtl="0">
            <a:lnSpc>
              <a:spcPct val="90000"/>
            </a:lnSpc>
            <a:spcBef>
              <a:spcPct val="0"/>
            </a:spcBef>
            <a:spcAft>
              <a:spcPct val="35000"/>
            </a:spcAft>
            <a:buNone/>
          </a:pPr>
          <a:endParaRPr lang="en-US" sz="2400" b="1" kern="1200" dirty="0">
            <a:solidFill>
              <a:srgbClr val="000000"/>
            </a:solidFill>
          </a:endParaRPr>
        </a:p>
      </dsp:txBody>
      <dsp:txXfrm>
        <a:off x="3310814" y="3328264"/>
        <a:ext cx="3091625" cy="2138845"/>
      </dsp:txXfrm>
    </dsp:sp>
    <dsp:sp modelId="{701C0F34-ADA0-43F4-AB2C-80474551E1F2}">
      <dsp:nvSpPr>
        <dsp:cNvPr id="0" name=""/>
        <dsp:cNvSpPr/>
      </dsp:nvSpPr>
      <dsp:spPr bwMode="white">
        <a:xfrm>
          <a:off x="6818690" y="3361656"/>
          <a:ext cx="2227740" cy="2097506"/>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0000"/>
              </a:solidFill>
            </a:rPr>
            <a:t>After </a:t>
          </a:r>
          <a:r>
            <a:rPr lang="en-US" sz="2000" b="1" kern="1200" dirty="0">
              <a:solidFill>
                <a:srgbClr val="C00000"/>
              </a:solidFill>
            </a:rPr>
            <a:t>observer’s clearance</a:t>
          </a:r>
          <a:r>
            <a:rPr lang="en-US" sz="2000" b="1" kern="1200" dirty="0">
              <a:solidFill>
                <a:srgbClr val="000000"/>
              </a:solidFill>
            </a:rPr>
            <a:t> is obtained, announce the result</a:t>
          </a:r>
        </a:p>
      </dsp:txBody>
      <dsp:txXfrm>
        <a:off x="6818690" y="3361656"/>
        <a:ext cx="2227740" cy="20975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AAFA2-191D-BB4B-803D-69A1AE903A74}">
      <dsp:nvSpPr>
        <dsp:cNvPr id="0" name=""/>
        <dsp:cNvSpPr/>
      </dsp:nvSpPr>
      <dsp:spPr bwMode="white">
        <a:xfrm>
          <a:off x="0" y="105022"/>
          <a:ext cx="8562330" cy="1122661"/>
        </a:xfrm>
        <a:prstGeom prst="rect">
          <a:avLst/>
        </a:prstGeom>
        <a:solidFill>
          <a:schemeClr val="accent3">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b="1" kern="1200" dirty="0">
              <a:solidFill>
                <a:srgbClr val="000000"/>
              </a:solidFill>
            </a:rPr>
            <a:t>Send copies of Form 21C to :</a:t>
          </a:r>
        </a:p>
      </dsp:txBody>
      <dsp:txXfrm>
        <a:off x="0" y="105022"/>
        <a:ext cx="8562330" cy="1122661"/>
      </dsp:txXfrm>
    </dsp:sp>
    <dsp:sp modelId="{EBFB3FDB-86B7-4141-9C9C-A307C75894EC}">
      <dsp:nvSpPr>
        <dsp:cNvPr id="0" name=""/>
        <dsp:cNvSpPr/>
      </dsp:nvSpPr>
      <dsp:spPr bwMode="white">
        <a:xfrm>
          <a:off x="1527" y="1265276"/>
          <a:ext cx="1536568" cy="358468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rgbClr val="000000"/>
              </a:solidFill>
            </a:rPr>
            <a:t>ECI</a:t>
          </a:r>
        </a:p>
      </dsp:txBody>
      <dsp:txXfrm>
        <a:off x="1527" y="1265276"/>
        <a:ext cx="1536568" cy="3584689"/>
      </dsp:txXfrm>
    </dsp:sp>
    <dsp:sp modelId="{89C6B3FE-DA0E-294C-AECE-CCF0E108F698}">
      <dsp:nvSpPr>
        <dsp:cNvPr id="0" name=""/>
        <dsp:cNvSpPr/>
      </dsp:nvSpPr>
      <dsp:spPr bwMode="white">
        <a:xfrm>
          <a:off x="1538095" y="1265276"/>
          <a:ext cx="1422492" cy="3584689"/>
        </a:xfrm>
        <a:prstGeom prst="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CEO of state</a:t>
          </a:r>
        </a:p>
      </dsp:txBody>
      <dsp:txXfrm>
        <a:off x="1538095" y="1265276"/>
        <a:ext cx="1422492" cy="3584689"/>
      </dsp:txXfrm>
    </dsp:sp>
    <dsp:sp modelId="{0B3EF2C7-7D9B-C046-BB36-CD1D2DC3D789}">
      <dsp:nvSpPr>
        <dsp:cNvPr id="0" name=""/>
        <dsp:cNvSpPr/>
      </dsp:nvSpPr>
      <dsp:spPr bwMode="white">
        <a:xfrm>
          <a:off x="2960587" y="1265276"/>
          <a:ext cx="1866738" cy="3584689"/>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Union Ministry of Law &amp; Justice (Legislative Department)</a:t>
          </a:r>
        </a:p>
      </dsp:txBody>
      <dsp:txXfrm>
        <a:off x="2960587" y="1265276"/>
        <a:ext cx="1866738" cy="3584689"/>
      </dsp:txXfrm>
    </dsp:sp>
    <dsp:sp modelId="{2635141E-44B9-0F41-AD3B-7447F0669F13}">
      <dsp:nvSpPr>
        <dsp:cNvPr id="0" name=""/>
        <dsp:cNvSpPr/>
      </dsp:nvSpPr>
      <dsp:spPr bwMode="white">
        <a:xfrm>
          <a:off x="4827326" y="1265276"/>
          <a:ext cx="1866738" cy="3584689"/>
        </a:xfrm>
        <a:prstGeom prst="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State Government</a:t>
          </a:r>
        </a:p>
      </dsp:txBody>
      <dsp:txXfrm>
        <a:off x="4827326" y="1265276"/>
        <a:ext cx="1866738" cy="3584689"/>
      </dsp:txXfrm>
    </dsp:sp>
    <dsp:sp modelId="{CD2DE1B8-028D-2341-9D28-98A0D6933355}">
      <dsp:nvSpPr>
        <dsp:cNvPr id="0" name=""/>
        <dsp:cNvSpPr/>
      </dsp:nvSpPr>
      <dsp:spPr bwMode="white">
        <a:xfrm>
          <a:off x="6694064" y="1265276"/>
          <a:ext cx="1866738" cy="3584689"/>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rgbClr val="000000"/>
              </a:solidFill>
            </a:rPr>
            <a:t>Secretary to State Legislative Assembly</a:t>
          </a:r>
        </a:p>
      </dsp:txBody>
      <dsp:txXfrm>
        <a:off x="6694064" y="1265276"/>
        <a:ext cx="1866738" cy="3584689"/>
      </dsp:txXfrm>
    </dsp:sp>
    <dsp:sp modelId="{4EAFF03D-1166-AA41-A6CD-FD4BAB6A029B}">
      <dsp:nvSpPr>
        <dsp:cNvPr id="0" name=""/>
        <dsp:cNvSpPr/>
      </dsp:nvSpPr>
      <dsp:spPr>
        <a:xfrm>
          <a:off x="0" y="4677512"/>
          <a:ext cx="8562330" cy="359975"/>
        </a:xfrm>
        <a:prstGeom prst="rect">
          <a:avLst/>
        </a:prstGeom>
        <a:solidFill>
          <a:schemeClr val="accent3">
            <a:shade val="9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CA6F7-3829-F444-90C9-5B9FC6D32490}">
      <dsp:nvSpPr>
        <dsp:cNvPr id="0" name=""/>
        <dsp:cNvSpPr/>
      </dsp:nvSpPr>
      <dsp:spPr bwMode="white">
        <a:xfrm>
          <a:off x="0" y="0"/>
          <a:ext cx="2764962" cy="2261501"/>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If not present, contact immediately and dispatch within </a:t>
          </a:r>
          <a:r>
            <a:rPr lang="en-US" sz="1800" b="1" kern="1200" dirty="0">
              <a:solidFill>
                <a:srgbClr val="7030A0"/>
              </a:solidFill>
            </a:rPr>
            <a:t>a day or two</a:t>
          </a:r>
        </a:p>
      </dsp:txBody>
      <dsp:txXfrm>
        <a:off x="0" y="0"/>
        <a:ext cx="2764962" cy="2261501"/>
      </dsp:txXfrm>
    </dsp:sp>
    <dsp:sp modelId="{D75F4BBE-56E4-1049-B819-481C9F5113A1}">
      <dsp:nvSpPr>
        <dsp:cNvPr id="0" name=""/>
        <dsp:cNvSpPr/>
      </dsp:nvSpPr>
      <dsp:spPr bwMode="white">
        <a:xfrm>
          <a:off x="3041459" y="0"/>
          <a:ext cx="2764962" cy="2353309"/>
        </a:xfrm>
        <a:prstGeom prst="rect">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Certificate to be handed over to candidate and its </a:t>
          </a:r>
          <a:r>
            <a:rPr lang="en-US" sz="1800" b="1" kern="1200" dirty="0">
              <a:solidFill>
                <a:srgbClr val="7030A0"/>
              </a:solidFill>
            </a:rPr>
            <a:t>acknowledgement </a:t>
          </a:r>
          <a:r>
            <a:rPr lang="en-US" sz="1800" b="1" kern="1200" dirty="0">
              <a:solidFill>
                <a:srgbClr val="000000"/>
              </a:solidFill>
            </a:rPr>
            <a:t>is obtained immediately if s/he is present at counting</a:t>
          </a:r>
        </a:p>
      </dsp:txBody>
      <dsp:txXfrm>
        <a:off x="3041459" y="0"/>
        <a:ext cx="2764962" cy="2353309"/>
      </dsp:txXfrm>
    </dsp:sp>
    <dsp:sp modelId="{85FE204E-F305-BC4C-B34A-7DB399D755DA}">
      <dsp:nvSpPr>
        <dsp:cNvPr id="0" name=""/>
        <dsp:cNvSpPr/>
      </dsp:nvSpPr>
      <dsp:spPr bwMode="white">
        <a:xfrm>
          <a:off x="6082918" y="0"/>
          <a:ext cx="2764962" cy="2202143"/>
        </a:xfrm>
        <a:prstGeom prst="rect">
          <a:avLst/>
        </a:prstGeom>
        <a:solidFill>
          <a:schemeClr val="bg2">
            <a:lumMod val="9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The acknowledgement of the certificate of return obtained by the RO from the candidate/ his authorized person  would be  </a:t>
          </a:r>
          <a:r>
            <a:rPr lang="en-US" sz="1800" b="1" kern="1200" dirty="0">
              <a:solidFill>
                <a:srgbClr val="7030A0"/>
              </a:solidFill>
            </a:rPr>
            <a:t>required for oath taking </a:t>
          </a:r>
          <a:r>
            <a:rPr lang="en-US" sz="1800" b="1" kern="1200" dirty="0">
              <a:solidFill>
                <a:srgbClr val="000000"/>
              </a:solidFill>
            </a:rPr>
            <a:t>by the returned candidate at Parliament/ Assembly </a:t>
          </a:r>
        </a:p>
      </dsp:txBody>
      <dsp:txXfrm>
        <a:off x="6082918" y="0"/>
        <a:ext cx="2764962" cy="2202143"/>
      </dsp:txXfrm>
    </dsp:sp>
    <dsp:sp modelId="{FC54A11F-0AFF-3D42-9B20-F9433DD7A716}">
      <dsp:nvSpPr>
        <dsp:cNvPr id="0" name=""/>
        <dsp:cNvSpPr/>
      </dsp:nvSpPr>
      <dsp:spPr bwMode="white">
        <a:xfrm>
          <a:off x="0" y="2825980"/>
          <a:ext cx="2764962" cy="2120355"/>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Certificate to be issued in </a:t>
          </a:r>
          <a:r>
            <a:rPr lang="en-US" sz="1800" b="1" kern="1200" dirty="0">
              <a:solidFill>
                <a:srgbClr val="7030A0"/>
              </a:solidFill>
            </a:rPr>
            <a:t>English or Hindi </a:t>
          </a:r>
          <a:r>
            <a:rPr lang="en-US" sz="1800" b="1" kern="1200" dirty="0">
              <a:solidFill>
                <a:srgbClr val="000000"/>
              </a:solidFill>
            </a:rPr>
            <a:t>or in </a:t>
          </a:r>
          <a:r>
            <a:rPr lang="en-US" sz="1800" b="1" kern="1200" dirty="0">
              <a:solidFill>
                <a:srgbClr val="7030A0"/>
              </a:solidFill>
            </a:rPr>
            <a:t>official language </a:t>
          </a:r>
          <a:r>
            <a:rPr lang="en-US" sz="1800" b="1" kern="1200" dirty="0">
              <a:solidFill>
                <a:srgbClr val="000000"/>
              </a:solidFill>
            </a:rPr>
            <a:t>of the state</a:t>
          </a:r>
        </a:p>
      </dsp:txBody>
      <dsp:txXfrm>
        <a:off x="0" y="2825980"/>
        <a:ext cx="2764962" cy="2120355"/>
      </dsp:txXfrm>
    </dsp:sp>
    <dsp:sp modelId="{B1E3D70D-16EA-6645-8A1E-E193FAFB0258}">
      <dsp:nvSpPr>
        <dsp:cNvPr id="0" name=""/>
        <dsp:cNvSpPr/>
      </dsp:nvSpPr>
      <dsp:spPr bwMode="white">
        <a:xfrm>
          <a:off x="3041459" y="2784414"/>
          <a:ext cx="2764962" cy="2203487"/>
        </a:xfrm>
        <a:prstGeom prst="rect">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Candidate can sign in </a:t>
          </a:r>
          <a:r>
            <a:rPr lang="en-US" sz="1800" b="1" kern="1200" dirty="0">
              <a:solidFill>
                <a:srgbClr val="7030A0"/>
              </a:solidFill>
            </a:rPr>
            <a:t>any language</a:t>
          </a:r>
          <a:r>
            <a:rPr lang="en-US" sz="1800" b="1" kern="1200" dirty="0">
              <a:solidFill>
                <a:srgbClr val="000000"/>
              </a:solidFill>
            </a:rPr>
            <a:t> s/he likes</a:t>
          </a:r>
        </a:p>
      </dsp:txBody>
      <dsp:txXfrm>
        <a:off x="3041459" y="2784414"/>
        <a:ext cx="2764962" cy="2203487"/>
      </dsp:txXfrm>
    </dsp:sp>
    <dsp:sp modelId="{41311BD7-F390-214D-85F2-76636A160C53}">
      <dsp:nvSpPr>
        <dsp:cNvPr id="0" name=""/>
        <dsp:cNvSpPr/>
      </dsp:nvSpPr>
      <dsp:spPr bwMode="white">
        <a:xfrm>
          <a:off x="6082918" y="2812119"/>
          <a:ext cx="2764962" cy="2148077"/>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0000"/>
              </a:solidFill>
            </a:rPr>
            <a:t>Where candidate is not present in locality, certificate to be handed over </a:t>
          </a:r>
          <a:r>
            <a:rPr lang="en-US" sz="1800" b="1" kern="1200" dirty="0">
              <a:solidFill>
                <a:srgbClr val="7030A0"/>
              </a:solidFill>
            </a:rPr>
            <a:t>to authorized person and acknowledgement </a:t>
          </a:r>
          <a:r>
            <a:rPr lang="en-US" sz="1800" b="1" kern="1200" dirty="0">
              <a:solidFill>
                <a:srgbClr val="000000"/>
              </a:solidFill>
            </a:rPr>
            <a:t>signed by the same person</a:t>
          </a:r>
        </a:p>
      </dsp:txBody>
      <dsp:txXfrm>
        <a:off x="6082918" y="2812119"/>
        <a:ext cx="2764962" cy="21480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7CCAC-A75F-BA48-A37F-2CCBA2B09047}">
      <dsp:nvSpPr>
        <dsp:cNvPr id="0" name=""/>
        <dsp:cNvSpPr/>
      </dsp:nvSpPr>
      <dsp:spPr bwMode="white">
        <a:xfrm>
          <a:off x="442365" y="1132"/>
          <a:ext cx="2577491" cy="154649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ECI by fax/ email (Without any failure)</a:t>
          </a:r>
        </a:p>
      </dsp:txBody>
      <dsp:txXfrm>
        <a:off x="442365" y="1132"/>
        <a:ext cx="2577491" cy="1546494"/>
      </dsp:txXfrm>
    </dsp:sp>
    <dsp:sp modelId="{F6F53D32-1778-8540-87AC-B94D89CA1CC3}">
      <dsp:nvSpPr>
        <dsp:cNvPr id="0" name=""/>
        <dsp:cNvSpPr/>
      </dsp:nvSpPr>
      <dsp:spPr bwMode="white">
        <a:xfrm>
          <a:off x="3277606" y="1132"/>
          <a:ext cx="2577491" cy="1546494"/>
        </a:xfrm>
        <a:prstGeom prst="rect">
          <a:avLst/>
        </a:prstGeom>
        <a:gradFill rotWithShape="0">
          <a:gsLst>
            <a:gs pos="0">
              <a:schemeClr val="accent2">
                <a:hueOff val="668788"/>
                <a:satOff val="-834"/>
                <a:lumOff val="196"/>
                <a:alphaOff val="0"/>
                <a:shade val="51000"/>
                <a:satMod val="130000"/>
              </a:schemeClr>
            </a:gs>
            <a:gs pos="80000">
              <a:schemeClr val="accent2">
                <a:hueOff val="668788"/>
                <a:satOff val="-834"/>
                <a:lumOff val="196"/>
                <a:alphaOff val="0"/>
                <a:shade val="93000"/>
                <a:satMod val="130000"/>
              </a:schemeClr>
            </a:gs>
            <a:gs pos="100000">
              <a:schemeClr val="accent2">
                <a:hueOff val="668788"/>
                <a:satOff val="-834"/>
                <a:lumOff val="1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Chief Electoral Officer of State</a:t>
          </a:r>
        </a:p>
      </dsp:txBody>
      <dsp:txXfrm>
        <a:off x="3277606" y="1132"/>
        <a:ext cx="2577491" cy="1546494"/>
      </dsp:txXfrm>
    </dsp:sp>
    <dsp:sp modelId="{0082B6A3-61E3-D34E-A459-324D7E40F8C1}">
      <dsp:nvSpPr>
        <dsp:cNvPr id="0" name=""/>
        <dsp:cNvSpPr/>
      </dsp:nvSpPr>
      <dsp:spPr bwMode="white">
        <a:xfrm>
          <a:off x="6112846" y="1132"/>
          <a:ext cx="2577491" cy="1546494"/>
        </a:xfrm>
        <a:prstGeom prst="rect">
          <a:avLst/>
        </a:prstGeom>
        <a:gradFill rotWithShape="0">
          <a:gsLst>
            <a:gs pos="0">
              <a:schemeClr val="accent2">
                <a:hueOff val="1337577"/>
                <a:satOff val="-1668"/>
                <a:lumOff val="392"/>
                <a:alphaOff val="0"/>
                <a:shade val="51000"/>
                <a:satMod val="130000"/>
              </a:schemeClr>
            </a:gs>
            <a:gs pos="80000">
              <a:schemeClr val="accent2">
                <a:hueOff val="1337577"/>
                <a:satOff val="-1668"/>
                <a:lumOff val="392"/>
                <a:alphaOff val="0"/>
                <a:shade val="93000"/>
                <a:satMod val="130000"/>
              </a:schemeClr>
            </a:gs>
            <a:gs pos="100000">
              <a:schemeClr val="accent2">
                <a:hueOff val="1337577"/>
                <a:satOff val="-1668"/>
                <a:lumOff val="39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Secy. Gen. </a:t>
          </a:r>
          <a:r>
            <a:rPr lang="en-US" sz="2400" b="0" kern="1200" dirty="0" err="1">
              <a:solidFill>
                <a:srgbClr val="000000"/>
              </a:solidFill>
            </a:rPr>
            <a:t>Lok</a:t>
          </a:r>
          <a:r>
            <a:rPr lang="en-US" sz="2400" b="0" kern="1200" dirty="0">
              <a:solidFill>
                <a:srgbClr val="000000"/>
              </a:solidFill>
            </a:rPr>
            <a:t> </a:t>
          </a:r>
          <a:r>
            <a:rPr lang="en-US" sz="2400" b="0" kern="1200" dirty="0" err="1">
              <a:solidFill>
                <a:srgbClr val="000000"/>
              </a:solidFill>
            </a:rPr>
            <a:t>Sabha</a:t>
          </a:r>
          <a:r>
            <a:rPr lang="en-US" sz="2400" b="0" kern="1200" dirty="0">
              <a:solidFill>
                <a:srgbClr val="000000"/>
              </a:solidFill>
            </a:rPr>
            <a:t>/ </a:t>
          </a:r>
          <a:r>
            <a:rPr lang="en-US" sz="2400" b="0" kern="1200" dirty="0">
              <a:solidFill>
                <a:srgbClr val="7030A0"/>
              </a:solidFill>
            </a:rPr>
            <a:t>Secretary </a:t>
          </a:r>
          <a:r>
            <a:rPr lang="en-US" sz="2400" b="0" kern="1200" dirty="0">
              <a:solidFill>
                <a:srgbClr val="000000"/>
              </a:solidFill>
            </a:rPr>
            <a:t>of State Legislative Assembly</a:t>
          </a:r>
        </a:p>
      </dsp:txBody>
      <dsp:txXfrm>
        <a:off x="6112846" y="1132"/>
        <a:ext cx="2577491" cy="1546494"/>
      </dsp:txXfrm>
    </dsp:sp>
    <dsp:sp modelId="{730BF761-4B00-5644-A551-3BCF1FCD1149}">
      <dsp:nvSpPr>
        <dsp:cNvPr id="0" name=""/>
        <dsp:cNvSpPr/>
      </dsp:nvSpPr>
      <dsp:spPr bwMode="white">
        <a:xfrm>
          <a:off x="442365" y="1805376"/>
          <a:ext cx="2577491" cy="1546494"/>
        </a:xfrm>
        <a:prstGeom prst="rect">
          <a:avLst/>
        </a:prstGeom>
        <a:gradFill rotWithShape="0">
          <a:gsLst>
            <a:gs pos="0">
              <a:schemeClr val="accent2">
                <a:hueOff val="2006365"/>
                <a:satOff val="-2502"/>
                <a:lumOff val="588"/>
                <a:alphaOff val="0"/>
                <a:shade val="51000"/>
                <a:satMod val="130000"/>
              </a:schemeClr>
            </a:gs>
            <a:gs pos="80000">
              <a:schemeClr val="accent2">
                <a:hueOff val="2006365"/>
                <a:satOff val="-2502"/>
                <a:lumOff val="588"/>
                <a:alphaOff val="0"/>
                <a:shade val="93000"/>
                <a:satMod val="130000"/>
              </a:schemeClr>
            </a:gs>
            <a:gs pos="100000">
              <a:schemeClr val="accent2">
                <a:hueOff val="2006365"/>
                <a:satOff val="-2502"/>
                <a:lumOff val="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7030A0"/>
              </a:solidFill>
            </a:rPr>
            <a:t>Director</a:t>
          </a:r>
          <a:r>
            <a:rPr lang="en-US" sz="2400" b="0" kern="1200" dirty="0">
              <a:solidFill>
                <a:srgbClr val="000000"/>
              </a:solidFill>
            </a:rPr>
            <a:t> of News Services, All India Radio, New Delhi</a:t>
          </a:r>
        </a:p>
      </dsp:txBody>
      <dsp:txXfrm>
        <a:off x="442365" y="1805376"/>
        <a:ext cx="2577491" cy="1546494"/>
      </dsp:txXfrm>
    </dsp:sp>
    <dsp:sp modelId="{901C7E73-FEAE-1049-BBB4-7FE3E83B2039}">
      <dsp:nvSpPr>
        <dsp:cNvPr id="0" name=""/>
        <dsp:cNvSpPr/>
      </dsp:nvSpPr>
      <dsp:spPr bwMode="white">
        <a:xfrm>
          <a:off x="3277606" y="1805376"/>
          <a:ext cx="2577491" cy="1546494"/>
        </a:xfrm>
        <a:prstGeom prst="rect">
          <a:avLst/>
        </a:prstGeom>
        <a:gradFill rotWithShape="0">
          <a:gsLst>
            <a:gs pos="0">
              <a:schemeClr val="accent2">
                <a:hueOff val="2675154"/>
                <a:satOff val="-3337"/>
                <a:lumOff val="785"/>
                <a:alphaOff val="0"/>
                <a:shade val="51000"/>
                <a:satMod val="130000"/>
              </a:schemeClr>
            </a:gs>
            <a:gs pos="80000">
              <a:schemeClr val="accent2">
                <a:hueOff val="2675154"/>
                <a:satOff val="-3337"/>
                <a:lumOff val="785"/>
                <a:alphaOff val="0"/>
                <a:shade val="93000"/>
                <a:satMod val="130000"/>
              </a:schemeClr>
            </a:gs>
            <a:gs pos="100000">
              <a:schemeClr val="accent2">
                <a:hueOff val="2675154"/>
                <a:satOff val="-3337"/>
                <a:lumOff val="7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AIR Station in State HQ</a:t>
          </a:r>
        </a:p>
      </dsp:txBody>
      <dsp:txXfrm>
        <a:off x="3277606" y="1805376"/>
        <a:ext cx="2577491" cy="1546494"/>
      </dsp:txXfrm>
    </dsp:sp>
    <dsp:sp modelId="{88ADBD69-3588-5344-A0D4-62BF75D613D9}">
      <dsp:nvSpPr>
        <dsp:cNvPr id="0" name=""/>
        <dsp:cNvSpPr/>
      </dsp:nvSpPr>
      <dsp:spPr bwMode="white">
        <a:xfrm>
          <a:off x="6112846" y="1805376"/>
          <a:ext cx="2577491" cy="1546494"/>
        </a:xfrm>
        <a:prstGeom prst="rect">
          <a:avLst/>
        </a:prstGeom>
        <a:gradFill rotWithShape="0">
          <a:gsLst>
            <a:gs pos="0">
              <a:schemeClr val="accent2">
                <a:hueOff val="3343942"/>
                <a:satOff val="-4171"/>
                <a:lumOff val="981"/>
                <a:alphaOff val="0"/>
                <a:shade val="51000"/>
                <a:satMod val="130000"/>
              </a:schemeClr>
            </a:gs>
            <a:gs pos="80000">
              <a:schemeClr val="accent2">
                <a:hueOff val="3343942"/>
                <a:satOff val="-4171"/>
                <a:lumOff val="981"/>
                <a:alphaOff val="0"/>
                <a:shade val="93000"/>
                <a:satMod val="130000"/>
              </a:schemeClr>
            </a:gs>
            <a:gs pos="100000">
              <a:schemeClr val="accent2">
                <a:hueOff val="3343942"/>
                <a:satOff val="-4171"/>
                <a:lumOff val="98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Director, </a:t>
          </a:r>
          <a:r>
            <a:rPr lang="en-US" sz="2400" b="0" kern="1200" dirty="0" err="1">
              <a:solidFill>
                <a:srgbClr val="000000"/>
              </a:solidFill>
            </a:rPr>
            <a:t>Doordarshan</a:t>
          </a:r>
          <a:r>
            <a:rPr lang="en-US" sz="2400" b="0" kern="1200" dirty="0">
              <a:solidFill>
                <a:srgbClr val="000000"/>
              </a:solidFill>
            </a:rPr>
            <a:t> Kendra, New Delhi</a:t>
          </a:r>
        </a:p>
      </dsp:txBody>
      <dsp:txXfrm>
        <a:off x="6112846" y="1805376"/>
        <a:ext cx="2577491" cy="1546494"/>
      </dsp:txXfrm>
    </dsp:sp>
    <dsp:sp modelId="{8A6A5ED5-F304-9840-ADD9-70E03F176B2B}">
      <dsp:nvSpPr>
        <dsp:cNvPr id="0" name=""/>
        <dsp:cNvSpPr/>
      </dsp:nvSpPr>
      <dsp:spPr bwMode="white">
        <a:xfrm>
          <a:off x="1859985" y="3585866"/>
          <a:ext cx="2577491" cy="1546494"/>
        </a:xfrm>
        <a:prstGeom prst="rect">
          <a:avLst/>
        </a:prstGeom>
        <a:gradFill rotWithShape="0">
          <a:gsLst>
            <a:gs pos="0">
              <a:schemeClr val="accent2">
                <a:hueOff val="4012731"/>
                <a:satOff val="-5005"/>
                <a:lumOff val="1177"/>
                <a:alphaOff val="0"/>
                <a:shade val="51000"/>
                <a:satMod val="130000"/>
              </a:schemeClr>
            </a:gs>
            <a:gs pos="80000">
              <a:schemeClr val="accent2">
                <a:hueOff val="4012731"/>
                <a:satOff val="-5005"/>
                <a:lumOff val="1177"/>
                <a:alphaOff val="0"/>
                <a:shade val="93000"/>
                <a:satMod val="130000"/>
              </a:schemeClr>
            </a:gs>
            <a:gs pos="100000">
              <a:schemeClr val="accent2">
                <a:hueOff val="4012731"/>
                <a:satOff val="-5005"/>
                <a:lumOff val="1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Information Officer, </a:t>
          </a:r>
          <a:r>
            <a:rPr lang="en-US" sz="2400" b="0" kern="1200" dirty="0" err="1">
              <a:solidFill>
                <a:srgbClr val="000000"/>
              </a:solidFill>
            </a:rPr>
            <a:t>PIB</a:t>
          </a:r>
          <a:r>
            <a:rPr lang="en-US" sz="2400" b="0" kern="1200" dirty="0">
              <a:solidFill>
                <a:srgbClr val="000000"/>
              </a:solidFill>
            </a:rPr>
            <a:t>, New Delhi</a:t>
          </a:r>
        </a:p>
      </dsp:txBody>
      <dsp:txXfrm>
        <a:off x="1859985" y="3585866"/>
        <a:ext cx="2577491" cy="1546494"/>
      </dsp:txXfrm>
    </dsp:sp>
    <dsp:sp modelId="{DB8A38AE-4DBD-D249-B498-B510B9C0BFB1}">
      <dsp:nvSpPr>
        <dsp:cNvPr id="0" name=""/>
        <dsp:cNvSpPr/>
      </dsp:nvSpPr>
      <dsp:spPr bwMode="white">
        <a:xfrm>
          <a:off x="4695226" y="3573989"/>
          <a:ext cx="2577491" cy="1546494"/>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000000"/>
              </a:solidFill>
            </a:rPr>
            <a:t>Ministry of Law Govt. of India/ State Govt. </a:t>
          </a:r>
        </a:p>
      </dsp:txBody>
      <dsp:txXfrm>
        <a:off x="4695226" y="3573989"/>
        <a:ext cx="2577491" cy="15464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CEB53-F71D-9C4D-9C60-A8A3DE11C589}">
      <dsp:nvSpPr>
        <dsp:cNvPr id="0" name=""/>
        <dsp:cNvSpPr/>
      </dsp:nvSpPr>
      <dsp:spPr bwMode="white">
        <a:xfrm>
          <a:off x="461191" y="677469"/>
          <a:ext cx="8221083" cy="307737"/>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Appoint a </a:t>
          </a:r>
          <a:r>
            <a:rPr lang="en-US" sz="1600" b="1" kern="1200" dirty="0">
              <a:solidFill>
                <a:srgbClr val="C00000"/>
              </a:solidFill>
            </a:rPr>
            <a:t>senior officer </a:t>
          </a:r>
          <a:r>
            <a:rPr lang="en-US" sz="1600" b="1" kern="1200" dirty="0"/>
            <a:t>to supervise sealing of packets. </a:t>
          </a:r>
          <a:endParaRPr lang="en-US" sz="1600" kern="1200" dirty="0"/>
        </a:p>
      </dsp:txBody>
      <dsp:txXfrm>
        <a:off x="461191" y="677469"/>
        <a:ext cx="8221083" cy="307737"/>
      </dsp:txXfrm>
    </dsp:sp>
    <dsp:sp modelId="{B7239D81-DF55-0E42-83CB-43B03AE1692B}">
      <dsp:nvSpPr>
        <dsp:cNvPr id="0" name=""/>
        <dsp:cNvSpPr/>
      </dsp:nvSpPr>
      <dsp:spPr>
        <a:xfrm>
          <a:off x="461191" y="985207"/>
          <a:ext cx="1096144" cy="182690"/>
        </a:xfrm>
        <a:prstGeom prst="parallelogram">
          <a:avLst>
            <a:gd name="adj" fmla="val 1408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FA4AE3-55FC-9346-B972-10964FD00F6B}">
      <dsp:nvSpPr>
        <dsp:cNvPr id="0" name=""/>
        <dsp:cNvSpPr/>
      </dsp:nvSpPr>
      <dsp:spPr>
        <a:xfrm>
          <a:off x="1621277" y="985207"/>
          <a:ext cx="1096144" cy="182690"/>
        </a:xfrm>
        <a:prstGeom prst="parallelogram">
          <a:avLst>
            <a:gd name="adj" fmla="val 140840"/>
          </a:avLst>
        </a:prstGeom>
        <a:gradFill rotWithShape="0">
          <a:gsLst>
            <a:gs pos="0">
              <a:schemeClr val="accent4">
                <a:hueOff val="-131317"/>
                <a:satOff val="791"/>
                <a:lumOff val="63"/>
                <a:alphaOff val="0"/>
                <a:shade val="51000"/>
                <a:satMod val="130000"/>
              </a:schemeClr>
            </a:gs>
            <a:gs pos="80000">
              <a:schemeClr val="accent4">
                <a:hueOff val="-131317"/>
                <a:satOff val="791"/>
                <a:lumOff val="63"/>
                <a:alphaOff val="0"/>
                <a:shade val="93000"/>
                <a:satMod val="130000"/>
              </a:schemeClr>
            </a:gs>
            <a:gs pos="100000">
              <a:schemeClr val="accent4">
                <a:hueOff val="-131317"/>
                <a:satOff val="791"/>
                <a:lumOff val="63"/>
                <a:alphaOff val="0"/>
                <a:shade val="94000"/>
                <a:satMod val="135000"/>
              </a:schemeClr>
            </a:gs>
          </a:gsLst>
          <a:lin ang="16200000" scaled="0"/>
        </a:gradFill>
        <a:ln w="9525" cap="flat" cmpd="sng" algn="ctr">
          <a:solidFill>
            <a:schemeClr val="accent4">
              <a:hueOff val="-131317"/>
              <a:satOff val="791"/>
              <a:lumOff val="6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AC1868-FB37-4A49-97F5-B7ABA0155572}">
      <dsp:nvSpPr>
        <dsp:cNvPr id="0" name=""/>
        <dsp:cNvSpPr/>
      </dsp:nvSpPr>
      <dsp:spPr>
        <a:xfrm>
          <a:off x="2781363" y="985207"/>
          <a:ext cx="1096144" cy="182690"/>
        </a:xfrm>
        <a:prstGeom prst="parallelogram">
          <a:avLst>
            <a:gd name="adj" fmla="val 140840"/>
          </a:avLst>
        </a:prstGeom>
        <a:gradFill rotWithShape="0">
          <a:gsLst>
            <a:gs pos="0">
              <a:schemeClr val="accent4">
                <a:hueOff val="-262633"/>
                <a:satOff val="1582"/>
                <a:lumOff val="127"/>
                <a:alphaOff val="0"/>
                <a:shade val="51000"/>
                <a:satMod val="130000"/>
              </a:schemeClr>
            </a:gs>
            <a:gs pos="80000">
              <a:schemeClr val="accent4">
                <a:hueOff val="-262633"/>
                <a:satOff val="1582"/>
                <a:lumOff val="127"/>
                <a:alphaOff val="0"/>
                <a:shade val="93000"/>
                <a:satMod val="130000"/>
              </a:schemeClr>
            </a:gs>
            <a:gs pos="100000">
              <a:schemeClr val="accent4">
                <a:hueOff val="-262633"/>
                <a:satOff val="1582"/>
                <a:lumOff val="127"/>
                <a:alphaOff val="0"/>
                <a:shade val="94000"/>
                <a:satMod val="135000"/>
              </a:schemeClr>
            </a:gs>
          </a:gsLst>
          <a:lin ang="16200000" scaled="0"/>
        </a:gradFill>
        <a:ln w="9525" cap="flat" cmpd="sng" algn="ctr">
          <a:solidFill>
            <a:schemeClr val="accent4">
              <a:hueOff val="-262633"/>
              <a:satOff val="1582"/>
              <a:lumOff val="12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3F8C328-AAA7-0948-9B13-D56AA05E137D}">
      <dsp:nvSpPr>
        <dsp:cNvPr id="0" name=""/>
        <dsp:cNvSpPr/>
      </dsp:nvSpPr>
      <dsp:spPr>
        <a:xfrm>
          <a:off x="3941449" y="985207"/>
          <a:ext cx="1096144" cy="182690"/>
        </a:xfrm>
        <a:prstGeom prst="parallelogram">
          <a:avLst>
            <a:gd name="adj" fmla="val 140840"/>
          </a:avLst>
        </a:prstGeom>
        <a:gradFill rotWithShape="0">
          <a:gsLst>
            <a:gs pos="0">
              <a:schemeClr val="accent4">
                <a:hueOff val="-393950"/>
                <a:satOff val="2373"/>
                <a:lumOff val="190"/>
                <a:alphaOff val="0"/>
                <a:shade val="51000"/>
                <a:satMod val="130000"/>
              </a:schemeClr>
            </a:gs>
            <a:gs pos="80000">
              <a:schemeClr val="accent4">
                <a:hueOff val="-393950"/>
                <a:satOff val="2373"/>
                <a:lumOff val="190"/>
                <a:alphaOff val="0"/>
                <a:shade val="93000"/>
                <a:satMod val="130000"/>
              </a:schemeClr>
            </a:gs>
            <a:gs pos="100000">
              <a:schemeClr val="accent4">
                <a:hueOff val="-393950"/>
                <a:satOff val="2373"/>
                <a:lumOff val="190"/>
                <a:alphaOff val="0"/>
                <a:shade val="94000"/>
                <a:satMod val="135000"/>
              </a:schemeClr>
            </a:gs>
          </a:gsLst>
          <a:lin ang="16200000" scaled="0"/>
        </a:gradFill>
        <a:ln w="9525" cap="flat" cmpd="sng" algn="ctr">
          <a:solidFill>
            <a:schemeClr val="accent4">
              <a:hueOff val="-393950"/>
              <a:satOff val="2373"/>
              <a:lumOff val="19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029D6BB-F5D1-FC4D-A6BE-2E8D5E5EA979}">
      <dsp:nvSpPr>
        <dsp:cNvPr id="0" name=""/>
        <dsp:cNvSpPr/>
      </dsp:nvSpPr>
      <dsp:spPr>
        <a:xfrm>
          <a:off x="5101536" y="985207"/>
          <a:ext cx="1096144" cy="182690"/>
        </a:xfrm>
        <a:prstGeom prst="parallelogram">
          <a:avLst>
            <a:gd name="adj" fmla="val 140840"/>
          </a:avLst>
        </a:prstGeom>
        <a:gradFill rotWithShape="0">
          <a:gsLst>
            <a:gs pos="0">
              <a:schemeClr val="accent4">
                <a:hueOff val="-525267"/>
                <a:satOff val="3165"/>
                <a:lumOff val="254"/>
                <a:alphaOff val="0"/>
                <a:shade val="51000"/>
                <a:satMod val="130000"/>
              </a:schemeClr>
            </a:gs>
            <a:gs pos="80000">
              <a:schemeClr val="accent4">
                <a:hueOff val="-525267"/>
                <a:satOff val="3165"/>
                <a:lumOff val="254"/>
                <a:alphaOff val="0"/>
                <a:shade val="93000"/>
                <a:satMod val="130000"/>
              </a:schemeClr>
            </a:gs>
            <a:gs pos="100000">
              <a:schemeClr val="accent4">
                <a:hueOff val="-525267"/>
                <a:satOff val="3165"/>
                <a:lumOff val="254"/>
                <a:alphaOff val="0"/>
                <a:shade val="94000"/>
                <a:satMod val="135000"/>
              </a:schemeClr>
            </a:gs>
          </a:gsLst>
          <a:lin ang="16200000" scaled="0"/>
        </a:gradFill>
        <a:ln w="9525" cap="flat" cmpd="sng" algn="ctr">
          <a:solidFill>
            <a:schemeClr val="accent4">
              <a:hueOff val="-525267"/>
              <a:satOff val="3165"/>
              <a:lumOff val="25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9C20F4B-16E1-5F47-B2E6-2E28A5695B82}">
      <dsp:nvSpPr>
        <dsp:cNvPr id="0" name=""/>
        <dsp:cNvSpPr/>
      </dsp:nvSpPr>
      <dsp:spPr>
        <a:xfrm>
          <a:off x="6261622" y="985207"/>
          <a:ext cx="1096144" cy="182690"/>
        </a:xfrm>
        <a:prstGeom prst="parallelogram">
          <a:avLst>
            <a:gd name="adj" fmla="val 140840"/>
          </a:avLst>
        </a:prstGeom>
        <a:gradFill rotWithShape="0">
          <a:gsLst>
            <a:gs pos="0">
              <a:schemeClr val="accent4">
                <a:hueOff val="-656584"/>
                <a:satOff val="3956"/>
                <a:lumOff val="317"/>
                <a:alphaOff val="0"/>
                <a:shade val="51000"/>
                <a:satMod val="130000"/>
              </a:schemeClr>
            </a:gs>
            <a:gs pos="80000">
              <a:schemeClr val="accent4">
                <a:hueOff val="-656584"/>
                <a:satOff val="3956"/>
                <a:lumOff val="317"/>
                <a:alphaOff val="0"/>
                <a:shade val="93000"/>
                <a:satMod val="130000"/>
              </a:schemeClr>
            </a:gs>
            <a:gs pos="100000">
              <a:schemeClr val="accent4">
                <a:hueOff val="-656584"/>
                <a:satOff val="3956"/>
                <a:lumOff val="317"/>
                <a:alphaOff val="0"/>
                <a:shade val="94000"/>
                <a:satMod val="135000"/>
              </a:schemeClr>
            </a:gs>
          </a:gsLst>
          <a:lin ang="16200000" scaled="0"/>
        </a:gradFill>
        <a:ln w="9525" cap="flat" cmpd="sng" algn="ctr">
          <a:solidFill>
            <a:schemeClr val="accent4">
              <a:hueOff val="-656584"/>
              <a:satOff val="3956"/>
              <a:lumOff val="31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7BB7084-4EE9-1344-855F-79E8240042ED}">
      <dsp:nvSpPr>
        <dsp:cNvPr id="0" name=""/>
        <dsp:cNvSpPr/>
      </dsp:nvSpPr>
      <dsp:spPr>
        <a:xfrm>
          <a:off x="7421708" y="985207"/>
          <a:ext cx="1096144" cy="182690"/>
        </a:xfrm>
        <a:prstGeom prst="parallelogram">
          <a:avLst>
            <a:gd name="adj" fmla="val 140840"/>
          </a:avLst>
        </a:prstGeom>
        <a:gradFill rotWithShape="0">
          <a:gsLst>
            <a:gs pos="0">
              <a:schemeClr val="accent4">
                <a:hueOff val="-787901"/>
                <a:satOff val="4747"/>
                <a:lumOff val="380"/>
                <a:alphaOff val="0"/>
                <a:shade val="51000"/>
                <a:satMod val="130000"/>
              </a:schemeClr>
            </a:gs>
            <a:gs pos="80000">
              <a:schemeClr val="accent4">
                <a:hueOff val="-787901"/>
                <a:satOff val="4747"/>
                <a:lumOff val="380"/>
                <a:alphaOff val="0"/>
                <a:shade val="93000"/>
                <a:satMod val="130000"/>
              </a:schemeClr>
            </a:gs>
            <a:gs pos="100000">
              <a:schemeClr val="accent4">
                <a:hueOff val="-787901"/>
                <a:satOff val="4747"/>
                <a:lumOff val="380"/>
                <a:alphaOff val="0"/>
                <a:shade val="94000"/>
                <a:satMod val="135000"/>
              </a:schemeClr>
            </a:gs>
          </a:gsLst>
          <a:lin ang="16200000" scaled="0"/>
        </a:gradFill>
        <a:ln w="9525" cap="flat" cmpd="sng" algn="ctr">
          <a:solidFill>
            <a:schemeClr val="accent4">
              <a:hueOff val="-787901"/>
              <a:satOff val="4747"/>
              <a:lumOff val="38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7F733A-6DE0-4B44-A17F-75929C00ACA2}">
      <dsp:nvSpPr>
        <dsp:cNvPr id="0" name=""/>
        <dsp:cNvSpPr/>
      </dsp:nvSpPr>
      <dsp:spPr bwMode="white">
        <a:xfrm>
          <a:off x="461191" y="1292333"/>
          <a:ext cx="8221083" cy="5636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These papers are to be sealed with </a:t>
          </a:r>
          <a:r>
            <a:rPr lang="en-US" sz="1600" b="1" kern="1200" dirty="0">
              <a:solidFill>
                <a:srgbClr val="C00000"/>
              </a:solidFill>
            </a:rPr>
            <a:t>Secret Seal </a:t>
          </a:r>
          <a:r>
            <a:rPr lang="en-US" sz="1600" b="1" kern="1200" dirty="0"/>
            <a:t>of ECI</a:t>
          </a:r>
          <a:endParaRPr lang="en-US" sz="1600" kern="1200" dirty="0"/>
        </a:p>
      </dsp:txBody>
      <dsp:txXfrm>
        <a:off x="461191" y="1292333"/>
        <a:ext cx="8221083" cy="563600"/>
      </dsp:txXfrm>
    </dsp:sp>
    <dsp:sp modelId="{B6F1555A-A2EA-B145-97A4-B7D1277DAA69}">
      <dsp:nvSpPr>
        <dsp:cNvPr id="0" name=""/>
        <dsp:cNvSpPr/>
      </dsp:nvSpPr>
      <dsp:spPr>
        <a:xfrm>
          <a:off x="461191" y="1855933"/>
          <a:ext cx="1096144" cy="182690"/>
        </a:xfrm>
        <a:prstGeom prst="parallelogram">
          <a:avLst>
            <a:gd name="adj" fmla="val 140840"/>
          </a:avLst>
        </a:prstGeom>
        <a:gradFill rotWithShape="0">
          <a:gsLst>
            <a:gs pos="0">
              <a:schemeClr val="accent4">
                <a:hueOff val="-919217"/>
                <a:satOff val="5538"/>
                <a:lumOff val="444"/>
                <a:alphaOff val="0"/>
                <a:shade val="51000"/>
                <a:satMod val="130000"/>
              </a:schemeClr>
            </a:gs>
            <a:gs pos="80000">
              <a:schemeClr val="accent4">
                <a:hueOff val="-919217"/>
                <a:satOff val="5538"/>
                <a:lumOff val="444"/>
                <a:alphaOff val="0"/>
                <a:shade val="93000"/>
                <a:satMod val="130000"/>
              </a:schemeClr>
            </a:gs>
            <a:gs pos="100000">
              <a:schemeClr val="accent4">
                <a:hueOff val="-919217"/>
                <a:satOff val="5538"/>
                <a:lumOff val="444"/>
                <a:alphaOff val="0"/>
                <a:shade val="94000"/>
                <a:satMod val="135000"/>
              </a:schemeClr>
            </a:gs>
          </a:gsLst>
          <a:lin ang="16200000" scaled="0"/>
        </a:gradFill>
        <a:ln w="9525" cap="flat" cmpd="sng" algn="ctr">
          <a:solidFill>
            <a:schemeClr val="accent4">
              <a:hueOff val="-919217"/>
              <a:satOff val="5538"/>
              <a:lumOff val="44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186EAF2-2935-294E-BBDF-11A8393B0A4C}">
      <dsp:nvSpPr>
        <dsp:cNvPr id="0" name=""/>
        <dsp:cNvSpPr/>
      </dsp:nvSpPr>
      <dsp:spPr>
        <a:xfrm>
          <a:off x="1621277" y="1855933"/>
          <a:ext cx="1096144" cy="182690"/>
        </a:xfrm>
        <a:prstGeom prst="parallelogram">
          <a:avLst>
            <a:gd name="adj" fmla="val 140840"/>
          </a:avLst>
        </a:prstGeom>
        <a:gradFill rotWithShape="0">
          <a:gsLst>
            <a:gs pos="0">
              <a:schemeClr val="accent4">
                <a:hueOff val="-1050534"/>
                <a:satOff val="6329"/>
                <a:lumOff val="507"/>
                <a:alphaOff val="0"/>
                <a:shade val="51000"/>
                <a:satMod val="130000"/>
              </a:schemeClr>
            </a:gs>
            <a:gs pos="80000">
              <a:schemeClr val="accent4">
                <a:hueOff val="-1050534"/>
                <a:satOff val="6329"/>
                <a:lumOff val="507"/>
                <a:alphaOff val="0"/>
                <a:shade val="93000"/>
                <a:satMod val="130000"/>
              </a:schemeClr>
            </a:gs>
            <a:gs pos="100000">
              <a:schemeClr val="accent4">
                <a:hueOff val="-1050534"/>
                <a:satOff val="6329"/>
                <a:lumOff val="507"/>
                <a:alphaOff val="0"/>
                <a:shade val="94000"/>
                <a:satMod val="135000"/>
              </a:schemeClr>
            </a:gs>
          </a:gsLst>
          <a:lin ang="16200000" scaled="0"/>
        </a:gradFill>
        <a:ln w="9525" cap="flat" cmpd="sng" algn="ctr">
          <a:solidFill>
            <a:schemeClr val="accent4">
              <a:hueOff val="-1050534"/>
              <a:satOff val="6329"/>
              <a:lumOff val="50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5A082A6-0FBB-9C41-A7AA-F847737A4A97}">
      <dsp:nvSpPr>
        <dsp:cNvPr id="0" name=""/>
        <dsp:cNvSpPr/>
      </dsp:nvSpPr>
      <dsp:spPr>
        <a:xfrm>
          <a:off x="2781363" y="1855933"/>
          <a:ext cx="1096144" cy="182690"/>
        </a:xfrm>
        <a:prstGeom prst="parallelogram">
          <a:avLst>
            <a:gd name="adj" fmla="val 140840"/>
          </a:avLst>
        </a:prstGeom>
        <a:gradFill rotWithShape="0">
          <a:gsLst>
            <a:gs pos="0">
              <a:schemeClr val="accent4">
                <a:hueOff val="-1181851"/>
                <a:satOff val="7120"/>
                <a:lumOff val="571"/>
                <a:alphaOff val="0"/>
                <a:shade val="51000"/>
                <a:satMod val="130000"/>
              </a:schemeClr>
            </a:gs>
            <a:gs pos="80000">
              <a:schemeClr val="accent4">
                <a:hueOff val="-1181851"/>
                <a:satOff val="7120"/>
                <a:lumOff val="571"/>
                <a:alphaOff val="0"/>
                <a:shade val="93000"/>
                <a:satMod val="130000"/>
              </a:schemeClr>
            </a:gs>
            <a:gs pos="100000">
              <a:schemeClr val="accent4">
                <a:hueOff val="-1181851"/>
                <a:satOff val="7120"/>
                <a:lumOff val="571"/>
                <a:alphaOff val="0"/>
                <a:shade val="94000"/>
                <a:satMod val="135000"/>
              </a:schemeClr>
            </a:gs>
          </a:gsLst>
          <a:lin ang="16200000" scaled="0"/>
        </a:gradFill>
        <a:ln w="9525" cap="flat" cmpd="sng" algn="ctr">
          <a:solidFill>
            <a:schemeClr val="accent4">
              <a:hueOff val="-1181851"/>
              <a:satOff val="7120"/>
              <a:lumOff val="57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4DBF83-EDBE-6B4E-A301-EAB30D295D66}">
      <dsp:nvSpPr>
        <dsp:cNvPr id="0" name=""/>
        <dsp:cNvSpPr/>
      </dsp:nvSpPr>
      <dsp:spPr>
        <a:xfrm>
          <a:off x="3941449" y="1855933"/>
          <a:ext cx="1096144" cy="182690"/>
        </a:xfrm>
        <a:prstGeom prst="parallelogram">
          <a:avLst>
            <a:gd name="adj" fmla="val 140840"/>
          </a:avLst>
        </a:prstGeom>
        <a:gradFill rotWithShape="0">
          <a:gsLst>
            <a:gs pos="0">
              <a:schemeClr val="accent4">
                <a:hueOff val="-1313168"/>
                <a:satOff val="7911"/>
                <a:lumOff val="634"/>
                <a:alphaOff val="0"/>
                <a:shade val="51000"/>
                <a:satMod val="130000"/>
              </a:schemeClr>
            </a:gs>
            <a:gs pos="80000">
              <a:schemeClr val="accent4">
                <a:hueOff val="-1313168"/>
                <a:satOff val="7911"/>
                <a:lumOff val="634"/>
                <a:alphaOff val="0"/>
                <a:shade val="93000"/>
                <a:satMod val="130000"/>
              </a:schemeClr>
            </a:gs>
            <a:gs pos="100000">
              <a:schemeClr val="accent4">
                <a:hueOff val="-1313168"/>
                <a:satOff val="7911"/>
                <a:lumOff val="634"/>
                <a:alphaOff val="0"/>
                <a:shade val="94000"/>
                <a:satMod val="135000"/>
              </a:schemeClr>
            </a:gs>
          </a:gsLst>
          <a:lin ang="16200000" scaled="0"/>
        </a:gradFill>
        <a:ln w="9525" cap="flat" cmpd="sng" algn="ctr">
          <a:solidFill>
            <a:schemeClr val="accent4">
              <a:hueOff val="-1313168"/>
              <a:satOff val="7911"/>
              <a:lumOff val="63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997CD1A-ADBD-8E4A-A9C1-8EB91B787CCC}">
      <dsp:nvSpPr>
        <dsp:cNvPr id="0" name=""/>
        <dsp:cNvSpPr/>
      </dsp:nvSpPr>
      <dsp:spPr>
        <a:xfrm>
          <a:off x="5101536" y="1855933"/>
          <a:ext cx="1096144" cy="182690"/>
        </a:xfrm>
        <a:prstGeom prst="parallelogram">
          <a:avLst>
            <a:gd name="adj" fmla="val 140840"/>
          </a:avLst>
        </a:prstGeom>
        <a:gradFill rotWithShape="0">
          <a:gsLst>
            <a:gs pos="0">
              <a:schemeClr val="accent4">
                <a:hueOff val="-1444484"/>
                <a:satOff val="8703"/>
                <a:lumOff val="698"/>
                <a:alphaOff val="0"/>
                <a:shade val="51000"/>
                <a:satMod val="130000"/>
              </a:schemeClr>
            </a:gs>
            <a:gs pos="80000">
              <a:schemeClr val="accent4">
                <a:hueOff val="-1444484"/>
                <a:satOff val="8703"/>
                <a:lumOff val="698"/>
                <a:alphaOff val="0"/>
                <a:shade val="93000"/>
                <a:satMod val="130000"/>
              </a:schemeClr>
            </a:gs>
            <a:gs pos="100000">
              <a:schemeClr val="accent4">
                <a:hueOff val="-1444484"/>
                <a:satOff val="8703"/>
                <a:lumOff val="698"/>
                <a:alphaOff val="0"/>
                <a:shade val="94000"/>
                <a:satMod val="135000"/>
              </a:schemeClr>
            </a:gs>
          </a:gsLst>
          <a:lin ang="16200000" scaled="0"/>
        </a:gradFill>
        <a:ln w="9525" cap="flat" cmpd="sng" algn="ctr">
          <a:solidFill>
            <a:schemeClr val="accent4">
              <a:hueOff val="-1444484"/>
              <a:satOff val="8703"/>
              <a:lumOff val="69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E695E00-AE5E-C34B-BEA3-3549DF112B41}">
      <dsp:nvSpPr>
        <dsp:cNvPr id="0" name=""/>
        <dsp:cNvSpPr/>
      </dsp:nvSpPr>
      <dsp:spPr>
        <a:xfrm>
          <a:off x="6261622" y="1855933"/>
          <a:ext cx="1096144" cy="182690"/>
        </a:xfrm>
        <a:prstGeom prst="parallelogram">
          <a:avLst>
            <a:gd name="adj" fmla="val 140840"/>
          </a:avLst>
        </a:prstGeom>
        <a:gradFill rotWithShape="0">
          <a:gsLst>
            <a:gs pos="0">
              <a:schemeClr val="accent4">
                <a:hueOff val="-1575801"/>
                <a:satOff val="9494"/>
                <a:lumOff val="761"/>
                <a:alphaOff val="0"/>
                <a:shade val="51000"/>
                <a:satMod val="130000"/>
              </a:schemeClr>
            </a:gs>
            <a:gs pos="80000">
              <a:schemeClr val="accent4">
                <a:hueOff val="-1575801"/>
                <a:satOff val="9494"/>
                <a:lumOff val="761"/>
                <a:alphaOff val="0"/>
                <a:shade val="93000"/>
                <a:satMod val="130000"/>
              </a:schemeClr>
            </a:gs>
            <a:gs pos="100000">
              <a:schemeClr val="accent4">
                <a:hueOff val="-1575801"/>
                <a:satOff val="9494"/>
                <a:lumOff val="761"/>
                <a:alphaOff val="0"/>
                <a:shade val="94000"/>
                <a:satMod val="135000"/>
              </a:schemeClr>
            </a:gs>
          </a:gsLst>
          <a:lin ang="16200000" scaled="0"/>
        </a:gradFill>
        <a:ln w="9525" cap="flat" cmpd="sng" algn="ctr">
          <a:solidFill>
            <a:schemeClr val="accent4">
              <a:hueOff val="-1575801"/>
              <a:satOff val="9494"/>
              <a:lumOff val="76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7B27EC-C78E-6741-9C69-92746AA6F50C}">
      <dsp:nvSpPr>
        <dsp:cNvPr id="0" name=""/>
        <dsp:cNvSpPr/>
      </dsp:nvSpPr>
      <dsp:spPr>
        <a:xfrm>
          <a:off x="7421708" y="1855933"/>
          <a:ext cx="1096144" cy="182690"/>
        </a:xfrm>
        <a:prstGeom prst="parallelogram">
          <a:avLst>
            <a:gd name="adj" fmla="val 140840"/>
          </a:avLst>
        </a:prstGeom>
        <a:gradFill rotWithShape="0">
          <a:gsLst>
            <a:gs pos="0">
              <a:schemeClr val="accent4">
                <a:hueOff val="-1707118"/>
                <a:satOff val="10285"/>
                <a:lumOff val="824"/>
                <a:alphaOff val="0"/>
                <a:shade val="51000"/>
                <a:satMod val="130000"/>
              </a:schemeClr>
            </a:gs>
            <a:gs pos="80000">
              <a:schemeClr val="accent4">
                <a:hueOff val="-1707118"/>
                <a:satOff val="10285"/>
                <a:lumOff val="824"/>
                <a:alphaOff val="0"/>
                <a:shade val="93000"/>
                <a:satMod val="130000"/>
              </a:schemeClr>
            </a:gs>
            <a:gs pos="100000">
              <a:schemeClr val="accent4">
                <a:hueOff val="-1707118"/>
                <a:satOff val="10285"/>
                <a:lumOff val="824"/>
                <a:alphaOff val="0"/>
                <a:shade val="94000"/>
                <a:satMod val="135000"/>
              </a:schemeClr>
            </a:gs>
          </a:gsLst>
          <a:lin ang="16200000" scaled="0"/>
        </a:gradFill>
        <a:ln w="9525" cap="flat" cmpd="sng" algn="ctr">
          <a:solidFill>
            <a:schemeClr val="accent4">
              <a:hueOff val="-1707118"/>
              <a:satOff val="10285"/>
              <a:lumOff val="824"/>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78BF80-89C3-044F-9D06-4A3739BD06F7}">
      <dsp:nvSpPr>
        <dsp:cNvPr id="0" name=""/>
        <dsp:cNvSpPr/>
      </dsp:nvSpPr>
      <dsp:spPr bwMode="white">
        <a:xfrm>
          <a:off x="461191" y="1960065"/>
          <a:ext cx="8195351" cy="33098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All of these are to be put in </a:t>
          </a:r>
          <a:r>
            <a:rPr lang="en-US" sz="1600" b="1" kern="1200" dirty="0">
              <a:solidFill>
                <a:srgbClr val="C00000"/>
              </a:solidFill>
            </a:rPr>
            <a:t>steel trunk</a:t>
          </a:r>
          <a:endParaRPr lang="en-US" sz="1600" kern="1200" dirty="0">
            <a:solidFill>
              <a:srgbClr val="C00000"/>
            </a:solidFill>
          </a:endParaRPr>
        </a:p>
      </dsp:txBody>
      <dsp:txXfrm>
        <a:off x="461191" y="1960065"/>
        <a:ext cx="8195351" cy="330980"/>
      </dsp:txXfrm>
    </dsp:sp>
    <dsp:sp modelId="{EDF5C352-B99C-AF43-82FF-33605DA90EEB}">
      <dsp:nvSpPr>
        <dsp:cNvPr id="0" name=""/>
        <dsp:cNvSpPr/>
      </dsp:nvSpPr>
      <dsp:spPr>
        <a:xfrm>
          <a:off x="461191" y="2494040"/>
          <a:ext cx="1096144" cy="182690"/>
        </a:xfrm>
        <a:prstGeom prst="parallelogram">
          <a:avLst>
            <a:gd name="adj" fmla="val 140840"/>
          </a:avLst>
        </a:prstGeom>
        <a:gradFill rotWithShape="0">
          <a:gsLst>
            <a:gs pos="0">
              <a:schemeClr val="accent4">
                <a:hueOff val="-1838435"/>
                <a:satOff val="11076"/>
                <a:lumOff val="888"/>
                <a:alphaOff val="0"/>
                <a:shade val="51000"/>
                <a:satMod val="130000"/>
              </a:schemeClr>
            </a:gs>
            <a:gs pos="80000">
              <a:schemeClr val="accent4">
                <a:hueOff val="-1838435"/>
                <a:satOff val="11076"/>
                <a:lumOff val="888"/>
                <a:alphaOff val="0"/>
                <a:shade val="93000"/>
                <a:satMod val="130000"/>
              </a:schemeClr>
            </a:gs>
            <a:gs pos="100000">
              <a:schemeClr val="accent4">
                <a:hueOff val="-1838435"/>
                <a:satOff val="11076"/>
                <a:lumOff val="888"/>
                <a:alphaOff val="0"/>
                <a:shade val="94000"/>
                <a:satMod val="135000"/>
              </a:schemeClr>
            </a:gs>
          </a:gsLst>
          <a:lin ang="16200000" scaled="0"/>
        </a:gradFill>
        <a:ln w="9525" cap="flat" cmpd="sng" algn="ctr">
          <a:solidFill>
            <a:schemeClr val="accent4">
              <a:hueOff val="-1838435"/>
              <a:satOff val="11076"/>
              <a:lumOff val="88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59805C-9040-7044-A683-8F7AC1C575EC}">
      <dsp:nvSpPr>
        <dsp:cNvPr id="0" name=""/>
        <dsp:cNvSpPr/>
      </dsp:nvSpPr>
      <dsp:spPr>
        <a:xfrm>
          <a:off x="1621277" y="2494040"/>
          <a:ext cx="1096144" cy="182690"/>
        </a:xfrm>
        <a:prstGeom prst="parallelogram">
          <a:avLst>
            <a:gd name="adj" fmla="val 140840"/>
          </a:avLst>
        </a:prstGeom>
        <a:gradFill rotWithShape="0">
          <a:gsLst>
            <a:gs pos="0">
              <a:schemeClr val="accent4">
                <a:hueOff val="-1969751"/>
                <a:satOff val="11867"/>
                <a:lumOff val="951"/>
                <a:alphaOff val="0"/>
                <a:shade val="51000"/>
                <a:satMod val="130000"/>
              </a:schemeClr>
            </a:gs>
            <a:gs pos="80000">
              <a:schemeClr val="accent4">
                <a:hueOff val="-1969751"/>
                <a:satOff val="11867"/>
                <a:lumOff val="951"/>
                <a:alphaOff val="0"/>
                <a:shade val="93000"/>
                <a:satMod val="130000"/>
              </a:schemeClr>
            </a:gs>
            <a:gs pos="100000">
              <a:schemeClr val="accent4">
                <a:hueOff val="-1969751"/>
                <a:satOff val="11867"/>
                <a:lumOff val="951"/>
                <a:alphaOff val="0"/>
                <a:shade val="94000"/>
                <a:satMod val="135000"/>
              </a:schemeClr>
            </a:gs>
          </a:gsLst>
          <a:lin ang="16200000" scaled="0"/>
        </a:gradFill>
        <a:ln w="9525" cap="flat" cmpd="sng" algn="ctr">
          <a:solidFill>
            <a:schemeClr val="accent4">
              <a:hueOff val="-1969751"/>
              <a:satOff val="11867"/>
              <a:lumOff val="95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5E0B3D8-BD61-F945-80CC-962A84EE5D85}">
      <dsp:nvSpPr>
        <dsp:cNvPr id="0" name=""/>
        <dsp:cNvSpPr/>
      </dsp:nvSpPr>
      <dsp:spPr>
        <a:xfrm>
          <a:off x="2781363" y="2494040"/>
          <a:ext cx="1096144" cy="182690"/>
        </a:xfrm>
        <a:prstGeom prst="parallelogram">
          <a:avLst>
            <a:gd name="adj" fmla="val 140840"/>
          </a:avLst>
        </a:prstGeom>
        <a:gradFill rotWithShape="0">
          <a:gsLst>
            <a:gs pos="0">
              <a:schemeClr val="accent4">
                <a:hueOff val="-2101068"/>
                <a:satOff val="12658"/>
                <a:lumOff val="1015"/>
                <a:alphaOff val="0"/>
                <a:shade val="51000"/>
                <a:satMod val="130000"/>
              </a:schemeClr>
            </a:gs>
            <a:gs pos="80000">
              <a:schemeClr val="accent4">
                <a:hueOff val="-2101068"/>
                <a:satOff val="12658"/>
                <a:lumOff val="1015"/>
                <a:alphaOff val="0"/>
                <a:shade val="93000"/>
                <a:satMod val="130000"/>
              </a:schemeClr>
            </a:gs>
            <a:gs pos="100000">
              <a:schemeClr val="accent4">
                <a:hueOff val="-2101068"/>
                <a:satOff val="12658"/>
                <a:lumOff val="1015"/>
                <a:alphaOff val="0"/>
                <a:shade val="94000"/>
                <a:satMod val="135000"/>
              </a:schemeClr>
            </a:gs>
          </a:gsLst>
          <a:lin ang="16200000" scaled="0"/>
        </a:gradFill>
        <a:ln w="9525" cap="flat" cmpd="sng" algn="ctr">
          <a:solidFill>
            <a:schemeClr val="accent4">
              <a:hueOff val="-2101068"/>
              <a:satOff val="12658"/>
              <a:lumOff val="10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0C9BEE6-9901-2C45-A79F-8CEA11C9DC9D}">
      <dsp:nvSpPr>
        <dsp:cNvPr id="0" name=""/>
        <dsp:cNvSpPr/>
      </dsp:nvSpPr>
      <dsp:spPr>
        <a:xfrm>
          <a:off x="3941449" y="2494040"/>
          <a:ext cx="1096144" cy="182690"/>
        </a:xfrm>
        <a:prstGeom prst="parallelogram">
          <a:avLst>
            <a:gd name="adj" fmla="val 14084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7DB3E69-3319-4E46-910B-2B154442AA29}">
      <dsp:nvSpPr>
        <dsp:cNvPr id="0" name=""/>
        <dsp:cNvSpPr/>
      </dsp:nvSpPr>
      <dsp:spPr>
        <a:xfrm>
          <a:off x="5101536" y="2494040"/>
          <a:ext cx="1096144" cy="182690"/>
        </a:xfrm>
        <a:prstGeom prst="parallelogram">
          <a:avLst>
            <a:gd name="adj" fmla="val 140840"/>
          </a:avLst>
        </a:prstGeom>
        <a:gradFill rotWithShape="0">
          <a:gsLst>
            <a:gs pos="0">
              <a:schemeClr val="accent4">
                <a:hueOff val="-2363702"/>
                <a:satOff val="14241"/>
                <a:lumOff val="1141"/>
                <a:alphaOff val="0"/>
                <a:shade val="51000"/>
                <a:satMod val="130000"/>
              </a:schemeClr>
            </a:gs>
            <a:gs pos="80000">
              <a:schemeClr val="accent4">
                <a:hueOff val="-2363702"/>
                <a:satOff val="14241"/>
                <a:lumOff val="1141"/>
                <a:alphaOff val="0"/>
                <a:shade val="93000"/>
                <a:satMod val="130000"/>
              </a:schemeClr>
            </a:gs>
            <a:gs pos="100000">
              <a:schemeClr val="accent4">
                <a:hueOff val="-2363702"/>
                <a:satOff val="14241"/>
                <a:lumOff val="1141"/>
                <a:alphaOff val="0"/>
                <a:shade val="94000"/>
                <a:satMod val="135000"/>
              </a:schemeClr>
            </a:gs>
          </a:gsLst>
          <a:lin ang="16200000" scaled="0"/>
        </a:gradFill>
        <a:ln w="9525" cap="flat" cmpd="sng" algn="ctr">
          <a:solidFill>
            <a:schemeClr val="accent4">
              <a:hueOff val="-2363702"/>
              <a:satOff val="14241"/>
              <a:lumOff val="1141"/>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CCDBC95-D8C1-0449-852B-DEB8B30F907F}">
      <dsp:nvSpPr>
        <dsp:cNvPr id="0" name=""/>
        <dsp:cNvSpPr/>
      </dsp:nvSpPr>
      <dsp:spPr>
        <a:xfrm>
          <a:off x="6261622" y="2494040"/>
          <a:ext cx="1096144" cy="182690"/>
        </a:xfrm>
        <a:prstGeom prst="parallelogram">
          <a:avLst>
            <a:gd name="adj" fmla="val 140840"/>
          </a:avLst>
        </a:prstGeom>
        <a:gradFill rotWithShape="0">
          <a:gsLst>
            <a:gs pos="0">
              <a:schemeClr val="accent4">
                <a:hueOff val="-2495018"/>
                <a:satOff val="15032"/>
                <a:lumOff val="1205"/>
                <a:alphaOff val="0"/>
                <a:shade val="51000"/>
                <a:satMod val="130000"/>
              </a:schemeClr>
            </a:gs>
            <a:gs pos="80000">
              <a:schemeClr val="accent4">
                <a:hueOff val="-2495018"/>
                <a:satOff val="15032"/>
                <a:lumOff val="1205"/>
                <a:alphaOff val="0"/>
                <a:shade val="93000"/>
                <a:satMod val="130000"/>
              </a:schemeClr>
            </a:gs>
            <a:gs pos="100000">
              <a:schemeClr val="accent4">
                <a:hueOff val="-2495018"/>
                <a:satOff val="15032"/>
                <a:lumOff val="1205"/>
                <a:alphaOff val="0"/>
                <a:shade val="94000"/>
                <a:satMod val="135000"/>
              </a:schemeClr>
            </a:gs>
          </a:gsLst>
          <a:lin ang="16200000" scaled="0"/>
        </a:gradFill>
        <a:ln w="9525" cap="flat" cmpd="sng" algn="ctr">
          <a:solidFill>
            <a:schemeClr val="accent4">
              <a:hueOff val="-2495018"/>
              <a:satOff val="15032"/>
              <a:lumOff val="120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8EA2C0-5DAB-ED42-AC33-1B91A10FEA3D}">
      <dsp:nvSpPr>
        <dsp:cNvPr id="0" name=""/>
        <dsp:cNvSpPr/>
      </dsp:nvSpPr>
      <dsp:spPr>
        <a:xfrm>
          <a:off x="7421708" y="2494040"/>
          <a:ext cx="1096144" cy="182690"/>
        </a:xfrm>
        <a:prstGeom prst="parallelogram">
          <a:avLst>
            <a:gd name="adj" fmla="val 140840"/>
          </a:avLst>
        </a:prstGeom>
        <a:gradFill rotWithShape="0">
          <a:gsLst>
            <a:gs pos="0">
              <a:schemeClr val="accent4">
                <a:hueOff val="-2626335"/>
                <a:satOff val="15823"/>
                <a:lumOff val="1268"/>
                <a:alphaOff val="0"/>
                <a:shade val="51000"/>
                <a:satMod val="130000"/>
              </a:schemeClr>
            </a:gs>
            <a:gs pos="80000">
              <a:schemeClr val="accent4">
                <a:hueOff val="-2626335"/>
                <a:satOff val="15823"/>
                <a:lumOff val="1268"/>
                <a:alphaOff val="0"/>
                <a:shade val="93000"/>
                <a:satMod val="130000"/>
              </a:schemeClr>
            </a:gs>
            <a:gs pos="100000">
              <a:schemeClr val="accent4">
                <a:hueOff val="-2626335"/>
                <a:satOff val="15823"/>
                <a:lumOff val="1268"/>
                <a:alphaOff val="0"/>
                <a:shade val="94000"/>
                <a:satMod val="135000"/>
              </a:schemeClr>
            </a:gs>
          </a:gsLst>
          <a:lin ang="16200000" scaled="0"/>
        </a:gradFill>
        <a:ln w="9525" cap="flat" cmpd="sng" algn="ctr">
          <a:solidFill>
            <a:schemeClr val="accent4">
              <a:hueOff val="-2626335"/>
              <a:satOff val="15823"/>
              <a:lumOff val="126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FEA951-D29A-7E48-B012-C4B63490E7F7}">
      <dsp:nvSpPr>
        <dsp:cNvPr id="0" name=""/>
        <dsp:cNvSpPr/>
      </dsp:nvSpPr>
      <dsp:spPr bwMode="white">
        <a:xfrm>
          <a:off x="465219" y="2877368"/>
          <a:ext cx="8221083" cy="137262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Each steel trunk locked with </a:t>
          </a:r>
          <a:r>
            <a:rPr lang="en-US" sz="1600" b="1" kern="1200" dirty="0">
              <a:solidFill>
                <a:srgbClr val="C00000"/>
              </a:solidFill>
            </a:rPr>
            <a:t>two locks </a:t>
          </a:r>
          <a:r>
            <a:rPr lang="en-US" sz="1600" b="1" kern="1200" dirty="0"/>
            <a:t>and each lock be sealed. </a:t>
          </a:r>
        </a:p>
        <a:p>
          <a:pPr marL="0" lvl="0" indent="0" algn="l" defTabSz="711200" rtl="0">
            <a:lnSpc>
              <a:spcPct val="90000"/>
            </a:lnSpc>
            <a:spcBef>
              <a:spcPct val="0"/>
            </a:spcBef>
            <a:spcAft>
              <a:spcPct val="35000"/>
            </a:spcAft>
            <a:buNone/>
          </a:pPr>
          <a:r>
            <a:rPr lang="en-US" sz="1600" b="1" kern="1200" dirty="0"/>
            <a:t>EVMs and election papers thus sealed shall be deposited in </a:t>
          </a:r>
          <a:r>
            <a:rPr lang="en-US" sz="1600" b="1" kern="1200" dirty="0">
              <a:solidFill>
                <a:srgbClr val="C00000"/>
              </a:solidFill>
            </a:rPr>
            <a:t>safe custody of DEO </a:t>
          </a:r>
          <a:r>
            <a:rPr lang="en-US" sz="1600" b="1" kern="1200" dirty="0"/>
            <a:t>without delay</a:t>
          </a:r>
        </a:p>
        <a:p>
          <a:pPr marL="0" lvl="0" indent="0" algn="l" defTabSz="711200">
            <a:lnSpc>
              <a:spcPct val="90000"/>
            </a:lnSpc>
            <a:spcBef>
              <a:spcPct val="0"/>
            </a:spcBef>
            <a:spcAft>
              <a:spcPct val="35000"/>
            </a:spcAft>
            <a:buNone/>
          </a:pPr>
          <a:r>
            <a:rPr lang="en-US" sz="1600" b="1" kern="1200" dirty="0"/>
            <a:t>DEO should ensure that these are deposited in </a:t>
          </a:r>
          <a:r>
            <a:rPr lang="en-US" sz="1600" b="1" kern="1200" dirty="0">
              <a:solidFill>
                <a:srgbClr val="C00000"/>
              </a:solidFill>
            </a:rPr>
            <a:t>treasury/sub-treasury</a:t>
          </a:r>
          <a:r>
            <a:rPr lang="en-US" sz="1600" b="1" kern="1200" dirty="0"/>
            <a:t> under double lock, </a:t>
          </a:r>
          <a:r>
            <a:rPr lang="en-US" sz="1600" b="1" kern="1200" dirty="0">
              <a:solidFill>
                <a:srgbClr val="C00000"/>
              </a:solidFill>
            </a:rPr>
            <a:t>key</a:t>
          </a:r>
          <a:r>
            <a:rPr lang="en-US" sz="1600" b="1" kern="1200" dirty="0"/>
            <a:t> of one will be kept with </a:t>
          </a:r>
          <a:r>
            <a:rPr lang="en-US" sz="1600" b="1" kern="1200" dirty="0">
              <a:solidFill>
                <a:srgbClr val="C00000"/>
              </a:solidFill>
            </a:rPr>
            <a:t>DEO</a:t>
          </a:r>
          <a:r>
            <a:rPr lang="en-US" sz="1600" b="1" kern="1200" dirty="0"/>
            <a:t> himself</a:t>
          </a:r>
          <a:r>
            <a:rPr lang="en-US" sz="1400" b="1" kern="1200" dirty="0"/>
            <a:t>.</a:t>
          </a:r>
        </a:p>
      </dsp:txBody>
      <dsp:txXfrm>
        <a:off x="465219" y="2877368"/>
        <a:ext cx="8221083" cy="1372629"/>
      </dsp:txXfrm>
    </dsp:sp>
    <dsp:sp modelId="{A15D75D3-5B73-024B-9FEC-6A07150944BE}">
      <dsp:nvSpPr>
        <dsp:cNvPr id="0" name=""/>
        <dsp:cNvSpPr/>
      </dsp:nvSpPr>
      <dsp:spPr>
        <a:xfrm>
          <a:off x="461191" y="4173795"/>
          <a:ext cx="1096144" cy="182690"/>
        </a:xfrm>
        <a:prstGeom prst="parallelogram">
          <a:avLst>
            <a:gd name="adj" fmla="val 140840"/>
          </a:avLst>
        </a:prstGeom>
        <a:gradFill rotWithShape="0">
          <a:gsLst>
            <a:gs pos="0">
              <a:schemeClr val="accent4">
                <a:hueOff val="-2757652"/>
                <a:satOff val="16614"/>
                <a:lumOff val="1332"/>
                <a:alphaOff val="0"/>
                <a:shade val="51000"/>
                <a:satMod val="130000"/>
              </a:schemeClr>
            </a:gs>
            <a:gs pos="80000">
              <a:schemeClr val="accent4">
                <a:hueOff val="-2757652"/>
                <a:satOff val="16614"/>
                <a:lumOff val="1332"/>
                <a:alphaOff val="0"/>
                <a:shade val="93000"/>
                <a:satMod val="130000"/>
              </a:schemeClr>
            </a:gs>
            <a:gs pos="100000">
              <a:schemeClr val="accent4">
                <a:hueOff val="-2757652"/>
                <a:satOff val="16614"/>
                <a:lumOff val="1332"/>
                <a:alphaOff val="0"/>
                <a:shade val="94000"/>
                <a:satMod val="135000"/>
              </a:schemeClr>
            </a:gs>
          </a:gsLst>
          <a:lin ang="16200000" scaled="0"/>
        </a:gradFill>
        <a:ln w="9525" cap="flat" cmpd="sng" algn="ctr">
          <a:solidFill>
            <a:schemeClr val="accent4">
              <a:hueOff val="-2757652"/>
              <a:satOff val="16614"/>
              <a:lumOff val="133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149CC63-2126-E54F-B77D-F7E01A7FD8A8}">
      <dsp:nvSpPr>
        <dsp:cNvPr id="0" name=""/>
        <dsp:cNvSpPr/>
      </dsp:nvSpPr>
      <dsp:spPr>
        <a:xfrm>
          <a:off x="1621277" y="4173795"/>
          <a:ext cx="1096144" cy="182690"/>
        </a:xfrm>
        <a:prstGeom prst="parallelogram">
          <a:avLst>
            <a:gd name="adj" fmla="val 140840"/>
          </a:avLst>
        </a:prstGeom>
        <a:gradFill rotWithShape="0">
          <a:gsLst>
            <a:gs pos="0">
              <a:schemeClr val="accent4">
                <a:hueOff val="-2888969"/>
                <a:satOff val="17405"/>
                <a:lumOff val="1395"/>
                <a:alphaOff val="0"/>
                <a:shade val="51000"/>
                <a:satMod val="130000"/>
              </a:schemeClr>
            </a:gs>
            <a:gs pos="80000">
              <a:schemeClr val="accent4">
                <a:hueOff val="-2888969"/>
                <a:satOff val="17405"/>
                <a:lumOff val="1395"/>
                <a:alphaOff val="0"/>
                <a:shade val="93000"/>
                <a:satMod val="130000"/>
              </a:schemeClr>
            </a:gs>
            <a:gs pos="100000">
              <a:schemeClr val="accent4">
                <a:hueOff val="-2888969"/>
                <a:satOff val="17405"/>
                <a:lumOff val="1395"/>
                <a:alphaOff val="0"/>
                <a:shade val="94000"/>
                <a:satMod val="135000"/>
              </a:schemeClr>
            </a:gs>
          </a:gsLst>
          <a:lin ang="16200000" scaled="0"/>
        </a:gradFill>
        <a:ln w="9525" cap="flat" cmpd="sng" algn="ctr">
          <a:solidFill>
            <a:schemeClr val="accent4">
              <a:hueOff val="-2888969"/>
              <a:satOff val="17405"/>
              <a:lumOff val="139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06F67C8-EEC5-7046-AD81-D2485D5A99E1}">
      <dsp:nvSpPr>
        <dsp:cNvPr id="0" name=""/>
        <dsp:cNvSpPr/>
      </dsp:nvSpPr>
      <dsp:spPr>
        <a:xfrm>
          <a:off x="2781363" y="4173795"/>
          <a:ext cx="1096144" cy="182690"/>
        </a:xfrm>
        <a:prstGeom prst="parallelogram">
          <a:avLst>
            <a:gd name="adj" fmla="val 140840"/>
          </a:avLst>
        </a:prstGeom>
        <a:gradFill rotWithShape="0">
          <a:gsLst>
            <a:gs pos="0">
              <a:schemeClr val="accent4">
                <a:hueOff val="-3020285"/>
                <a:satOff val="18196"/>
                <a:lumOff val="1458"/>
                <a:alphaOff val="0"/>
                <a:shade val="51000"/>
                <a:satMod val="130000"/>
              </a:schemeClr>
            </a:gs>
            <a:gs pos="80000">
              <a:schemeClr val="accent4">
                <a:hueOff val="-3020285"/>
                <a:satOff val="18196"/>
                <a:lumOff val="1458"/>
                <a:alphaOff val="0"/>
                <a:shade val="93000"/>
                <a:satMod val="130000"/>
              </a:schemeClr>
            </a:gs>
            <a:gs pos="100000">
              <a:schemeClr val="accent4">
                <a:hueOff val="-3020285"/>
                <a:satOff val="18196"/>
                <a:lumOff val="1458"/>
                <a:alphaOff val="0"/>
                <a:shade val="94000"/>
                <a:satMod val="135000"/>
              </a:schemeClr>
            </a:gs>
          </a:gsLst>
          <a:lin ang="16200000" scaled="0"/>
        </a:gradFill>
        <a:ln w="9525" cap="flat" cmpd="sng" algn="ctr">
          <a:solidFill>
            <a:schemeClr val="accent4">
              <a:hueOff val="-3020285"/>
              <a:satOff val="18196"/>
              <a:lumOff val="1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930BD95-86E9-C349-BB15-9D7452037403}">
      <dsp:nvSpPr>
        <dsp:cNvPr id="0" name=""/>
        <dsp:cNvSpPr/>
      </dsp:nvSpPr>
      <dsp:spPr>
        <a:xfrm>
          <a:off x="3941449" y="4173795"/>
          <a:ext cx="1096144" cy="182690"/>
        </a:xfrm>
        <a:prstGeom prst="parallelogram">
          <a:avLst>
            <a:gd name="adj" fmla="val 140840"/>
          </a:avLst>
        </a:prstGeom>
        <a:gradFill rotWithShape="0">
          <a:gsLst>
            <a:gs pos="0">
              <a:schemeClr val="accent4">
                <a:hueOff val="-3151602"/>
                <a:satOff val="18988"/>
                <a:lumOff val="1522"/>
                <a:alphaOff val="0"/>
                <a:shade val="51000"/>
                <a:satMod val="130000"/>
              </a:schemeClr>
            </a:gs>
            <a:gs pos="80000">
              <a:schemeClr val="accent4">
                <a:hueOff val="-3151602"/>
                <a:satOff val="18988"/>
                <a:lumOff val="1522"/>
                <a:alphaOff val="0"/>
                <a:shade val="93000"/>
                <a:satMod val="130000"/>
              </a:schemeClr>
            </a:gs>
            <a:gs pos="100000">
              <a:schemeClr val="accent4">
                <a:hueOff val="-3151602"/>
                <a:satOff val="18988"/>
                <a:lumOff val="1522"/>
                <a:alphaOff val="0"/>
                <a:shade val="94000"/>
                <a:satMod val="135000"/>
              </a:schemeClr>
            </a:gs>
          </a:gsLst>
          <a:lin ang="16200000" scaled="0"/>
        </a:gradFill>
        <a:ln w="9525" cap="flat" cmpd="sng" algn="ctr">
          <a:solidFill>
            <a:schemeClr val="accent4">
              <a:hueOff val="-3151602"/>
              <a:satOff val="18988"/>
              <a:lumOff val="152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FCA060-8E71-A140-85D4-0B1DF840A892}">
      <dsp:nvSpPr>
        <dsp:cNvPr id="0" name=""/>
        <dsp:cNvSpPr/>
      </dsp:nvSpPr>
      <dsp:spPr>
        <a:xfrm>
          <a:off x="5101536" y="4173795"/>
          <a:ext cx="1096144" cy="182690"/>
        </a:xfrm>
        <a:prstGeom prst="parallelogram">
          <a:avLst>
            <a:gd name="adj" fmla="val 140840"/>
          </a:avLst>
        </a:prstGeom>
        <a:gradFill rotWithShape="0">
          <a:gsLst>
            <a:gs pos="0">
              <a:schemeClr val="accent4">
                <a:hueOff val="-3282919"/>
                <a:satOff val="19779"/>
                <a:lumOff val="1585"/>
                <a:alphaOff val="0"/>
                <a:shade val="51000"/>
                <a:satMod val="130000"/>
              </a:schemeClr>
            </a:gs>
            <a:gs pos="80000">
              <a:schemeClr val="accent4">
                <a:hueOff val="-3282919"/>
                <a:satOff val="19779"/>
                <a:lumOff val="1585"/>
                <a:alphaOff val="0"/>
                <a:shade val="93000"/>
                <a:satMod val="130000"/>
              </a:schemeClr>
            </a:gs>
            <a:gs pos="100000">
              <a:schemeClr val="accent4">
                <a:hueOff val="-3282919"/>
                <a:satOff val="19779"/>
                <a:lumOff val="1585"/>
                <a:alphaOff val="0"/>
                <a:shade val="94000"/>
                <a:satMod val="135000"/>
              </a:schemeClr>
            </a:gs>
          </a:gsLst>
          <a:lin ang="16200000" scaled="0"/>
        </a:gradFill>
        <a:ln w="9525" cap="flat" cmpd="sng" algn="ctr">
          <a:solidFill>
            <a:schemeClr val="accent4">
              <a:hueOff val="-3282919"/>
              <a:satOff val="19779"/>
              <a:lumOff val="158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572C0D6-9F9F-DD46-9E1D-D972CA3FCA09}">
      <dsp:nvSpPr>
        <dsp:cNvPr id="0" name=""/>
        <dsp:cNvSpPr/>
      </dsp:nvSpPr>
      <dsp:spPr>
        <a:xfrm>
          <a:off x="6261622" y="4173795"/>
          <a:ext cx="1096144" cy="182690"/>
        </a:xfrm>
        <a:prstGeom prst="parallelogram">
          <a:avLst>
            <a:gd name="adj" fmla="val 140840"/>
          </a:avLst>
        </a:prstGeom>
        <a:gradFill rotWithShape="0">
          <a:gsLst>
            <a:gs pos="0">
              <a:schemeClr val="accent4">
                <a:hueOff val="-3414236"/>
                <a:satOff val="20570"/>
                <a:lumOff val="1649"/>
                <a:alphaOff val="0"/>
                <a:shade val="51000"/>
                <a:satMod val="130000"/>
              </a:schemeClr>
            </a:gs>
            <a:gs pos="80000">
              <a:schemeClr val="accent4">
                <a:hueOff val="-3414236"/>
                <a:satOff val="20570"/>
                <a:lumOff val="1649"/>
                <a:alphaOff val="0"/>
                <a:shade val="93000"/>
                <a:satMod val="130000"/>
              </a:schemeClr>
            </a:gs>
            <a:gs pos="100000">
              <a:schemeClr val="accent4">
                <a:hueOff val="-3414236"/>
                <a:satOff val="20570"/>
                <a:lumOff val="1649"/>
                <a:alphaOff val="0"/>
                <a:shade val="94000"/>
                <a:satMod val="135000"/>
              </a:schemeClr>
            </a:gs>
          </a:gsLst>
          <a:lin ang="16200000" scaled="0"/>
        </a:gradFill>
        <a:ln w="9525" cap="flat" cmpd="sng" algn="ctr">
          <a:solidFill>
            <a:schemeClr val="accent4">
              <a:hueOff val="-3414236"/>
              <a:satOff val="20570"/>
              <a:lumOff val="164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2E6FBFB-A818-9843-9494-6CA6CC201EA6}">
      <dsp:nvSpPr>
        <dsp:cNvPr id="0" name=""/>
        <dsp:cNvSpPr/>
      </dsp:nvSpPr>
      <dsp:spPr>
        <a:xfrm>
          <a:off x="7421708" y="4173795"/>
          <a:ext cx="1096144" cy="182690"/>
        </a:xfrm>
        <a:prstGeom prst="parallelogram">
          <a:avLst>
            <a:gd name="adj" fmla="val 140840"/>
          </a:avLst>
        </a:prstGeom>
        <a:gradFill rotWithShape="0">
          <a:gsLst>
            <a:gs pos="0">
              <a:schemeClr val="accent4">
                <a:hueOff val="-3545552"/>
                <a:satOff val="21361"/>
                <a:lumOff val="1712"/>
                <a:alphaOff val="0"/>
                <a:shade val="51000"/>
                <a:satMod val="130000"/>
              </a:schemeClr>
            </a:gs>
            <a:gs pos="80000">
              <a:schemeClr val="accent4">
                <a:hueOff val="-3545552"/>
                <a:satOff val="21361"/>
                <a:lumOff val="1712"/>
                <a:alphaOff val="0"/>
                <a:shade val="93000"/>
                <a:satMod val="130000"/>
              </a:schemeClr>
            </a:gs>
            <a:gs pos="100000">
              <a:schemeClr val="accent4">
                <a:hueOff val="-3545552"/>
                <a:satOff val="21361"/>
                <a:lumOff val="1712"/>
                <a:alphaOff val="0"/>
                <a:shade val="94000"/>
                <a:satMod val="135000"/>
              </a:schemeClr>
            </a:gs>
          </a:gsLst>
          <a:lin ang="16200000" scaled="0"/>
        </a:gradFill>
        <a:ln w="9525" cap="flat" cmpd="sng" algn="ctr">
          <a:solidFill>
            <a:schemeClr val="accent4">
              <a:hueOff val="-3545552"/>
              <a:satOff val="21361"/>
              <a:lumOff val="171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9A9B42-F1B0-0547-BF72-314494D0108A}">
      <dsp:nvSpPr>
        <dsp:cNvPr id="0" name=""/>
        <dsp:cNvSpPr/>
      </dsp:nvSpPr>
      <dsp:spPr bwMode="white">
        <a:xfrm>
          <a:off x="461191" y="4480921"/>
          <a:ext cx="8221083" cy="88677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711200" rtl="0">
            <a:lnSpc>
              <a:spcPct val="90000"/>
            </a:lnSpc>
            <a:spcBef>
              <a:spcPct val="0"/>
            </a:spcBef>
            <a:spcAft>
              <a:spcPct val="35000"/>
            </a:spcAft>
            <a:buNone/>
          </a:pPr>
          <a:r>
            <a:rPr lang="en-US" sz="1600" b="1" kern="1200" dirty="0"/>
            <a:t>The envelopes sealed under R 93(1) shall not be opened and their contents inspected by any person/authority except under the order of a </a:t>
          </a:r>
          <a:r>
            <a:rPr lang="en-US" sz="1600" b="1" kern="1200" dirty="0">
              <a:solidFill>
                <a:srgbClr val="C00000"/>
              </a:solidFill>
            </a:rPr>
            <a:t>competent court </a:t>
          </a:r>
          <a:r>
            <a:rPr lang="en-US" sz="1600" b="1" kern="1200" dirty="0"/>
            <a:t>under   </a:t>
          </a:r>
          <a:r>
            <a:rPr lang="en-US" sz="1600" b="1" kern="1200" dirty="0">
              <a:solidFill>
                <a:srgbClr val="C00000"/>
              </a:solidFill>
            </a:rPr>
            <a:t>Secret Seal NOT to be put on locks.</a:t>
          </a:r>
          <a:endParaRPr lang="en-US" sz="1600" kern="1200" dirty="0">
            <a:solidFill>
              <a:srgbClr val="C00000"/>
            </a:solidFill>
          </a:endParaRPr>
        </a:p>
      </dsp:txBody>
      <dsp:txXfrm>
        <a:off x="461191" y="4480921"/>
        <a:ext cx="8221083" cy="886770"/>
      </dsp:txXfrm>
    </dsp:sp>
    <dsp:sp modelId="{E1DFAD96-4DF3-7649-B705-4D8894961862}">
      <dsp:nvSpPr>
        <dsp:cNvPr id="0" name=""/>
        <dsp:cNvSpPr/>
      </dsp:nvSpPr>
      <dsp:spPr>
        <a:xfrm>
          <a:off x="461191" y="5367692"/>
          <a:ext cx="1096144" cy="182690"/>
        </a:xfrm>
        <a:prstGeom prst="parallelogram">
          <a:avLst>
            <a:gd name="adj" fmla="val 140840"/>
          </a:avLst>
        </a:prstGeom>
        <a:gradFill rotWithShape="0">
          <a:gsLst>
            <a:gs pos="0">
              <a:schemeClr val="accent4">
                <a:hueOff val="-3676869"/>
                <a:satOff val="22152"/>
                <a:lumOff val="1776"/>
                <a:alphaOff val="0"/>
                <a:shade val="51000"/>
                <a:satMod val="130000"/>
              </a:schemeClr>
            </a:gs>
            <a:gs pos="80000">
              <a:schemeClr val="accent4">
                <a:hueOff val="-3676869"/>
                <a:satOff val="22152"/>
                <a:lumOff val="1776"/>
                <a:alphaOff val="0"/>
                <a:shade val="93000"/>
                <a:satMod val="130000"/>
              </a:schemeClr>
            </a:gs>
            <a:gs pos="100000">
              <a:schemeClr val="accent4">
                <a:hueOff val="-3676869"/>
                <a:satOff val="22152"/>
                <a:lumOff val="1776"/>
                <a:alphaOff val="0"/>
                <a:shade val="94000"/>
                <a:satMod val="135000"/>
              </a:schemeClr>
            </a:gs>
          </a:gsLst>
          <a:lin ang="16200000" scaled="0"/>
        </a:gradFill>
        <a:ln w="9525" cap="flat" cmpd="sng" algn="ctr">
          <a:solidFill>
            <a:schemeClr val="accent4">
              <a:hueOff val="-3676869"/>
              <a:satOff val="22152"/>
              <a:lumOff val="177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BF1014-EECF-9C4E-965D-2614C40C2D15}">
      <dsp:nvSpPr>
        <dsp:cNvPr id="0" name=""/>
        <dsp:cNvSpPr/>
      </dsp:nvSpPr>
      <dsp:spPr>
        <a:xfrm>
          <a:off x="1621277" y="5367692"/>
          <a:ext cx="1096144" cy="182690"/>
        </a:xfrm>
        <a:prstGeom prst="parallelogram">
          <a:avLst>
            <a:gd name="adj" fmla="val 140840"/>
          </a:avLst>
        </a:prstGeom>
        <a:gradFill rotWithShape="0">
          <a:gsLst>
            <a:gs pos="0">
              <a:schemeClr val="accent4">
                <a:hueOff val="-3808186"/>
                <a:satOff val="22943"/>
                <a:lumOff val="1839"/>
                <a:alphaOff val="0"/>
                <a:shade val="51000"/>
                <a:satMod val="130000"/>
              </a:schemeClr>
            </a:gs>
            <a:gs pos="80000">
              <a:schemeClr val="accent4">
                <a:hueOff val="-3808186"/>
                <a:satOff val="22943"/>
                <a:lumOff val="1839"/>
                <a:alphaOff val="0"/>
                <a:shade val="93000"/>
                <a:satMod val="130000"/>
              </a:schemeClr>
            </a:gs>
            <a:gs pos="100000">
              <a:schemeClr val="accent4">
                <a:hueOff val="-3808186"/>
                <a:satOff val="22943"/>
                <a:lumOff val="1839"/>
                <a:alphaOff val="0"/>
                <a:shade val="94000"/>
                <a:satMod val="135000"/>
              </a:schemeClr>
            </a:gs>
          </a:gsLst>
          <a:lin ang="16200000" scaled="0"/>
        </a:gradFill>
        <a:ln w="9525" cap="flat" cmpd="sng" algn="ctr">
          <a:solidFill>
            <a:schemeClr val="accent4">
              <a:hueOff val="-3808186"/>
              <a:satOff val="22943"/>
              <a:lumOff val="183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FD981C2-6E04-FE46-8193-0B014D808245}">
      <dsp:nvSpPr>
        <dsp:cNvPr id="0" name=""/>
        <dsp:cNvSpPr/>
      </dsp:nvSpPr>
      <dsp:spPr>
        <a:xfrm>
          <a:off x="2781363" y="5367692"/>
          <a:ext cx="1096144" cy="182690"/>
        </a:xfrm>
        <a:prstGeom prst="parallelogram">
          <a:avLst>
            <a:gd name="adj" fmla="val 140840"/>
          </a:avLst>
        </a:prstGeom>
        <a:gradFill rotWithShape="0">
          <a:gsLst>
            <a:gs pos="0">
              <a:schemeClr val="accent4">
                <a:hueOff val="-3939503"/>
                <a:satOff val="23734"/>
                <a:lumOff val="1902"/>
                <a:alphaOff val="0"/>
                <a:shade val="51000"/>
                <a:satMod val="130000"/>
              </a:schemeClr>
            </a:gs>
            <a:gs pos="80000">
              <a:schemeClr val="accent4">
                <a:hueOff val="-3939503"/>
                <a:satOff val="23734"/>
                <a:lumOff val="1902"/>
                <a:alphaOff val="0"/>
                <a:shade val="93000"/>
                <a:satMod val="130000"/>
              </a:schemeClr>
            </a:gs>
            <a:gs pos="100000">
              <a:schemeClr val="accent4">
                <a:hueOff val="-3939503"/>
                <a:satOff val="23734"/>
                <a:lumOff val="1902"/>
                <a:alphaOff val="0"/>
                <a:shade val="94000"/>
                <a:satMod val="135000"/>
              </a:schemeClr>
            </a:gs>
          </a:gsLst>
          <a:lin ang="16200000" scaled="0"/>
        </a:gradFill>
        <a:ln w="9525" cap="flat" cmpd="sng" algn="ctr">
          <a:solidFill>
            <a:schemeClr val="accent4">
              <a:hueOff val="-3939503"/>
              <a:satOff val="23734"/>
              <a:lumOff val="190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A666F6B-9484-264B-9D3B-73F24010D9C7}">
      <dsp:nvSpPr>
        <dsp:cNvPr id="0" name=""/>
        <dsp:cNvSpPr/>
      </dsp:nvSpPr>
      <dsp:spPr>
        <a:xfrm>
          <a:off x="3941449" y="5367692"/>
          <a:ext cx="1096144" cy="182690"/>
        </a:xfrm>
        <a:prstGeom prst="parallelogram">
          <a:avLst>
            <a:gd name="adj" fmla="val 140840"/>
          </a:avLst>
        </a:prstGeom>
        <a:gradFill rotWithShape="0">
          <a:gsLst>
            <a:gs pos="0">
              <a:schemeClr val="accent4">
                <a:hueOff val="-4070819"/>
                <a:satOff val="24526"/>
                <a:lumOff val="1966"/>
                <a:alphaOff val="0"/>
                <a:shade val="51000"/>
                <a:satMod val="130000"/>
              </a:schemeClr>
            </a:gs>
            <a:gs pos="80000">
              <a:schemeClr val="accent4">
                <a:hueOff val="-4070819"/>
                <a:satOff val="24526"/>
                <a:lumOff val="1966"/>
                <a:alphaOff val="0"/>
                <a:shade val="93000"/>
                <a:satMod val="130000"/>
              </a:schemeClr>
            </a:gs>
            <a:gs pos="100000">
              <a:schemeClr val="accent4">
                <a:hueOff val="-4070819"/>
                <a:satOff val="24526"/>
                <a:lumOff val="1966"/>
                <a:alphaOff val="0"/>
                <a:shade val="94000"/>
                <a:satMod val="135000"/>
              </a:schemeClr>
            </a:gs>
          </a:gsLst>
          <a:lin ang="16200000" scaled="0"/>
        </a:gradFill>
        <a:ln w="9525" cap="flat" cmpd="sng" algn="ctr">
          <a:solidFill>
            <a:schemeClr val="accent4">
              <a:hueOff val="-4070819"/>
              <a:satOff val="24526"/>
              <a:lumOff val="196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9E814E8-82C5-394E-A2E1-1F7794CB3060}">
      <dsp:nvSpPr>
        <dsp:cNvPr id="0" name=""/>
        <dsp:cNvSpPr/>
      </dsp:nvSpPr>
      <dsp:spPr>
        <a:xfrm>
          <a:off x="5101536" y="5367692"/>
          <a:ext cx="1096144" cy="182690"/>
        </a:xfrm>
        <a:prstGeom prst="parallelogram">
          <a:avLst>
            <a:gd name="adj" fmla="val 140840"/>
          </a:avLst>
        </a:prstGeom>
        <a:gradFill rotWithShape="0">
          <a:gsLst>
            <a:gs pos="0">
              <a:schemeClr val="accent4">
                <a:hueOff val="-4202136"/>
                <a:satOff val="25317"/>
                <a:lumOff val="2029"/>
                <a:alphaOff val="0"/>
                <a:shade val="51000"/>
                <a:satMod val="130000"/>
              </a:schemeClr>
            </a:gs>
            <a:gs pos="80000">
              <a:schemeClr val="accent4">
                <a:hueOff val="-4202136"/>
                <a:satOff val="25317"/>
                <a:lumOff val="2029"/>
                <a:alphaOff val="0"/>
                <a:shade val="93000"/>
                <a:satMod val="130000"/>
              </a:schemeClr>
            </a:gs>
            <a:gs pos="100000">
              <a:schemeClr val="accent4">
                <a:hueOff val="-4202136"/>
                <a:satOff val="25317"/>
                <a:lumOff val="2029"/>
                <a:alphaOff val="0"/>
                <a:shade val="94000"/>
                <a:satMod val="135000"/>
              </a:schemeClr>
            </a:gs>
          </a:gsLst>
          <a:lin ang="16200000" scaled="0"/>
        </a:gradFill>
        <a:ln w="9525" cap="flat" cmpd="sng" algn="ctr">
          <a:solidFill>
            <a:schemeClr val="accent4">
              <a:hueOff val="-4202136"/>
              <a:satOff val="25317"/>
              <a:lumOff val="202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2BB00B8-AB58-9E42-AE83-3695617DC609}">
      <dsp:nvSpPr>
        <dsp:cNvPr id="0" name=""/>
        <dsp:cNvSpPr/>
      </dsp:nvSpPr>
      <dsp:spPr>
        <a:xfrm>
          <a:off x="6261622" y="5367692"/>
          <a:ext cx="1096144" cy="182690"/>
        </a:xfrm>
        <a:prstGeom prst="parallelogram">
          <a:avLst>
            <a:gd name="adj" fmla="val 140840"/>
          </a:avLst>
        </a:prstGeom>
        <a:gradFill rotWithShape="0">
          <a:gsLst>
            <a:gs pos="0">
              <a:schemeClr val="accent4">
                <a:hueOff val="-4333453"/>
                <a:satOff val="26108"/>
                <a:lumOff val="2093"/>
                <a:alphaOff val="0"/>
                <a:shade val="51000"/>
                <a:satMod val="130000"/>
              </a:schemeClr>
            </a:gs>
            <a:gs pos="80000">
              <a:schemeClr val="accent4">
                <a:hueOff val="-4333453"/>
                <a:satOff val="26108"/>
                <a:lumOff val="2093"/>
                <a:alphaOff val="0"/>
                <a:shade val="93000"/>
                <a:satMod val="130000"/>
              </a:schemeClr>
            </a:gs>
            <a:gs pos="100000">
              <a:schemeClr val="accent4">
                <a:hueOff val="-4333453"/>
                <a:satOff val="26108"/>
                <a:lumOff val="2093"/>
                <a:alphaOff val="0"/>
                <a:shade val="94000"/>
                <a:satMod val="135000"/>
              </a:schemeClr>
            </a:gs>
          </a:gsLst>
          <a:lin ang="16200000" scaled="0"/>
        </a:gradFill>
        <a:ln w="9525" cap="flat" cmpd="sng" algn="ctr">
          <a:solidFill>
            <a:schemeClr val="accent4">
              <a:hueOff val="-4333453"/>
              <a:satOff val="26108"/>
              <a:lumOff val="209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6335D14-D774-1841-B9F3-B4D4D9F0EFD0}">
      <dsp:nvSpPr>
        <dsp:cNvPr id="0" name=""/>
        <dsp:cNvSpPr/>
      </dsp:nvSpPr>
      <dsp:spPr>
        <a:xfrm>
          <a:off x="7421708" y="5367692"/>
          <a:ext cx="1096144" cy="182690"/>
        </a:xfrm>
        <a:prstGeom prst="parallelogram">
          <a:avLst>
            <a:gd name="adj" fmla="val 14084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7FC3A-DD2D-7A48-96DE-CA6744DA9D18}">
      <dsp:nvSpPr>
        <dsp:cNvPr id="0" name=""/>
        <dsp:cNvSpPr/>
      </dsp:nvSpPr>
      <dsp:spPr bwMode="white">
        <a:xfrm>
          <a:off x="569797" y="0"/>
          <a:ext cx="7705710" cy="129485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kern="1200" dirty="0">
              <a:solidFill>
                <a:schemeClr val="bg1"/>
              </a:solidFill>
            </a:rPr>
            <a:t>If RO has to adjourn counting for unavoidable reasons, he should </a:t>
          </a:r>
          <a:r>
            <a:rPr lang="en-US" sz="2400" b="0" kern="1200" dirty="0">
              <a:solidFill>
                <a:srgbClr val="FFC000"/>
              </a:solidFill>
            </a:rPr>
            <a:t>seal and secure all EVMs </a:t>
          </a:r>
          <a:r>
            <a:rPr lang="en-US" sz="2400" b="0" kern="1200" dirty="0">
              <a:solidFill>
                <a:schemeClr val="bg1"/>
              </a:solidFill>
            </a:rPr>
            <a:t>and election papers outside the strong room using RO’s seal  </a:t>
          </a:r>
        </a:p>
      </dsp:txBody>
      <dsp:txXfrm>
        <a:off x="569797" y="0"/>
        <a:ext cx="7705710" cy="1294856"/>
      </dsp:txXfrm>
    </dsp:sp>
    <dsp:sp modelId="{2837C3FB-7A40-4447-A4DE-443DD33A4E90}">
      <dsp:nvSpPr>
        <dsp:cNvPr id="0" name=""/>
        <dsp:cNvSpPr/>
      </dsp:nvSpPr>
      <dsp:spPr bwMode="white">
        <a:xfrm>
          <a:off x="1100484" y="1274113"/>
          <a:ext cx="6757257" cy="138961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kern="1200" dirty="0">
              <a:solidFill>
                <a:schemeClr val="tx1"/>
              </a:solidFill>
            </a:rPr>
            <a:t>Allow every </a:t>
          </a:r>
          <a:r>
            <a:rPr lang="en-US" sz="2400" b="0" kern="1200" dirty="0">
              <a:solidFill>
                <a:schemeClr val="bg1"/>
              </a:solidFill>
            </a:rPr>
            <a:t>candidate/agent to put seal </a:t>
          </a:r>
          <a:r>
            <a:rPr lang="en-US" sz="2400" b="0" kern="1200" dirty="0">
              <a:solidFill>
                <a:schemeClr val="tx1"/>
              </a:solidFill>
            </a:rPr>
            <a:t>as well as put their own locks on all room including strong room where materials are to be stored</a:t>
          </a:r>
        </a:p>
      </dsp:txBody>
      <dsp:txXfrm>
        <a:off x="1100484" y="1274113"/>
        <a:ext cx="6757257" cy="1389612"/>
      </dsp:txXfrm>
    </dsp:sp>
    <dsp:sp modelId="{26B6D841-BA7E-4615-8BA1-DEC7E50515D6}">
      <dsp:nvSpPr>
        <dsp:cNvPr id="0" name=""/>
        <dsp:cNvSpPr/>
      </dsp:nvSpPr>
      <dsp:spPr bwMode="white">
        <a:xfrm>
          <a:off x="462829" y="2691071"/>
          <a:ext cx="8181688" cy="155583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n-US" sz="1400" b="0" kern="1200" dirty="0">
              <a:solidFill>
                <a:schemeClr val="bg1"/>
              </a:solidFill>
            </a:rPr>
            <a:t>The Observer has the power to stop counting at any time before declaration of result and has power to prevent declaration of result if s/he feels:</a:t>
          </a:r>
        </a:p>
        <a:p>
          <a:pPr marL="114300" lvl="1" indent="-114300" algn="l" defTabSz="622300" rtl="0">
            <a:lnSpc>
              <a:spcPct val="90000"/>
            </a:lnSpc>
            <a:spcBef>
              <a:spcPct val="0"/>
            </a:spcBef>
            <a:spcAft>
              <a:spcPct val="15000"/>
            </a:spcAft>
            <a:buChar char="•"/>
          </a:pPr>
          <a:r>
            <a:rPr lang="en-US" sz="1400" b="0" kern="1200" dirty="0">
              <a:solidFill>
                <a:schemeClr val="bg1"/>
              </a:solidFill>
            </a:rPr>
            <a:t>Booth capturing has taken place at large no. of PSs</a:t>
          </a:r>
        </a:p>
        <a:p>
          <a:pPr marL="114300" lvl="1" indent="-114300" algn="l" defTabSz="622300" rtl="0">
            <a:lnSpc>
              <a:spcPct val="90000"/>
            </a:lnSpc>
            <a:spcBef>
              <a:spcPct val="0"/>
            </a:spcBef>
            <a:spcAft>
              <a:spcPct val="15000"/>
            </a:spcAft>
            <a:buChar char="•"/>
          </a:pPr>
          <a:r>
            <a:rPr lang="en-US" sz="1400" b="0" kern="1200" dirty="0">
              <a:solidFill>
                <a:schemeClr val="bg1"/>
              </a:solidFill>
            </a:rPr>
            <a:t>Ballot papers are unlawfully taken out of the custody at any place fixed for poll/counting of votes</a:t>
          </a:r>
        </a:p>
        <a:p>
          <a:pPr marL="114300" lvl="1" indent="-114300" algn="l" defTabSz="622300" rtl="0">
            <a:lnSpc>
              <a:spcPct val="90000"/>
            </a:lnSpc>
            <a:spcBef>
              <a:spcPct val="0"/>
            </a:spcBef>
            <a:spcAft>
              <a:spcPct val="15000"/>
            </a:spcAft>
            <a:buChar char="•"/>
          </a:pPr>
          <a:r>
            <a:rPr lang="en-US" sz="1400" b="0" kern="1200" dirty="0">
              <a:solidFill>
                <a:schemeClr val="bg1"/>
              </a:solidFill>
            </a:rPr>
            <a:t>Election materials are intentionally/accidentally lost, damaged or destroyed or tampered to such an extent that result can’t be ascertained</a:t>
          </a:r>
        </a:p>
      </dsp:txBody>
      <dsp:txXfrm>
        <a:off x="462829" y="2691071"/>
        <a:ext cx="8181688" cy="1555838"/>
      </dsp:txXfrm>
    </dsp:sp>
    <dsp:sp modelId="{35B22F36-6D54-43D2-AC4B-85E5CB204697}">
      <dsp:nvSpPr>
        <dsp:cNvPr id="0" name=""/>
        <dsp:cNvSpPr/>
      </dsp:nvSpPr>
      <dsp:spPr bwMode="white">
        <a:xfrm>
          <a:off x="533662" y="4630746"/>
          <a:ext cx="8175400" cy="808979"/>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dirty="0">
              <a:solidFill>
                <a:schemeClr val="tx1"/>
              </a:solidFill>
            </a:rPr>
            <a:t>RO has no power to order recommencement of counting. This will happen on ECI’s orders only. </a:t>
          </a:r>
        </a:p>
      </dsp:txBody>
      <dsp:txXfrm>
        <a:off x="533662" y="4630746"/>
        <a:ext cx="8175400" cy="808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37B6B-DA2D-1846-9D2A-5A63D30CD6E8}">
      <dsp:nvSpPr>
        <dsp:cNvPr id="0" name=""/>
        <dsp:cNvSpPr/>
      </dsp:nvSpPr>
      <dsp:spPr>
        <a:xfrm rot="5400000">
          <a:off x="5603792" y="-2387608"/>
          <a:ext cx="813726" cy="565708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In the absence of any direction to the contrary from ECI, RO to  declare the result on completion of counting.</a:t>
          </a:r>
        </a:p>
      </dsp:txBody>
      <dsp:txXfrm rot="-5400000">
        <a:off x="3182112" y="73795"/>
        <a:ext cx="5617365" cy="734280"/>
      </dsp:txXfrm>
    </dsp:sp>
    <dsp:sp modelId="{9DA2770A-06E8-C947-B664-5168FD60E299}">
      <dsp:nvSpPr>
        <dsp:cNvPr id="0" name=""/>
        <dsp:cNvSpPr/>
      </dsp:nvSpPr>
      <dsp:spPr>
        <a:xfrm>
          <a:off x="0" y="84145"/>
          <a:ext cx="3182112" cy="87596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Calibri" panose="020F0502020204030204"/>
              <a:cs typeface="Calibri" panose="020F0502020204030204"/>
            </a:rPr>
            <a:t>Sec 66: Declaration of Results</a:t>
          </a:r>
          <a:endParaRPr lang="en-US" sz="2400" b="0" kern="1200" dirty="0">
            <a:solidFill>
              <a:srgbClr val="000000"/>
            </a:solidFill>
            <a:latin typeface="Calibri" panose="020F0502020204030204"/>
            <a:cs typeface="Calibri" panose="020F0502020204030204"/>
          </a:endParaRPr>
        </a:p>
      </dsp:txBody>
      <dsp:txXfrm>
        <a:off x="42761" y="126906"/>
        <a:ext cx="3096590" cy="790442"/>
      </dsp:txXfrm>
    </dsp:sp>
    <dsp:sp modelId="{FF26BFEC-0B00-A848-91DF-7AEF09E3FD52}">
      <dsp:nvSpPr>
        <dsp:cNvPr id="0" name=""/>
        <dsp:cNvSpPr/>
      </dsp:nvSpPr>
      <dsp:spPr>
        <a:xfrm rot="5400000">
          <a:off x="5473300" y="-1197362"/>
          <a:ext cx="1074710" cy="5657088"/>
        </a:xfrm>
        <a:prstGeom prst="round2Same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228600" lvl="1" indent="-228600" algn="just"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RO to report result to ECI &amp; to Appropriate Authority (i.e. </a:t>
          </a:r>
          <a:r>
            <a:rPr lang="en-US" sz="2000" b="0" kern="1200" dirty="0">
              <a:solidFill>
                <a:srgbClr val="C00000"/>
              </a:solidFill>
              <a:latin typeface="Calibri" panose="020F0502020204030204"/>
              <a:cs typeface="Calibri" panose="020F0502020204030204"/>
            </a:rPr>
            <a:t>Secretary</a:t>
          </a:r>
          <a:r>
            <a:rPr lang="en-US" sz="2000" b="0" kern="1200" dirty="0">
              <a:solidFill>
                <a:srgbClr val="000000"/>
              </a:solidFill>
              <a:latin typeface="Calibri" panose="020F0502020204030204"/>
              <a:cs typeface="Calibri" panose="020F0502020204030204"/>
            </a:rPr>
            <a:t> State Legislature/ Parliament, who shall get it published in official </a:t>
          </a:r>
          <a:r>
            <a:rPr lang="en-US" sz="2000" b="0" kern="1200" dirty="0">
              <a:solidFill>
                <a:srgbClr val="C00000"/>
              </a:solidFill>
              <a:latin typeface="Calibri" panose="020F0502020204030204"/>
              <a:cs typeface="Calibri" panose="020F0502020204030204"/>
            </a:rPr>
            <a:t>Gazette</a:t>
          </a:r>
          <a:r>
            <a:rPr lang="en-US" sz="2000" b="0" kern="1200" dirty="0">
              <a:solidFill>
                <a:srgbClr val="000000"/>
              </a:solidFill>
              <a:latin typeface="Calibri" panose="020F0502020204030204"/>
              <a:cs typeface="Calibri" panose="020F0502020204030204"/>
            </a:rPr>
            <a:t> immediately.</a:t>
          </a:r>
          <a:r>
            <a:rPr lang="en-US" sz="1900" b="0" kern="1200" dirty="0">
              <a:solidFill>
                <a:srgbClr val="000000"/>
              </a:solidFill>
              <a:latin typeface="Times" pitchFamily="18" charset="0"/>
              <a:cs typeface="Times" pitchFamily="18" charset="0"/>
            </a:rPr>
            <a:t>  </a:t>
          </a:r>
        </a:p>
      </dsp:txBody>
      <dsp:txXfrm rot="-5400000">
        <a:off x="3182112" y="1146289"/>
        <a:ext cx="5604625" cy="969784"/>
      </dsp:txXfrm>
    </dsp:sp>
    <dsp:sp modelId="{2E46D041-349E-A842-8EED-D48E27D1ED23}">
      <dsp:nvSpPr>
        <dsp:cNvPr id="0" name=""/>
        <dsp:cNvSpPr/>
      </dsp:nvSpPr>
      <dsp:spPr>
        <a:xfrm>
          <a:off x="4355" y="1143082"/>
          <a:ext cx="3182112" cy="835475"/>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latin typeface="+mj-lt"/>
              <a:cs typeface="Times" pitchFamily="18" charset="0"/>
            </a:rPr>
            <a:t>Sec </a:t>
          </a:r>
          <a:r>
            <a:rPr lang="en-US" sz="2400" b="1" kern="1200" dirty="0">
              <a:solidFill>
                <a:srgbClr val="000000"/>
              </a:solidFill>
              <a:latin typeface="+mj-lt"/>
              <a:cs typeface="Calibri" panose="020F0502020204030204"/>
            </a:rPr>
            <a:t>67</a:t>
          </a:r>
          <a:r>
            <a:rPr lang="en-US" sz="2000" b="1" kern="1200" dirty="0">
              <a:solidFill>
                <a:srgbClr val="000000"/>
              </a:solidFill>
              <a:latin typeface="+mj-lt"/>
              <a:cs typeface="Times" pitchFamily="18" charset="0"/>
            </a:rPr>
            <a:t>: Report of the Result</a:t>
          </a:r>
          <a:endParaRPr lang="en-US" sz="2000" b="1" kern="1200" dirty="0">
            <a:solidFill>
              <a:srgbClr val="000000"/>
            </a:solidFill>
            <a:latin typeface="+mj-lt"/>
            <a:cs typeface="Calibri" panose="020F0502020204030204"/>
          </a:endParaRPr>
        </a:p>
      </dsp:txBody>
      <dsp:txXfrm>
        <a:off x="45140" y="1183867"/>
        <a:ext cx="3100542" cy="753905"/>
      </dsp:txXfrm>
    </dsp:sp>
    <dsp:sp modelId="{31BD1221-A9B5-4114-9A4F-2C31E6B21415}">
      <dsp:nvSpPr>
        <dsp:cNvPr id="0" name=""/>
        <dsp:cNvSpPr/>
      </dsp:nvSpPr>
      <dsp:spPr>
        <a:xfrm rot="5400000">
          <a:off x="4562935" y="-437873"/>
          <a:ext cx="1588116" cy="6964411"/>
        </a:xfrm>
        <a:prstGeom prst="round2Same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a:solidFill>
                <a:srgbClr val="000000"/>
              </a:solidFill>
              <a:latin typeface="Calibri" panose="020F0502020204030204"/>
              <a:cs typeface="Calibri" panose="020F0502020204030204"/>
            </a:rPr>
            <a:t>Applicable to officer/clerk/agent/person </a:t>
          </a:r>
          <a:r>
            <a:rPr lang="en-US" sz="1700" b="0" kern="1200" dirty="0">
              <a:solidFill>
                <a:srgbClr val="C00000"/>
              </a:solidFill>
              <a:latin typeface="Calibri" panose="020F0502020204030204"/>
              <a:cs typeface="Calibri" panose="020F0502020204030204"/>
            </a:rPr>
            <a:t>performing duty </a:t>
          </a:r>
          <a:r>
            <a:rPr lang="en-US" sz="1700" b="0" kern="1200" dirty="0">
              <a:solidFill>
                <a:srgbClr val="000000"/>
              </a:solidFill>
              <a:latin typeface="Calibri" panose="020F0502020204030204"/>
              <a:cs typeface="Calibri" panose="020F0502020204030204"/>
            </a:rPr>
            <a:t>in connection to Election ( during poll or counting).</a:t>
          </a:r>
        </a:p>
        <a:p>
          <a:pPr marL="171450" lvl="1" indent="-171450" algn="l" defTabSz="755650">
            <a:lnSpc>
              <a:spcPct val="90000"/>
            </a:lnSpc>
            <a:spcBef>
              <a:spcPct val="0"/>
            </a:spcBef>
            <a:spcAft>
              <a:spcPct val="15000"/>
            </a:spcAft>
            <a:buChar char="•"/>
          </a:pPr>
          <a:r>
            <a:rPr lang="en-US" sz="1700" b="0" kern="1200" dirty="0">
              <a:solidFill>
                <a:srgbClr val="000000"/>
              </a:solidFill>
              <a:latin typeface="Calibri" panose="020F0502020204030204"/>
              <a:cs typeface="Calibri" panose="020F0502020204030204"/>
            </a:rPr>
            <a:t>RO/ARO should take an </a:t>
          </a:r>
          <a:r>
            <a:rPr lang="en-US" sz="1700" b="0" kern="1200" dirty="0">
              <a:solidFill>
                <a:srgbClr val="C00000"/>
              </a:solidFill>
              <a:latin typeface="Calibri" panose="020F0502020204030204"/>
              <a:cs typeface="Calibri" panose="020F0502020204030204"/>
            </a:rPr>
            <a:t>oath</a:t>
          </a:r>
          <a:r>
            <a:rPr lang="en-US" sz="1700" b="0" kern="1200" dirty="0">
              <a:solidFill>
                <a:srgbClr val="000000"/>
              </a:solidFill>
              <a:latin typeface="Calibri" panose="020F0502020204030204"/>
              <a:cs typeface="Calibri" panose="020F0502020204030204"/>
            </a:rPr>
            <a:t> to maintain secrecy of voting &amp; </a:t>
          </a:r>
          <a:r>
            <a:rPr lang="en-US" sz="1700" b="0" kern="1200" dirty="0">
              <a:solidFill>
                <a:srgbClr val="C00000"/>
              </a:solidFill>
              <a:latin typeface="Calibri" panose="020F0502020204030204"/>
              <a:cs typeface="Calibri" panose="020F0502020204030204"/>
            </a:rPr>
            <a:t>read it out aloud </a:t>
          </a:r>
          <a:r>
            <a:rPr lang="en-US" sz="1700" b="0" kern="1200" dirty="0">
              <a:solidFill>
                <a:srgbClr val="000000"/>
              </a:solidFill>
              <a:latin typeface="Calibri" panose="020F0502020204030204"/>
              <a:cs typeface="Calibri" panose="020F0502020204030204"/>
            </a:rPr>
            <a:t>before the commencement of counting of votes.</a:t>
          </a:r>
        </a:p>
        <a:p>
          <a:pPr marL="171450" lvl="1" indent="-171450" algn="l" defTabSz="755650">
            <a:lnSpc>
              <a:spcPct val="90000"/>
            </a:lnSpc>
            <a:spcBef>
              <a:spcPct val="0"/>
            </a:spcBef>
            <a:spcAft>
              <a:spcPct val="15000"/>
            </a:spcAft>
            <a:buChar char="•"/>
          </a:pPr>
          <a:r>
            <a:rPr lang="en-US" sz="1700" b="0" kern="1200" dirty="0">
              <a:solidFill>
                <a:srgbClr val="000000"/>
              </a:solidFill>
              <a:latin typeface="Calibri" panose="020F0502020204030204"/>
              <a:cs typeface="Calibri" panose="020F0502020204030204"/>
            </a:rPr>
            <a:t>Violation </a:t>
          </a:r>
          <a:r>
            <a:rPr lang="en-US" sz="1700" b="0" kern="1200" dirty="0">
              <a:solidFill>
                <a:srgbClr val="C00000"/>
              </a:solidFill>
              <a:latin typeface="Calibri" panose="020F0502020204030204"/>
              <a:cs typeface="Calibri" panose="020F0502020204030204"/>
            </a:rPr>
            <a:t>punishable</a:t>
          </a:r>
          <a:r>
            <a:rPr lang="en-US" sz="1700" b="0" kern="1200" dirty="0">
              <a:solidFill>
                <a:srgbClr val="000000"/>
              </a:solidFill>
              <a:latin typeface="Calibri" panose="020F0502020204030204"/>
              <a:cs typeface="Calibri" panose="020F0502020204030204"/>
            </a:rPr>
            <a:t> with 3 months imprisonment or fine or with both. </a:t>
          </a:r>
        </a:p>
      </dsp:txBody>
      <dsp:txXfrm rot="-5400000">
        <a:off x="1874788" y="2327799"/>
        <a:ext cx="6886886" cy="1433066"/>
      </dsp:txXfrm>
    </dsp:sp>
    <dsp:sp modelId="{EB9BAF86-BB59-42E4-A3FE-B7F0E6177F46}">
      <dsp:nvSpPr>
        <dsp:cNvPr id="0" name=""/>
        <dsp:cNvSpPr/>
      </dsp:nvSpPr>
      <dsp:spPr>
        <a:xfrm>
          <a:off x="76201" y="2154911"/>
          <a:ext cx="1872968" cy="2002123"/>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000000"/>
              </a:solidFill>
              <a:latin typeface="Calibri" panose="020F0502020204030204"/>
              <a:cs typeface="Calibri" panose="020F0502020204030204"/>
            </a:rPr>
            <a:t>Sec 128: Maintenance of secrecy of voting</a:t>
          </a:r>
          <a:endParaRPr lang="en-US" sz="2100" kern="1200" dirty="0">
            <a:solidFill>
              <a:srgbClr val="000000"/>
            </a:solidFill>
            <a:latin typeface="Calibri" panose="020F0502020204030204"/>
            <a:cs typeface="Calibri" panose="020F0502020204030204"/>
          </a:endParaRPr>
        </a:p>
      </dsp:txBody>
      <dsp:txXfrm>
        <a:off x="167632" y="2246342"/>
        <a:ext cx="1690106" cy="1819261"/>
      </dsp:txXfrm>
    </dsp:sp>
    <dsp:sp modelId="{06EB90D3-AA1F-416F-A404-F8A773E5F8AB}">
      <dsp:nvSpPr>
        <dsp:cNvPr id="0" name=""/>
        <dsp:cNvSpPr/>
      </dsp:nvSpPr>
      <dsp:spPr>
        <a:xfrm rot="5400000">
          <a:off x="6268710" y="2584929"/>
          <a:ext cx="1187769" cy="3953209"/>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a:solidFill>
                <a:srgbClr val="000000"/>
              </a:solidFill>
              <a:latin typeface="Calibri" panose="020F0502020204030204"/>
              <a:cs typeface="Calibri" panose="020F0502020204030204"/>
            </a:rPr>
            <a:t>Applicable to DEO/RO/AROs/Polling  staff. </a:t>
          </a:r>
        </a:p>
        <a:p>
          <a:pPr marL="171450" lvl="1" indent="-171450" algn="l" defTabSz="755650">
            <a:lnSpc>
              <a:spcPct val="90000"/>
            </a:lnSpc>
            <a:spcBef>
              <a:spcPct val="0"/>
            </a:spcBef>
            <a:spcAft>
              <a:spcPct val="15000"/>
            </a:spcAft>
            <a:buChar char="•"/>
          </a:pPr>
          <a:r>
            <a:rPr lang="en-US" sz="1700" b="0" kern="1200" dirty="0">
              <a:solidFill>
                <a:srgbClr val="000000"/>
              </a:solidFill>
              <a:latin typeface="Calibri" panose="020F0502020204030204"/>
              <a:cs typeface="Calibri" panose="020F0502020204030204"/>
            </a:rPr>
            <a:t>Imprisonment up to 6 months /fine/both  .</a:t>
          </a:r>
        </a:p>
      </dsp:txBody>
      <dsp:txXfrm rot="-5400000">
        <a:off x="4885990" y="4025631"/>
        <a:ext cx="3895227" cy="1071805"/>
      </dsp:txXfrm>
    </dsp:sp>
    <dsp:sp modelId="{DB404811-0674-4CEB-B6AA-04D504EA4230}">
      <dsp:nvSpPr>
        <dsp:cNvPr id="0" name=""/>
        <dsp:cNvSpPr/>
      </dsp:nvSpPr>
      <dsp:spPr>
        <a:xfrm>
          <a:off x="0" y="3862877"/>
          <a:ext cx="4882462" cy="103043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rgbClr val="000000"/>
              </a:solidFill>
              <a:latin typeface="Calibri" panose="020F0502020204030204"/>
              <a:cs typeface="Calibri" panose="020F0502020204030204"/>
            </a:rPr>
            <a:t> </a:t>
          </a:r>
          <a:r>
            <a:rPr lang="en-US" sz="1800" b="1" kern="1200" dirty="0">
              <a:solidFill>
                <a:srgbClr val="000000"/>
              </a:solidFill>
              <a:latin typeface="Calibri" panose="020F0502020204030204"/>
              <a:cs typeface="Calibri" panose="020F0502020204030204"/>
            </a:rPr>
            <a:t>Sec 129: Officers, etc. at elections </a:t>
          </a:r>
          <a:r>
            <a:rPr lang="en-US" sz="1800" b="1" kern="1200" dirty="0">
              <a:solidFill>
                <a:srgbClr val="C00000"/>
              </a:solidFill>
              <a:latin typeface="Calibri" panose="020F0502020204030204"/>
              <a:cs typeface="Calibri" panose="020F0502020204030204"/>
            </a:rPr>
            <a:t>not to act for candidates </a:t>
          </a:r>
          <a:r>
            <a:rPr lang="en-US" sz="1800" b="1" kern="1200" dirty="0">
              <a:solidFill>
                <a:srgbClr val="000000"/>
              </a:solidFill>
              <a:latin typeface="Calibri" panose="020F0502020204030204"/>
              <a:cs typeface="Calibri" panose="020F0502020204030204"/>
            </a:rPr>
            <a:t>or to influence voting</a:t>
          </a:r>
          <a:endParaRPr lang="en-US" sz="1800" b="0" kern="1200" dirty="0">
            <a:solidFill>
              <a:srgbClr val="000000"/>
            </a:solidFill>
            <a:latin typeface="Calibri" panose="020F0502020204030204"/>
            <a:cs typeface="Calibri" panose="020F0502020204030204"/>
          </a:endParaRPr>
        </a:p>
      </dsp:txBody>
      <dsp:txXfrm>
        <a:off x="50302" y="3913179"/>
        <a:ext cx="4781858" cy="929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86020-8839-874D-B5C7-E205B45C7D2F}">
      <dsp:nvSpPr>
        <dsp:cNvPr id="0" name=""/>
        <dsp:cNvSpPr/>
      </dsp:nvSpPr>
      <dsp:spPr bwMode="white">
        <a:xfrm>
          <a:off x="5429" y="0"/>
          <a:ext cx="9133141" cy="424710"/>
        </a:xfrm>
        <a:prstGeom prst="roundRect">
          <a:avLst>
            <a:gd name="adj" fmla="val 10000"/>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C00000"/>
              </a:solidFill>
            </a:rPr>
            <a:t>Infrastructure at Counting Centre </a:t>
          </a:r>
        </a:p>
      </dsp:txBody>
      <dsp:txXfrm>
        <a:off x="17868" y="12439"/>
        <a:ext cx="9108263" cy="399832"/>
      </dsp:txXfrm>
    </dsp:sp>
    <dsp:sp modelId="{6842FD6F-1AAF-BD4E-A6D7-74D4C30D6249}">
      <dsp:nvSpPr>
        <dsp:cNvPr id="0" name=""/>
        <dsp:cNvSpPr/>
      </dsp:nvSpPr>
      <dsp:spPr>
        <a:xfrm>
          <a:off x="821531" y="666324"/>
          <a:ext cx="1304151" cy="1304151"/>
        </a:xfrm>
        <a:prstGeom prst="roundRect">
          <a:avLst>
            <a:gd name="adj" fmla="val 16670"/>
          </a:avLst>
        </a:prstGeom>
        <a:blipFill>
          <a:blip xmlns:r="http://schemas.openxmlformats.org/officeDocument/2006/relationships" r:embed="rId1"/>
          <a:srcRect/>
          <a:stretch>
            <a:fillRect l="-6000" r="-6000"/>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E41A55-6C50-CD45-A450-9D6D2992C645}">
      <dsp:nvSpPr>
        <dsp:cNvPr id="0" name=""/>
        <dsp:cNvSpPr/>
      </dsp:nvSpPr>
      <dsp:spPr bwMode="white">
        <a:xfrm>
          <a:off x="2203932" y="666324"/>
          <a:ext cx="6118536" cy="1304151"/>
        </a:xfrm>
        <a:prstGeom prst="roundRect">
          <a:avLst>
            <a:gd name="adj" fmla="val 16670"/>
          </a:avLst>
        </a:prstGeom>
        <a:solidFill>
          <a:srgbClr val="92D050"/>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Should be </a:t>
          </a:r>
          <a:r>
            <a:rPr lang="en-US" sz="2400" b="1" kern="1200" dirty="0">
              <a:solidFill>
                <a:srgbClr val="7030A0"/>
              </a:solidFill>
            </a:rPr>
            <a:t>spacious</a:t>
          </a:r>
          <a:r>
            <a:rPr lang="en-US" sz="2400" b="1" kern="1200" dirty="0">
              <a:solidFill>
                <a:srgbClr val="000000"/>
              </a:solidFill>
            </a:rPr>
            <a:t> enough to accommodate infrastructure and officials and agents</a:t>
          </a:r>
        </a:p>
      </dsp:txBody>
      <dsp:txXfrm>
        <a:off x="2267607" y="729999"/>
        <a:ext cx="5991186" cy="1176801"/>
      </dsp:txXfrm>
    </dsp:sp>
    <dsp:sp modelId="{A703B7A8-B474-8144-9D97-29E6EB189CCC}">
      <dsp:nvSpPr>
        <dsp:cNvPr id="0" name=""/>
        <dsp:cNvSpPr/>
      </dsp:nvSpPr>
      <dsp:spPr>
        <a:xfrm>
          <a:off x="821531" y="2126974"/>
          <a:ext cx="1304151" cy="1304151"/>
        </a:xfrm>
        <a:prstGeom prst="roundRect">
          <a:avLst>
            <a:gd name="adj" fmla="val 16670"/>
          </a:avLst>
        </a:prstGeom>
        <a:blipFill>
          <a:blip xmlns:r="http://schemas.openxmlformats.org/officeDocument/2006/relationships" r:embed="rId2"/>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4EB057-BD9E-FA46-8DB5-90B671476F68}">
      <dsp:nvSpPr>
        <dsp:cNvPr id="0" name=""/>
        <dsp:cNvSpPr/>
      </dsp:nvSpPr>
      <dsp:spPr bwMode="white">
        <a:xfrm>
          <a:off x="2151006" y="2114141"/>
          <a:ext cx="6118536" cy="1304151"/>
        </a:xfrm>
        <a:prstGeom prst="roundRect">
          <a:avLst>
            <a:gd name="adj" fmla="val 16670"/>
          </a:avLst>
        </a:prstGeom>
        <a:solidFill>
          <a:schemeClr val="accent5">
            <a:lumMod val="40000"/>
            <a:lumOff val="6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Should have adequate </a:t>
          </a:r>
          <a:r>
            <a:rPr lang="en-US" sz="2400" b="1" kern="1200" dirty="0">
              <a:solidFill>
                <a:srgbClr val="7030A0"/>
              </a:solidFill>
            </a:rPr>
            <a:t>lighting</a:t>
          </a:r>
          <a:r>
            <a:rPr lang="en-US" sz="2400" b="1" kern="1200" dirty="0">
              <a:solidFill>
                <a:srgbClr val="000000"/>
              </a:solidFill>
            </a:rPr>
            <a:t> with proper standby arrangements (generator, etc.)</a:t>
          </a:r>
        </a:p>
      </dsp:txBody>
      <dsp:txXfrm>
        <a:off x="2214681" y="2177816"/>
        <a:ext cx="5991186" cy="1176801"/>
      </dsp:txXfrm>
    </dsp:sp>
    <dsp:sp modelId="{3A7D6035-AB87-3B48-8C72-75061BA04C65}">
      <dsp:nvSpPr>
        <dsp:cNvPr id="0" name=""/>
        <dsp:cNvSpPr/>
      </dsp:nvSpPr>
      <dsp:spPr>
        <a:xfrm>
          <a:off x="821531" y="3587624"/>
          <a:ext cx="1304151" cy="1304151"/>
        </a:xfrm>
        <a:prstGeom prst="roundRect">
          <a:avLst>
            <a:gd name="adj" fmla="val 16670"/>
          </a:avLst>
        </a:prstGeom>
        <a:blipFill>
          <a:blip xmlns:r="http://schemas.openxmlformats.org/officeDocument/2006/relationships" r:embed="rId3"/>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AC9606-46B7-4B43-BA60-4CAD1046C4F8}">
      <dsp:nvSpPr>
        <dsp:cNvPr id="0" name=""/>
        <dsp:cNvSpPr/>
      </dsp:nvSpPr>
      <dsp:spPr bwMode="white">
        <a:xfrm>
          <a:off x="2203932" y="3587624"/>
          <a:ext cx="6118536" cy="1304151"/>
        </a:xfrm>
        <a:prstGeom prst="roundRect">
          <a:avLst>
            <a:gd name="adj" fmla="val 16670"/>
          </a:avLst>
        </a:prstGeom>
        <a:solidFill>
          <a:schemeClr val="accent2">
            <a:lumMod val="40000"/>
            <a:lumOff val="6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Adequate </a:t>
          </a:r>
          <a:r>
            <a:rPr lang="en-US" sz="2400" b="1" kern="1200" dirty="0">
              <a:solidFill>
                <a:srgbClr val="7030A0"/>
              </a:solidFill>
            </a:rPr>
            <a:t>fire extinguishing </a:t>
          </a:r>
          <a:r>
            <a:rPr lang="en-US" sz="2400" b="1" kern="1200" dirty="0">
              <a:solidFill>
                <a:srgbClr val="000000"/>
              </a:solidFill>
            </a:rPr>
            <a:t>equipment</a:t>
          </a:r>
        </a:p>
      </dsp:txBody>
      <dsp:txXfrm>
        <a:off x="2267607" y="3651299"/>
        <a:ext cx="5991186" cy="1176801"/>
      </dsp:txXfrm>
    </dsp:sp>
    <dsp:sp modelId="{0BBA7DD2-C5AB-474E-9053-A69DEB61901F}">
      <dsp:nvSpPr>
        <dsp:cNvPr id="0" name=""/>
        <dsp:cNvSpPr/>
      </dsp:nvSpPr>
      <dsp:spPr>
        <a:xfrm>
          <a:off x="821531" y="5048274"/>
          <a:ext cx="1304151" cy="1304151"/>
        </a:xfrm>
        <a:prstGeom prst="roundRect">
          <a:avLst>
            <a:gd name="adj" fmla="val 16670"/>
          </a:avLst>
        </a:prstGeom>
        <a:blipFill>
          <a:blip xmlns:r="http://schemas.openxmlformats.org/officeDocument/2006/relationships" r:embed="rId4"/>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31ADFB-B539-0144-809A-9515DF515FEC}">
      <dsp:nvSpPr>
        <dsp:cNvPr id="0" name=""/>
        <dsp:cNvSpPr/>
      </dsp:nvSpPr>
      <dsp:spPr bwMode="white">
        <a:xfrm>
          <a:off x="2203932" y="5048274"/>
          <a:ext cx="6118536" cy="1304151"/>
        </a:xfrm>
        <a:prstGeom prst="roundRect">
          <a:avLst>
            <a:gd name="adj" fmla="val 16670"/>
          </a:avLst>
        </a:prstGeom>
        <a:solidFill>
          <a:schemeClr val="accent1"/>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000000"/>
              </a:solidFill>
            </a:rPr>
            <a:t>Should be a </a:t>
          </a:r>
          <a:r>
            <a:rPr lang="en-US" sz="2400" b="1" kern="1200" dirty="0">
              <a:solidFill>
                <a:srgbClr val="7030A0"/>
              </a:solidFill>
            </a:rPr>
            <a:t>permanent structure</a:t>
          </a:r>
          <a:r>
            <a:rPr lang="en-US" sz="2400" b="1" kern="1200" dirty="0">
              <a:solidFill>
                <a:srgbClr val="000000"/>
              </a:solidFill>
            </a:rPr>
            <a:t>. </a:t>
          </a:r>
          <a:br>
            <a:rPr lang="en-US" sz="2400" b="1" kern="1200" dirty="0">
              <a:solidFill>
                <a:srgbClr val="000000"/>
              </a:solidFill>
            </a:rPr>
          </a:br>
          <a:r>
            <a:rPr lang="en-US" sz="2400" b="1" kern="1200" dirty="0">
              <a:solidFill>
                <a:srgbClr val="000000"/>
              </a:solidFill>
            </a:rPr>
            <a:t>If unavoidably temporary, take ECI approval</a:t>
          </a:r>
        </a:p>
      </dsp:txBody>
      <dsp:txXfrm>
        <a:off x="2267607" y="5111949"/>
        <a:ext cx="5991186" cy="1176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0A735-49A4-4CC5-9E39-916F5C346091}">
      <dsp:nvSpPr>
        <dsp:cNvPr id="0" name=""/>
        <dsp:cNvSpPr/>
      </dsp:nvSpPr>
      <dsp:spPr bwMode="white">
        <a:xfrm>
          <a:off x="0" y="0"/>
          <a:ext cx="6757289" cy="751278"/>
        </a:xfrm>
        <a:prstGeom prst="roundRect">
          <a:avLst>
            <a:gd name="adj" fmla="val 10000"/>
          </a:avLst>
        </a:prstGeom>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a:t>
          </a:r>
          <a:r>
            <a:rPr lang="en-US" sz="2000" b="1" kern="1200" dirty="0">
              <a:solidFill>
                <a:schemeClr val="tx1"/>
              </a:solidFill>
            </a:rPr>
            <a:t>Agents of candidates of recognized national parties</a:t>
          </a:r>
        </a:p>
      </dsp:txBody>
      <dsp:txXfrm>
        <a:off x="22004" y="22004"/>
        <a:ext cx="5858702" cy="707270"/>
      </dsp:txXfrm>
    </dsp:sp>
    <dsp:sp modelId="{798E3DF0-E5E9-4201-96B2-E3F1D2360B54}">
      <dsp:nvSpPr>
        <dsp:cNvPr id="0" name=""/>
        <dsp:cNvSpPr/>
      </dsp:nvSpPr>
      <dsp:spPr bwMode="white">
        <a:xfrm>
          <a:off x="504602" y="855623"/>
          <a:ext cx="6757289" cy="751278"/>
        </a:xfrm>
        <a:prstGeom prst="roundRect">
          <a:avLst>
            <a:gd name="adj" fmla="val 10000"/>
          </a:avLst>
        </a:prstGeom>
        <a:solidFill>
          <a:schemeClr val="accent5">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a:t>
          </a:r>
          <a:r>
            <a:rPr lang="en-US" sz="2000" b="1" kern="1200" dirty="0">
              <a:solidFill>
                <a:srgbClr val="C00000"/>
              </a:solidFill>
            </a:rPr>
            <a:t>Agents of candidates of recognized state parties</a:t>
          </a:r>
        </a:p>
      </dsp:txBody>
      <dsp:txXfrm>
        <a:off x="526606" y="877627"/>
        <a:ext cx="5720347" cy="707270"/>
      </dsp:txXfrm>
    </dsp:sp>
    <dsp:sp modelId="{C60CF356-A807-4E42-B688-C59859951A4F}">
      <dsp:nvSpPr>
        <dsp:cNvPr id="0" name=""/>
        <dsp:cNvSpPr/>
      </dsp:nvSpPr>
      <dsp:spPr bwMode="white">
        <a:xfrm>
          <a:off x="1009205" y="1711246"/>
          <a:ext cx="6757289" cy="751278"/>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a:t>
          </a:r>
          <a:r>
            <a:rPr lang="en-US" sz="2000" b="1" kern="1200" dirty="0">
              <a:solidFill>
                <a:schemeClr val="tx1"/>
              </a:solidFill>
            </a:rPr>
            <a:t>Agents of candidates of recognized state parties of other states permitted to use reserve symbol</a:t>
          </a:r>
        </a:p>
      </dsp:txBody>
      <dsp:txXfrm>
        <a:off x="1031209" y="1733250"/>
        <a:ext cx="5720347" cy="707270"/>
      </dsp:txXfrm>
    </dsp:sp>
    <dsp:sp modelId="{24800815-1BA0-420C-9FA0-070A3952BAA7}">
      <dsp:nvSpPr>
        <dsp:cNvPr id="0" name=""/>
        <dsp:cNvSpPr/>
      </dsp:nvSpPr>
      <dsp:spPr bwMode="white">
        <a:xfrm>
          <a:off x="1606113" y="2566869"/>
          <a:ext cx="6623495" cy="751278"/>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a:t>
          </a:r>
          <a:r>
            <a:rPr lang="en-US" sz="2000" b="1" kern="1200" dirty="0">
              <a:solidFill>
                <a:srgbClr val="C00000"/>
              </a:solidFill>
            </a:rPr>
            <a:t>Agents of candidates of registered unrecognized parties</a:t>
          </a:r>
        </a:p>
      </dsp:txBody>
      <dsp:txXfrm>
        <a:off x="1628117" y="2588873"/>
        <a:ext cx="5606213" cy="707270"/>
      </dsp:txXfrm>
    </dsp:sp>
    <dsp:sp modelId="{9B0FDFFD-552C-4968-BFCC-E3CE2AB1D9B3}">
      <dsp:nvSpPr>
        <dsp:cNvPr id="0" name=""/>
        <dsp:cNvSpPr/>
      </dsp:nvSpPr>
      <dsp:spPr bwMode="white">
        <a:xfrm>
          <a:off x="2133589" y="3422492"/>
          <a:ext cx="6526933" cy="751278"/>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a:t>
          </a:r>
          <a:r>
            <a:rPr lang="en-US" sz="2000" b="1" kern="1200" dirty="0">
              <a:solidFill>
                <a:schemeClr val="tx1"/>
              </a:solidFill>
            </a:rPr>
            <a:t>. Agents of Independents Candidates</a:t>
          </a:r>
        </a:p>
      </dsp:txBody>
      <dsp:txXfrm>
        <a:off x="2155593" y="3444496"/>
        <a:ext cx="5523840" cy="707270"/>
      </dsp:txXfrm>
    </dsp:sp>
    <dsp:sp modelId="{596A2147-C53A-45C3-A2E9-B0972DF8443E}">
      <dsp:nvSpPr>
        <dsp:cNvPr id="0" name=""/>
        <dsp:cNvSpPr/>
      </dsp:nvSpPr>
      <dsp:spPr bwMode="white">
        <a:xfrm>
          <a:off x="6268958" y="548850"/>
          <a:ext cx="488331" cy="488331"/>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p>
      </dsp:txBody>
      <dsp:txXfrm>
        <a:off x="6378832" y="548850"/>
        <a:ext cx="268583" cy="367469"/>
      </dsp:txXfrm>
    </dsp:sp>
    <dsp:sp modelId="{C73C33EE-1C97-40EF-A176-03A1A4DA8671}">
      <dsp:nvSpPr>
        <dsp:cNvPr id="0" name=""/>
        <dsp:cNvSpPr/>
      </dsp:nvSpPr>
      <dsp:spPr bwMode="white">
        <a:xfrm>
          <a:off x="6773561" y="1404473"/>
          <a:ext cx="488331" cy="488331"/>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p>
      </dsp:txBody>
      <dsp:txXfrm>
        <a:off x="6883435" y="1404473"/>
        <a:ext cx="268583" cy="367469"/>
      </dsp:txXfrm>
    </dsp:sp>
    <dsp:sp modelId="{CF7F2458-6C2D-469D-85CA-075C0135231D}">
      <dsp:nvSpPr>
        <dsp:cNvPr id="0" name=""/>
        <dsp:cNvSpPr/>
      </dsp:nvSpPr>
      <dsp:spPr bwMode="white">
        <a:xfrm>
          <a:off x="7278164" y="2247575"/>
          <a:ext cx="488331" cy="488331"/>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p>
      </dsp:txBody>
      <dsp:txXfrm>
        <a:off x="7388038" y="2247575"/>
        <a:ext cx="268583" cy="367469"/>
      </dsp:txXfrm>
    </dsp:sp>
    <dsp:sp modelId="{397F5F92-D8AE-4986-BD18-080A1F3D6430}">
      <dsp:nvSpPr>
        <dsp:cNvPr id="0" name=""/>
        <dsp:cNvSpPr/>
      </dsp:nvSpPr>
      <dsp:spPr bwMode="white">
        <a:xfrm>
          <a:off x="7782766" y="3111546"/>
          <a:ext cx="488331" cy="488331"/>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a:p>
      </dsp:txBody>
      <dsp:txXfrm>
        <a:off x="7892640" y="3111546"/>
        <a:ext cx="268583" cy="3674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3B5CB-957D-0246-8E78-254EE640A029}">
      <dsp:nvSpPr>
        <dsp:cNvPr id="0" name=""/>
        <dsp:cNvSpPr/>
      </dsp:nvSpPr>
      <dsp:spPr>
        <a:xfrm>
          <a:off x="-5832922" y="-893255"/>
          <a:ext cx="6948462" cy="6948462"/>
        </a:xfrm>
        <a:prstGeom prst="blockArc">
          <a:avLst>
            <a:gd name="adj1" fmla="val 18900000"/>
            <a:gd name="adj2" fmla="val 2700000"/>
            <a:gd name="adj3" fmla="val 311"/>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D5C0F5-F172-894E-8FEF-8BFD956F24B9}">
      <dsp:nvSpPr>
        <dsp:cNvPr id="0" name=""/>
        <dsp:cNvSpPr/>
      </dsp:nvSpPr>
      <dsp:spPr>
        <a:xfrm>
          <a:off x="337662" y="235061"/>
          <a:ext cx="8669630" cy="469118"/>
        </a:xfrm>
        <a:prstGeom prst="rect">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chemeClr val="tx1"/>
              </a:solidFill>
            </a:rPr>
            <a:t>Agents to keep seated at </a:t>
          </a:r>
          <a:r>
            <a:rPr lang="en-US" sz="2000" b="1" kern="1200" dirty="0">
              <a:solidFill>
                <a:srgbClr val="7030A0"/>
              </a:solidFill>
            </a:rPr>
            <a:t>allotted table</a:t>
          </a:r>
          <a:r>
            <a:rPr lang="en-US" sz="2000" b="1" kern="1200" dirty="0">
              <a:solidFill>
                <a:schemeClr val="tx1"/>
              </a:solidFill>
            </a:rPr>
            <a:t>. </a:t>
          </a:r>
        </a:p>
      </dsp:txBody>
      <dsp:txXfrm>
        <a:off x="337662" y="235061"/>
        <a:ext cx="8669630" cy="469118"/>
      </dsp:txXfrm>
    </dsp:sp>
    <dsp:sp modelId="{A6E42345-35FB-3548-8097-72B61B0387B3}">
      <dsp:nvSpPr>
        <dsp:cNvPr id="0" name=""/>
        <dsp:cNvSpPr/>
      </dsp:nvSpPr>
      <dsp:spPr>
        <a:xfrm>
          <a:off x="68912" y="176022"/>
          <a:ext cx="586397" cy="58639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9AD5B0-79DE-5540-B9D1-456A39D38149}">
      <dsp:nvSpPr>
        <dsp:cNvPr id="0" name=""/>
        <dsp:cNvSpPr/>
      </dsp:nvSpPr>
      <dsp:spPr>
        <a:xfrm>
          <a:off x="786939" y="938752"/>
          <a:ext cx="8244801" cy="469118"/>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chemeClr val="tx1"/>
              </a:solidFill>
            </a:rPr>
            <a:t>Agents shouldn’t be allowed to </a:t>
          </a:r>
          <a:r>
            <a:rPr lang="en-US" sz="2000" b="1" kern="1200" dirty="0">
              <a:solidFill>
                <a:srgbClr val="7030A0"/>
              </a:solidFill>
            </a:rPr>
            <a:t>move</a:t>
          </a:r>
          <a:r>
            <a:rPr lang="en-US" sz="2000" b="1" kern="1200" dirty="0">
              <a:solidFill>
                <a:schemeClr val="tx1"/>
              </a:solidFill>
            </a:rPr>
            <a:t> about hall. However, Candidates/ Election Agents can move around hall.</a:t>
          </a:r>
        </a:p>
      </dsp:txBody>
      <dsp:txXfrm>
        <a:off x="786939" y="938752"/>
        <a:ext cx="8244801" cy="469118"/>
      </dsp:txXfrm>
    </dsp:sp>
    <dsp:sp modelId="{6C716BBB-4C41-8943-84E2-C0DE897FB5E1}">
      <dsp:nvSpPr>
        <dsp:cNvPr id="0" name=""/>
        <dsp:cNvSpPr/>
      </dsp:nvSpPr>
      <dsp:spPr>
        <a:xfrm>
          <a:off x="493740" y="880112"/>
          <a:ext cx="586397" cy="586397"/>
        </a:xfrm>
        <a:prstGeom prst="ellipse">
          <a:avLst/>
        </a:prstGeom>
        <a:solidFill>
          <a:schemeClr val="lt1">
            <a:hueOff val="0"/>
            <a:satOff val="0"/>
            <a:lumOff val="0"/>
            <a:alphaOff val="0"/>
          </a:schemeClr>
        </a:solidFill>
        <a:ln w="9525" cap="flat" cmpd="sng" algn="ctr">
          <a:solidFill>
            <a:schemeClr val="accent2">
              <a:hueOff val="780253"/>
              <a:satOff val="-973"/>
              <a:lumOff val="229"/>
              <a:alphaOff val="0"/>
            </a:schemeClr>
          </a:solidFill>
          <a:prstDash val="solid"/>
        </a:ln>
        <a:effectLst/>
      </dsp:spPr>
      <dsp:style>
        <a:lnRef idx="1">
          <a:scrgbClr r="0" g="0" b="0"/>
        </a:lnRef>
        <a:fillRef idx="1">
          <a:scrgbClr r="0" g="0" b="0"/>
        </a:fillRef>
        <a:effectRef idx="0">
          <a:scrgbClr r="0" g="0" b="0"/>
        </a:effectRef>
        <a:fontRef idx="minor"/>
      </dsp:style>
    </dsp:sp>
    <dsp:sp modelId="{DDDAD948-6B1C-B54A-92B6-7ADE1737F292}">
      <dsp:nvSpPr>
        <dsp:cNvPr id="0" name=""/>
        <dsp:cNvSpPr/>
      </dsp:nvSpPr>
      <dsp:spPr>
        <a:xfrm>
          <a:off x="1019743" y="1642326"/>
          <a:ext cx="8011997" cy="469118"/>
        </a:xfrm>
        <a:prstGeom prst="rect">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7030A0"/>
              </a:solidFill>
            </a:rPr>
            <a:t>Only one </a:t>
          </a:r>
          <a:r>
            <a:rPr lang="en-US" sz="2000" b="1" kern="1200" dirty="0">
              <a:solidFill>
                <a:schemeClr val="tx1"/>
              </a:solidFill>
            </a:rPr>
            <a:t>person – either candidate or agent to be present at a table on behalf of contesting candidate.</a:t>
          </a:r>
        </a:p>
      </dsp:txBody>
      <dsp:txXfrm>
        <a:off x="1019743" y="1642326"/>
        <a:ext cx="8011997" cy="469118"/>
      </dsp:txXfrm>
    </dsp:sp>
    <dsp:sp modelId="{3794C464-45F0-914C-9097-E445B76E5914}">
      <dsp:nvSpPr>
        <dsp:cNvPr id="0" name=""/>
        <dsp:cNvSpPr/>
      </dsp:nvSpPr>
      <dsp:spPr>
        <a:xfrm>
          <a:off x="726544" y="1583686"/>
          <a:ext cx="586397" cy="586397"/>
        </a:xfrm>
        <a:prstGeom prst="ellipse">
          <a:avLst/>
        </a:prstGeom>
        <a:solidFill>
          <a:schemeClr val="lt1">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sp>
    <dsp:sp modelId="{7A59571C-6033-F140-B2AE-E08C6355C7C9}">
      <dsp:nvSpPr>
        <dsp:cNvPr id="0" name=""/>
        <dsp:cNvSpPr/>
      </dsp:nvSpPr>
      <dsp:spPr>
        <a:xfrm>
          <a:off x="1094075" y="2346416"/>
          <a:ext cx="7937665" cy="469118"/>
        </a:xfrm>
        <a:prstGeom prst="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00000"/>
              </a:solidFill>
            </a:rPr>
            <a:t>If RO </a:t>
          </a:r>
          <a:r>
            <a:rPr lang="en-US" sz="2000" b="1" kern="1200" dirty="0">
              <a:solidFill>
                <a:srgbClr val="7030A0"/>
              </a:solidFill>
            </a:rPr>
            <a:t>doubts</a:t>
          </a:r>
          <a:r>
            <a:rPr lang="en-US" sz="2000" b="1" kern="1200" dirty="0">
              <a:solidFill>
                <a:srgbClr val="000000"/>
              </a:solidFill>
            </a:rPr>
            <a:t> any person he can have him/her searched, even if they possess valid authorization letter.</a:t>
          </a:r>
        </a:p>
      </dsp:txBody>
      <dsp:txXfrm>
        <a:off x="1094075" y="2346416"/>
        <a:ext cx="7937665" cy="469118"/>
      </dsp:txXfrm>
    </dsp:sp>
    <dsp:sp modelId="{1E986567-6C4C-B74E-BE13-D1EED185C415}">
      <dsp:nvSpPr>
        <dsp:cNvPr id="0" name=""/>
        <dsp:cNvSpPr/>
      </dsp:nvSpPr>
      <dsp:spPr>
        <a:xfrm>
          <a:off x="800876" y="2287776"/>
          <a:ext cx="586397" cy="586397"/>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006E8225-0EA8-624E-9002-506092C12E60}">
      <dsp:nvSpPr>
        <dsp:cNvPr id="0" name=""/>
        <dsp:cNvSpPr/>
      </dsp:nvSpPr>
      <dsp:spPr>
        <a:xfrm>
          <a:off x="1019743" y="3050506"/>
          <a:ext cx="8011997" cy="469118"/>
        </a:xfrm>
        <a:prstGeom prst="rect">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nl-NL" sz="2000" b="1" kern="1200" dirty="0">
              <a:solidFill>
                <a:srgbClr val="7030A0"/>
              </a:solidFill>
            </a:rPr>
            <a:t>CAPF</a:t>
          </a:r>
          <a:r>
            <a:rPr lang="nl-NL" sz="2000" b="1" kern="1200" dirty="0">
              <a:solidFill>
                <a:srgbClr val="000000"/>
              </a:solidFill>
            </a:rPr>
            <a:t> officials posted at </a:t>
          </a:r>
          <a:r>
            <a:rPr lang="nl-NL" sz="2000" b="1" kern="1200" dirty="0">
              <a:solidFill>
                <a:srgbClr val="7030A0"/>
              </a:solidFill>
            </a:rPr>
            <a:t>doors</a:t>
          </a:r>
          <a:r>
            <a:rPr lang="nl-NL" sz="2000" b="1" kern="1200" dirty="0">
              <a:solidFill>
                <a:srgbClr val="000000"/>
              </a:solidFill>
            </a:rPr>
            <a:t> of counting hall.</a:t>
          </a:r>
        </a:p>
      </dsp:txBody>
      <dsp:txXfrm>
        <a:off x="1019743" y="3050506"/>
        <a:ext cx="8011997" cy="469118"/>
      </dsp:txXfrm>
    </dsp:sp>
    <dsp:sp modelId="{45A35AE8-ADEF-7D40-A69F-03E228A02D21}">
      <dsp:nvSpPr>
        <dsp:cNvPr id="0" name=""/>
        <dsp:cNvSpPr/>
      </dsp:nvSpPr>
      <dsp:spPr>
        <a:xfrm>
          <a:off x="726544" y="2991866"/>
          <a:ext cx="586397" cy="586397"/>
        </a:xfrm>
        <a:prstGeom prst="ellipse">
          <a:avLst/>
        </a:prstGeom>
        <a:solidFill>
          <a:schemeClr val="lt1">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sp>
    <dsp:sp modelId="{9DE72ECB-9E60-904F-BC43-E6AE939184D6}">
      <dsp:nvSpPr>
        <dsp:cNvPr id="0" name=""/>
        <dsp:cNvSpPr/>
      </dsp:nvSpPr>
      <dsp:spPr>
        <a:xfrm>
          <a:off x="786939" y="3754080"/>
          <a:ext cx="8244801" cy="469118"/>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00000"/>
              </a:solidFill>
            </a:rPr>
            <a:t>No one can </a:t>
          </a:r>
          <a:r>
            <a:rPr lang="en-US" sz="2000" b="1" kern="1200" dirty="0">
              <a:solidFill>
                <a:srgbClr val="7030A0"/>
              </a:solidFill>
            </a:rPr>
            <a:t>enter or leave </a:t>
          </a:r>
          <a:r>
            <a:rPr lang="en-US" sz="2000" b="1" kern="1200" dirty="0">
              <a:solidFill>
                <a:srgbClr val="000000"/>
              </a:solidFill>
            </a:rPr>
            <a:t>hall without RO’s permission.</a:t>
          </a:r>
        </a:p>
      </dsp:txBody>
      <dsp:txXfrm>
        <a:off x="786939" y="3754080"/>
        <a:ext cx="8244801" cy="469118"/>
      </dsp:txXfrm>
    </dsp:sp>
    <dsp:sp modelId="{37032EB2-90D6-7244-8AC8-A4638442424A}">
      <dsp:nvSpPr>
        <dsp:cNvPr id="0" name=""/>
        <dsp:cNvSpPr/>
      </dsp:nvSpPr>
      <dsp:spPr>
        <a:xfrm>
          <a:off x="493740" y="3695440"/>
          <a:ext cx="586397" cy="586397"/>
        </a:xfrm>
        <a:prstGeom prst="ellipse">
          <a:avLst/>
        </a:prstGeom>
        <a:solidFill>
          <a:schemeClr val="lt1">
            <a:hueOff val="0"/>
            <a:satOff val="0"/>
            <a:lumOff val="0"/>
            <a:alphaOff val="0"/>
          </a:schemeClr>
        </a:solidFill>
        <a:ln w="9525" cap="flat" cmpd="sng" algn="ctr">
          <a:solidFill>
            <a:schemeClr val="accent2">
              <a:hueOff val="3901266"/>
              <a:satOff val="-4866"/>
              <a:lumOff val="1144"/>
              <a:alphaOff val="0"/>
            </a:schemeClr>
          </a:solidFill>
          <a:prstDash val="solid"/>
        </a:ln>
        <a:effectLst/>
      </dsp:spPr>
      <dsp:style>
        <a:lnRef idx="1">
          <a:scrgbClr r="0" g="0" b="0"/>
        </a:lnRef>
        <a:fillRef idx="1">
          <a:scrgbClr r="0" g="0" b="0"/>
        </a:fillRef>
        <a:effectRef idx="0">
          <a:scrgbClr r="0" g="0" b="0"/>
        </a:effectRef>
        <a:fontRef idx="minor"/>
      </dsp:style>
    </dsp:sp>
    <dsp:sp modelId="{DF8EF7FB-C2E6-A84A-90DF-73F748C46C57}">
      <dsp:nvSpPr>
        <dsp:cNvPr id="0" name=""/>
        <dsp:cNvSpPr/>
      </dsp:nvSpPr>
      <dsp:spPr>
        <a:xfrm>
          <a:off x="362110" y="4458170"/>
          <a:ext cx="8669630" cy="46911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72362"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00000"/>
              </a:solidFill>
            </a:rPr>
            <a:t>RO can </a:t>
          </a:r>
          <a:r>
            <a:rPr lang="en-US" sz="2000" b="1" kern="1200" dirty="0">
              <a:solidFill>
                <a:srgbClr val="7030A0"/>
              </a:solidFill>
            </a:rPr>
            <a:t>send anyone out of hall </a:t>
          </a:r>
          <a:r>
            <a:rPr lang="en-US" sz="2000" b="1" kern="1200" dirty="0">
              <a:solidFill>
                <a:srgbClr val="000000"/>
              </a:solidFill>
            </a:rPr>
            <a:t>if they disobey RO’s orders.</a:t>
          </a:r>
        </a:p>
      </dsp:txBody>
      <dsp:txXfrm>
        <a:off x="362110" y="4458170"/>
        <a:ext cx="8669630" cy="469118"/>
      </dsp:txXfrm>
    </dsp:sp>
    <dsp:sp modelId="{735259AB-0534-5446-A0CB-AA0DCDC6F92D}">
      <dsp:nvSpPr>
        <dsp:cNvPr id="0" name=""/>
        <dsp:cNvSpPr/>
      </dsp:nvSpPr>
      <dsp:spPr>
        <a:xfrm>
          <a:off x="68912" y="4399530"/>
          <a:ext cx="586397" cy="586397"/>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57D94-6B3A-6F49-8335-4ABDCA6A987A}">
      <dsp:nvSpPr>
        <dsp:cNvPr id="0" name=""/>
        <dsp:cNvSpPr/>
      </dsp:nvSpPr>
      <dsp:spPr>
        <a:xfrm>
          <a:off x="-6359294" y="-972728"/>
          <a:ext cx="7569460" cy="7569460"/>
        </a:xfrm>
        <a:prstGeom prst="blockArc">
          <a:avLst>
            <a:gd name="adj1" fmla="val 18900000"/>
            <a:gd name="adj2" fmla="val 2700000"/>
            <a:gd name="adj3" fmla="val 285"/>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A07DFF-9C71-B745-B04F-FA5F0D896254}">
      <dsp:nvSpPr>
        <dsp:cNvPr id="0" name=""/>
        <dsp:cNvSpPr/>
      </dsp:nvSpPr>
      <dsp:spPr>
        <a:xfrm>
          <a:off x="528691" y="351387"/>
          <a:ext cx="8566998" cy="70322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185" tIns="53340" rIns="53340" bIns="5334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0000"/>
              </a:solidFill>
            </a:rPr>
            <a:t>Counting supervisors and assistants</a:t>
          </a:r>
        </a:p>
      </dsp:txBody>
      <dsp:txXfrm>
        <a:off x="528691" y="351387"/>
        <a:ext cx="8566998" cy="703225"/>
      </dsp:txXfrm>
    </dsp:sp>
    <dsp:sp modelId="{B87130DB-6CBF-FA46-87A8-99BA9FDBBA42}">
      <dsp:nvSpPr>
        <dsp:cNvPr id="0" name=""/>
        <dsp:cNvSpPr/>
      </dsp:nvSpPr>
      <dsp:spPr>
        <a:xfrm>
          <a:off x="89176" y="263484"/>
          <a:ext cx="879031" cy="879031"/>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7ED074-186A-6E4C-BF97-A2482E7461CD}">
      <dsp:nvSpPr>
        <dsp:cNvPr id="0" name=""/>
        <dsp:cNvSpPr/>
      </dsp:nvSpPr>
      <dsp:spPr>
        <a:xfrm>
          <a:off x="1032602" y="1405888"/>
          <a:ext cx="8063088" cy="703225"/>
        </a:xfrm>
        <a:prstGeom prst="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185" tIns="53340" rIns="53340" bIns="5334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0000"/>
              </a:solidFill>
            </a:rPr>
            <a:t>Persons authorized by ECI</a:t>
          </a:r>
        </a:p>
      </dsp:txBody>
      <dsp:txXfrm>
        <a:off x="1032602" y="1405888"/>
        <a:ext cx="8063088" cy="703225"/>
      </dsp:txXfrm>
    </dsp:sp>
    <dsp:sp modelId="{C35DEA22-3D69-DA45-993D-D72625B48384}">
      <dsp:nvSpPr>
        <dsp:cNvPr id="0" name=""/>
        <dsp:cNvSpPr/>
      </dsp:nvSpPr>
      <dsp:spPr>
        <a:xfrm>
          <a:off x="593086" y="1317985"/>
          <a:ext cx="879031" cy="879031"/>
        </a:xfrm>
        <a:prstGeom prst="ellipse">
          <a:avLst/>
        </a:prstGeom>
        <a:solidFill>
          <a:schemeClr val="lt1">
            <a:hueOff val="0"/>
            <a:satOff val="0"/>
            <a:lumOff val="0"/>
            <a:alphaOff val="0"/>
          </a:schemeClr>
        </a:solidFill>
        <a:ln w="9525" cap="flat" cmpd="sng" algn="ctr">
          <a:solidFill>
            <a:schemeClr val="accent2">
              <a:hueOff val="1170380"/>
              <a:satOff val="-1460"/>
              <a:lumOff val="343"/>
              <a:alphaOff val="0"/>
            </a:schemeClr>
          </a:solidFill>
          <a:prstDash val="solid"/>
        </a:ln>
        <a:effectLst/>
      </dsp:spPr>
      <dsp:style>
        <a:lnRef idx="1">
          <a:scrgbClr r="0" g="0" b="0"/>
        </a:lnRef>
        <a:fillRef idx="1">
          <a:scrgbClr r="0" g="0" b="0"/>
        </a:fillRef>
        <a:effectRef idx="0">
          <a:scrgbClr r="0" g="0" b="0"/>
        </a:effectRef>
        <a:fontRef idx="minor"/>
      </dsp:style>
    </dsp:sp>
    <dsp:sp modelId="{6B8573B2-E3D5-E641-A7C8-D62A0464DAD1}">
      <dsp:nvSpPr>
        <dsp:cNvPr id="0" name=""/>
        <dsp:cNvSpPr/>
      </dsp:nvSpPr>
      <dsp:spPr>
        <a:xfrm>
          <a:off x="1187262" y="2460388"/>
          <a:ext cx="7908428" cy="703225"/>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185" tIns="53340" rIns="53340" bIns="5334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0000"/>
              </a:solidFill>
            </a:rPr>
            <a:t>Public servants on duty in connection with election</a:t>
          </a:r>
        </a:p>
      </dsp:txBody>
      <dsp:txXfrm>
        <a:off x="1187262" y="2460388"/>
        <a:ext cx="7908428" cy="703225"/>
      </dsp:txXfrm>
    </dsp:sp>
    <dsp:sp modelId="{60902079-B485-8B4A-8FA6-DBA242DB2BEE}">
      <dsp:nvSpPr>
        <dsp:cNvPr id="0" name=""/>
        <dsp:cNvSpPr/>
      </dsp:nvSpPr>
      <dsp:spPr>
        <a:xfrm>
          <a:off x="747746" y="2372485"/>
          <a:ext cx="879031" cy="879031"/>
        </a:xfrm>
        <a:prstGeom prst="ellipse">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sp>
    <dsp:sp modelId="{A743D39C-2BFE-1143-8F81-3E25649264EB}">
      <dsp:nvSpPr>
        <dsp:cNvPr id="0" name=""/>
        <dsp:cNvSpPr/>
      </dsp:nvSpPr>
      <dsp:spPr>
        <a:xfrm>
          <a:off x="1032602" y="3514889"/>
          <a:ext cx="8063088" cy="703225"/>
        </a:xfrm>
        <a:prstGeom prst="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185" tIns="53340" rIns="53340" bIns="5334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0000"/>
              </a:solidFill>
            </a:rPr>
            <a:t>Candidates, their election agents and counting agents</a:t>
          </a:r>
        </a:p>
      </dsp:txBody>
      <dsp:txXfrm>
        <a:off x="1032602" y="3514889"/>
        <a:ext cx="8063088" cy="703225"/>
      </dsp:txXfrm>
    </dsp:sp>
    <dsp:sp modelId="{257E3454-635D-C546-BB22-5FDF396DD243}">
      <dsp:nvSpPr>
        <dsp:cNvPr id="0" name=""/>
        <dsp:cNvSpPr/>
      </dsp:nvSpPr>
      <dsp:spPr>
        <a:xfrm>
          <a:off x="593086" y="3426986"/>
          <a:ext cx="879031" cy="879031"/>
        </a:xfrm>
        <a:prstGeom prst="ellipse">
          <a:avLst/>
        </a:prstGeom>
        <a:solidFill>
          <a:schemeClr val="lt1">
            <a:hueOff val="0"/>
            <a:satOff val="0"/>
            <a:lumOff val="0"/>
            <a:alphaOff val="0"/>
          </a:schemeClr>
        </a:solidFill>
        <a:ln w="9525" cap="flat" cmpd="sng" algn="ctr">
          <a:solidFill>
            <a:schemeClr val="accent2">
              <a:hueOff val="3511139"/>
              <a:satOff val="-4379"/>
              <a:lumOff val="1030"/>
              <a:alphaOff val="0"/>
            </a:schemeClr>
          </a:solidFill>
          <a:prstDash val="solid"/>
        </a:ln>
        <a:effectLst/>
      </dsp:spPr>
      <dsp:style>
        <a:lnRef idx="1">
          <a:scrgbClr r="0" g="0" b="0"/>
        </a:lnRef>
        <a:fillRef idx="1">
          <a:scrgbClr r="0" g="0" b="0"/>
        </a:fillRef>
        <a:effectRef idx="0">
          <a:scrgbClr r="0" g="0" b="0"/>
        </a:effectRef>
        <a:fontRef idx="minor"/>
      </dsp:style>
    </dsp:sp>
    <dsp:sp modelId="{927760E5-0F05-5049-8ED4-C2D4B43D2D2C}">
      <dsp:nvSpPr>
        <dsp:cNvPr id="0" name=""/>
        <dsp:cNvSpPr/>
      </dsp:nvSpPr>
      <dsp:spPr>
        <a:xfrm>
          <a:off x="528691" y="4569389"/>
          <a:ext cx="8566998" cy="703225"/>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185" tIns="53340" rIns="53340" bIns="5334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0000"/>
              </a:solidFill>
            </a:rPr>
            <a:t>  Every body inside the counting hall shall have to display his </a:t>
          </a:r>
          <a:r>
            <a:rPr lang="en-US" sz="2100" b="1" kern="1200" dirty="0">
              <a:solidFill>
                <a:srgbClr val="7030A0"/>
              </a:solidFill>
            </a:rPr>
            <a:t>I-card</a:t>
          </a:r>
          <a:r>
            <a:rPr lang="en-US" sz="2100" b="1" kern="1200" dirty="0">
              <a:solidFill>
                <a:srgbClr val="000000"/>
              </a:solidFill>
            </a:rPr>
            <a:t> on his/her person.</a:t>
          </a:r>
        </a:p>
      </dsp:txBody>
      <dsp:txXfrm>
        <a:off x="528691" y="4569389"/>
        <a:ext cx="8566998" cy="703225"/>
      </dsp:txXfrm>
    </dsp:sp>
    <dsp:sp modelId="{801DC772-6012-CC47-8EBD-038E1E4FB3B1}">
      <dsp:nvSpPr>
        <dsp:cNvPr id="0" name=""/>
        <dsp:cNvSpPr/>
      </dsp:nvSpPr>
      <dsp:spPr>
        <a:xfrm>
          <a:off x="89176" y="4481486"/>
          <a:ext cx="879031" cy="879031"/>
        </a:xfrm>
        <a:prstGeom prst="ellipse">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57D94-6B3A-6F49-8335-4ABDCA6A987A}">
      <dsp:nvSpPr>
        <dsp:cNvPr id="0" name=""/>
        <dsp:cNvSpPr/>
      </dsp:nvSpPr>
      <dsp:spPr>
        <a:xfrm>
          <a:off x="-6682219" y="-1021821"/>
          <a:ext cx="7953071" cy="7953071"/>
        </a:xfrm>
        <a:prstGeom prst="blockArc">
          <a:avLst>
            <a:gd name="adj1" fmla="val 18900000"/>
            <a:gd name="adj2" fmla="val 2700000"/>
            <a:gd name="adj3" fmla="val 272"/>
          </a:avLst>
        </a:pr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6A9382-27CB-1F4A-8CD5-53C3A336AA88}">
      <dsp:nvSpPr>
        <dsp:cNvPr id="0" name=""/>
        <dsp:cNvSpPr/>
      </dsp:nvSpPr>
      <dsp:spPr>
        <a:xfrm>
          <a:off x="664982" y="454316"/>
          <a:ext cx="8426200" cy="909106"/>
        </a:xfrm>
        <a:prstGeom prst="rect">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1603"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0000"/>
              </a:solidFill>
            </a:rPr>
            <a:t>Police personnel, whether in uniform or plain clothed, NOT allowed. Must remain outside and can enter only when called by RO to come to control  </a:t>
          </a:r>
        </a:p>
      </dsp:txBody>
      <dsp:txXfrm>
        <a:off x="664982" y="454316"/>
        <a:ext cx="8426200" cy="909106"/>
      </dsp:txXfrm>
    </dsp:sp>
    <dsp:sp modelId="{11AB24F3-C9CA-1A4F-9AD0-43B0430BFA41}">
      <dsp:nvSpPr>
        <dsp:cNvPr id="0" name=""/>
        <dsp:cNvSpPr/>
      </dsp:nvSpPr>
      <dsp:spPr>
        <a:xfrm>
          <a:off x="30039" y="277177"/>
          <a:ext cx="1136383" cy="113638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617963B-159E-DA44-8CE5-854C609AB2F5}">
      <dsp:nvSpPr>
        <dsp:cNvPr id="0" name=""/>
        <dsp:cNvSpPr/>
      </dsp:nvSpPr>
      <dsp:spPr>
        <a:xfrm>
          <a:off x="1186193" y="1818212"/>
          <a:ext cx="7904988" cy="909106"/>
        </a:xfrm>
        <a:prstGeom prst="rect">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1603" tIns="48260" rIns="48260" bIns="48260" numCol="1" spcCol="1270" anchor="ctr" anchorCtr="0">
          <a:noAutofit/>
        </a:bodyPr>
        <a:lstStyle/>
        <a:p>
          <a:pPr marL="0" lvl="0" indent="0" algn="just" defTabSz="844550">
            <a:lnSpc>
              <a:spcPct val="90000"/>
            </a:lnSpc>
            <a:spcBef>
              <a:spcPct val="0"/>
            </a:spcBef>
            <a:spcAft>
              <a:spcPct val="35000"/>
            </a:spcAft>
            <a:buNone/>
          </a:pPr>
          <a:r>
            <a:rPr lang="en-US" sz="1900" b="1" kern="1200" dirty="0">
              <a:solidFill>
                <a:srgbClr val="000000"/>
              </a:solidFill>
            </a:rPr>
            <a:t>Ministers, State Ministers, Dy. Ministers of Union &amp; state unless they are candidates</a:t>
          </a:r>
        </a:p>
      </dsp:txBody>
      <dsp:txXfrm>
        <a:off x="1186193" y="1818212"/>
        <a:ext cx="7904988" cy="909106"/>
      </dsp:txXfrm>
    </dsp:sp>
    <dsp:sp modelId="{4EE5289A-F9F8-B84C-8674-1DD6579B5F86}">
      <dsp:nvSpPr>
        <dsp:cNvPr id="0" name=""/>
        <dsp:cNvSpPr/>
      </dsp:nvSpPr>
      <dsp:spPr>
        <a:xfrm>
          <a:off x="618002" y="1704574"/>
          <a:ext cx="1136383" cy="1136383"/>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sp>
    <dsp:sp modelId="{90E491CB-40EA-BB4A-A359-896BA03ECF4E}">
      <dsp:nvSpPr>
        <dsp:cNvPr id="0" name=""/>
        <dsp:cNvSpPr/>
      </dsp:nvSpPr>
      <dsp:spPr>
        <a:xfrm>
          <a:off x="1186193" y="3182108"/>
          <a:ext cx="7904988" cy="909106"/>
        </a:xfrm>
        <a:prstGeom prst="rect">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1603" tIns="48260" rIns="48260" bIns="48260" numCol="1" spcCol="1270" anchor="ctr" anchorCtr="0">
          <a:noAutofit/>
        </a:bodyPr>
        <a:lstStyle/>
        <a:p>
          <a:pPr marL="0" lvl="0" indent="0" algn="just" defTabSz="844550">
            <a:lnSpc>
              <a:spcPct val="90000"/>
            </a:lnSpc>
            <a:spcBef>
              <a:spcPct val="0"/>
            </a:spcBef>
            <a:spcAft>
              <a:spcPct val="35000"/>
            </a:spcAft>
            <a:buNone/>
          </a:pPr>
          <a:r>
            <a:rPr lang="en-US" sz="1900" b="1" kern="1200" dirty="0">
              <a:solidFill>
                <a:srgbClr val="000000"/>
              </a:solidFill>
            </a:rPr>
            <a:t>The  above cannot be appointed as election or counting or polling agent of candidate as they require security</a:t>
          </a:r>
        </a:p>
      </dsp:txBody>
      <dsp:txXfrm>
        <a:off x="1186193" y="3182108"/>
        <a:ext cx="7904988" cy="909106"/>
      </dsp:txXfrm>
    </dsp:sp>
    <dsp:sp modelId="{A6E2452C-7D3F-F147-9634-40F6D789196D}">
      <dsp:nvSpPr>
        <dsp:cNvPr id="0" name=""/>
        <dsp:cNvSpPr/>
      </dsp:nvSpPr>
      <dsp:spPr>
        <a:xfrm>
          <a:off x="618002" y="3068470"/>
          <a:ext cx="1136383" cy="1136383"/>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dsp:spPr>
      <dsp:style>
        <a:lnRef idx="1">
          <a:scrgbClr r="0" g="0" b="0"/>
        </a:lnRef>
        <a:fillRef idx="1">
          <a:scrgbClr r="0" g="0" b="0"/>
        </a:fillRef>
        <a:effectRef idx="0">
          <a:scrgbClr r="0" g="0" b="0"/>
        </a:effectRef>
        <a:fontRef idx="minor"/>
      </dsp:style>
    </dsp:sp>
    <dsp:sp modelId="{00126438-DB3C-1245-8600-F5DEDB4C0A99}">
      <dsp:nvSpPr>
        <dsp:cNvPr id="0" name=""/>
        <dsp:cNvSpPr/>
      </dsp:nvSpPr>
      <dsp:spPr>
        <a:xfrm>
          <a:off x="664982" y="4546004"/>
          <a:ext cx="8426200" cy="909106"/>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1603" tIns="48260" rIns="48260" bIns="48260" numCol="1" spcCol="1270" anchor="ctr" anchorCtr="0">
          <a:noAutofit/>
        </a:bodyPr>
        <a:lstStyle/>
        <a:p>
          <a:pPr marL="0" lvl="0" indent="0" algn="just" defTabSz="844550">
            <a:lnSpc>
              <a:spcPct val="90000"/>
            </a:lnSpc>
            <a:spcBef>
              <a:spcPct val="0"/>
            </a:spcBef>
            <a:spcAft>
              <a:spcPct val="35000"/>
            </a:spcAft>
            <a:buNone/>
          </a:pPr>
          <a:r>
            <a:rPr lang="en-US" sz="1900" b="1" kern="1200" dirty="0">
              <a:solidFill>
                <a:srgbClr val="FF0000"/>
              </a:solidFill>
            </a:rPr>
            <a:t>Counting agents cannot enter unless/he has submitted </a:t>
          </a:r>
          <a:r>
            <a:rPr lang="en-US" sz="1900" b="1" kern="1200" dirty="0">
              <a:solidFill>
                <a:srgbClr val="7030A0"/>
              </a:solidFill>
            </a:rPr>
            <a:t>2</a:t>
          </a:r>
          <a:r>
            <a:rPr lang="en-US" sz="1900" b="1" kern="1200" baseline="30000" dirty="0">
              <a:solidFill>
                <a:srgbClr val="7030A0"/>
              </a:solidFill>
            </a:rPr>
            <a:t>nd</a:t>
          </a:r>
          <a:r>
            <a:rPr lang="en-US" sz="1900" b="1" kern="1200" dirty="0">
              <a:solidFill>
                <a:srgbClr val="7030A0"/>
              </a:solidFill>
            </a:rPr>
            <a:t> copy </a:t>
          </a:r>
          <a:r>
            <a:rPr lang="en-US" sz="1900" b="1" kern="1200" dirty="0">
              <a:solidFill>
                <a:srgbClr val="FF0000"/>
              </a:solidFill>
            </a:rPr>
            <a:t>of appointment letter after completing and signing declaration</a:t>
          </a:r>
        </a:p>
      </dsp:txBody>
      <dsp:txXfrm>
        <a:off x="664982" y="4546004"/>
        <a:ext cx="8426200" cy="909106"/>
      </dsp:txXfrm>
    </dsp:sp>
    <dsp:sp modelId="{FC024B6D-C316-1A40-A6CD-E6FD85A4FF0A}">
      <dsp:nvSpPr>
        <dsp:cNvPr id="0" name=""/>
        <dsp:cNvSpPr/>
      </dsp:nvSpPr>
      <dsp:spPr>
        <a:xfrm>
          <a:off x="96790" y="4432366"/>
          <a:ext cx="1136383" cy="1136383"/>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52A06-E274-47EA-81E1-B5144BD2C124}">
      <dsp:nvSpPr>
        <dsp:cNvPr id="0" name=""/>
        <dsp:cNvSpPr/>
      </dsp:nvSpPr>
      <dsp:spPr bwMode="white">
        <a:xfrm>
          <a:off x="2312199" y="889146"/>
          <a:ext cx="2321988" cy="2321988"/>
        </a:xfrm>
        <a:prstGeom prst="ellipse">
          <a:avLst/>
        </a:prstGeom>
        <a:gradFill rotWithShape="0">
          <a:gsLst>
            <a:gs pos="0">
              <a:srgbClr val="4BACC6">
                <a:alpha val="50000"/>
                <a:hueOff val="0"/>
                <a:satOff val="0"/>
                <a:lumOff val="0"/>
                <a:alphaOff val="0"/>
                <a:tint val="100000"/>
                <a:shade val="100000"/>
                <a:satMod val="130000"/>
              </a:srgbClr>
            </a:gs>
            <a:gs pos="100000">
              <a:srgbClr val="4BACC6">
                <a:alpha val="5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0000"/>
              </a:solidFill>
              <a:latin typeface="Arial" panose="020B0604020202020204"/>
              <a:ea typeface="+mn-ea"/>
              <a:cs typeface="+mn-cs"/>
            </a:rPr>
            <a:t>Pre-Counting</a:t>
          </a:r>
        </a:p>
      </dsp:txBody>
      <dsp:txXfrm>
        <a:off x="2652246" y="1229193"/>
        <a:ext cx="1641894" cy="1641894"/>
      </dsp:txXfrm>
    </dsp:sp>
    <dsp:sp modelId="{06AEE584-6D30-4B1B-AD10-C1BF7083FA44}">
      <dsp:nvSpPr>
        <dsp:cNvPr id="0" name=""/>
        <dsp:cNvSpPr/>
      </dsp:nvSpPr>
      <dsp:spPr bwMode="white">
        <a:xfrm>
          <a:off x="2428299" y="-132808"/>
          <a:ext cx="1985961" cy="1807668"/>
        </a:xfrm>
        <a:prstGeom prst="ellipse">
          <a:avLst/>
        </a:prstGeom>
        <a:gradFill rotWithShape="0">
          <a:gsLst>
            <a:gs pos="0">
              <a:srgbClr val="4BACC6">
                <a:alpha val="50000"/>
                <a:hueOff val="-3311292"/>
                <a:satOff val="13270"/>
                <a:lumOff val="2876"/>
                <a:alphaOff val="0"/>
                <a:tint val="100000"/>
                <a:shade val="100000"/>
                <a:satMod val="130000"/>
              </a:srgbClr>
            </a:gs>
            <a:gs pos="100000">
              <a:srgbClr val="4BACC6">
                <a:alpha val="50000"/>
                <a:hueOff val="-3311292"/>
                <a:satOff val="13270"/>
                <a:lumOff val="2876"/>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Arial" panose="020B0604020202020204"/>
              <a:ea typeface="+mn-ea"/>
              <a:cs typeface="+mn-cs"/>
            </a:rPr>
            <a:t>Scan </a:t>
          </a:r>
        </a:p>
        <a:p>
          <a:pPr marL="0" lvl="0" indent="0" algn="ctr" defTabSz="933450">
            <a:lnSpc>
              <a:spcPct val="90000"/>
            </a:lnSpc>
            <a:spcBef>
              <a:spcPct val="0"/>
            </a:spcBef>
            <a:spcAft>
              <a:spcPct val="35000"/>
            </a:spcAft>
            <a:buNone/>
          </a:pPr>
          <a:r>
            <a:rPr lang="en-US" sz="2100" kern="1200" dirty="0">
              <a:solidFill>
                <a:srgbClr val="000000"/>
              </a:solidFill>
              <a:latin typeface="Arial" panose="020B0604020202020204"/>
              <a:ea typeface="+mn-ea"/>
              <a:cs typeface="+mn-cs"/>
            </a:rPr>
            <a:t>Form 13-C</a:t>
          </a:r>
        </a:p>
        <a:p>
          <a:pPr marL="0" lvl="0" indent="0" algn="ctr" defTabSz="933450">
            <a:lnSpc>
              <a:spcPct val="90000"/>
            </a:lnSpc>
            <a:spcBef>
              <a:spcPct val="0"/>
            </a:spcBef>
            <a:spcAft>
              <a:spcPct val="35000"/>
            </a:spcAft>
            <a:buNone/>
          </a:pPr>
          <a:r>
            <a:rPr lang="en-US" sz="2000" kern="1200" dirty="0">
              <a:solidFill>
                <a:srgbClr val="000000"/>
              </a:solidFill>
              <a:latin typeface="Arial" panose="020B0604020202020204"/>
              <a:ea typeface="+mn-ea"/>
              <a:cs typeface="+mn-cs"/>
            </a:rPr>
            <a:t>(Outer Envelope)</a:t>
          </a:r>
        </a:p>
      </dsp:txBody>
      <dsp:txXfrm>
        <a:off x="2719136" y="131919"/>
        <a:ext cx="1404287" cy="1278214"/>
      </dsp:txXfrm>
    </dsp:sp>
    <dsp:sp modelId="{CE313A22-9DFB-4FC5-AF85-DACB817498EF}">
      <dsp:nvSpPr>
        <dsp:cNvPr id="0" name=""/>
        <dsp:cNvSpPr/>
      </dsp:nvSpPr>
      <dsp:spPr bwMode="white">
        <a:xfrm>
          <a:off x="3699995" y="2171295"/>
          <a:ext cx="1990454" cy="1731472"/>
        </a:xfrm>
        <a:prstGeom prst="ellipse">
          <a:avLst/>
        </a:prstGeom>
        <a:gradFill rotWithShape="0">
          <a:gsLst>
            <a:gs pos="0">
              <a:srgbClr val="4BACC6">
                <a:alpha val="50000"/>
                <a:hueOff val="-6622584"/>
                <a:satOff val="26541"/>
                <a:lumOff val="5752"/>
                <a:alphaOff val="0"/>
                <a:tint val="100000"/>
                <a:shade val="100000"/>
                <a:satMod val="130000"/>
              </a:srgbClr>
            </a:gs>
            <a:gs pos="100000">
              <a:srgbClr val="4BACC6">
                <a:alpha val="50000"/>
                <a:hueOff val="-6622584"/>
                <a:satOff val="26541"/>
                <a:lumOff val="5752"/>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0000"/>
              </a:solidFill>
              <a:latin typeface="Arial" panose="020B0604020202020204"/>
              <a:ea typeface="+mn-ea"/>
              <a:cs typeface="+mn-cs"/>
            </a:rPr>
            <a:t>Scan </a:t>
          </a:r>
        </a:p>
        <a:p>
          <a:pPr marL="0" lvl="0" indent="0" algn="ctr" defTabSz="933450">
            <a:lnSpc>
              <a:spcPct val="90000"/>
            </a:lnSpc>
            <a:spcBef>
              <a:spcPct val="0"/>
            </a:spcBef>
            <a:spcAft>
              <a:spcPct val="35000"/>
            </a:spcAft>
            <a:buNone/>
          </a:pPr>
          <a:r>
            <a:rPr lang="en-US" sz="2100" kern="1200" dirty="0">
              <a:solidFill>
                <a:srgbClr val="000000"/>
              </a:solidFill>
              <a:latin typeface="Arial" panose="020B0604020202020204"/>
              <a:ea typeface="+mn-ea"/>
              <a:cs typeface="+mn-cs"/>
            </a:rPr>
            <a:t>Form 13-A</a:t>
          </a:r>
        </a:p>
        <a:p>
          <a:pPr marL="0" lvl="0" indent="0" algn="ctr" defTabSz="933450">
            <a:lnSpc>
              <a:spcPct val="90000"/>
            </a:lnSpc>
            <a:spcBef>
              <a:spcPct val="0"/>
            </a:spcBef>
            <a:spcAft>
              <a:spcPct val="35000"/>
            </a:spcAft>
            <a:buNone/>
          </a:pPr>
          <a:r>
            <a:rPr lang="en-US" sz="2000" kern="1200" dirty="0">
              <a:solidFill>
                <a:srgbClr val="000000"/>
              </a:solidFill>
              <a:latin typeface="Arial" panose="020B0604020202020204"/>
              <a:ea typeface="+mn-ea"/>
              <a:cs typeface="+mn-cs"/>
            </a:rPr>
            <a:t>(Declaration)</a:t>
          </a:r>
        </a:p>
        <a:p>
          <a:pPr marL="0" lvl="0" indent="0" algn="ctr" defTabSz="933450">
            <a:lnSpc>
              <a:spcPct val="90000"/>
            </a:lnSpc>
            <a:spcBef>
              <a:spcPct val="0"/>
            </a:spcBef>
            <a:spcAft>
              <a:spcPct val="35000"/>
            </a:spcAft>
            <a:buNone/>
          </a:pPr>
          <a:endParaRPr lang="en-US" sz="2100" kern="1200" dirty="0">
            <a:solidFill>
              <a:srgbClr val="000000"/>
            </a:solidFill>
            <a:latin typeface="Arial" panose="020B0604020202020204"/>
            <a:ea typeface="+mn-ea"/>
            <a:cs typeface="+mn-cs"/>
          </a:endParaRPr>
        </a:p>
      </dsp:txBody>
      <dsp:txXfrm>
        <a:off x="3991490" y="2424863"/>
        <a:ext cx="1407464" cy="1224336"/>
      </dsp:txXfrm>
    </dsp:sp>
    <dsp:sp modelId="{94AB56C6-9CDD-4F87-8202-53BCE9AE13C4}">
      <dsp:nvSpPr>
        <dsp:cNvPr id="0" name=""/>
        <dsp:cNvSpPr/>
      </dsp:nvSpPr>
      <dsp:spPr bwMode="white">
        <a:xfrm>
          <a:off x="1166277" y="2106011"/>
          <a:ext cx="1984986" cy="1751859"/>
        </a:xfrm>
        <a:prstGeom prst="ellipse">
          <a:avLst/>
        </a:prstGeom>
        <a:gradFill rotWithShape="0">
          <a:gsLst>
            <a:gs pos="0">
              <a:srgbClr val="4BACC6">
                <a:alpha val="50000"/>
                <a:hueOff val="-9933876"/>
                <a:satOff val="39811"/>
                <a:lumOff val="8628"/>
                <a:alphaOff val="0"/>
                <a:tint val="100000"/>
                <a:shade val="100000"/>
                <a:satMod val="130000"/>
              </a:srgbClr>
            </a:gs>
            <a:gs pos="100000">
              <a:srgbClr val="4BACC6">
                <a:alpha val="50000"/>
                <a:hueOff val="-9933876"/>
                <a:satOff val="39811"/>
                <a:lumOff val="8628"/>
                <a:alphaOff val="0"/>
                <a:tint val="50000"/>
                <a:shade val="100000"/>
                <a:satMod val="35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0000"/>
              </a:solidFill>
              <a:latin typeface="Arial" panose="020B0604020202020204"/>
              <a:ea typeface="+mn-ea"/>
              <a:cs typeface="+mn-cs"/>
            </a:rPr>
            <a:t>Scan </a:t>
          </a:r>
        </a:p>
        <a:p>
          <a:pPr marL="0" lvl="0" indent="0" algn="ctr" defTabSz="1022350">
            <a:lnSpc>
              <a:spcPct val="90000"/>
            </a:lnSpc>
            <a:spcBef>
              <a:spcPct val="0"/>
            </a:spcBef>
            <a:spcAft>
              <a:spcPct val="35000"/>
            </a:spcAft>
            <a:buNone/>
          </a:pPr>
          <a:r>
            <a:rPr lang="en-US" sz="2300" kern="1200" dirty="0">
              <a:solidFill>
                <a:srgbClr val="000000"/>
              </a:solidFill>
              <a:latin typeface="Arial" panose="020B0604020202020204"/>
              <a:ea typeface="+mn-ea"/>
              <a:cs typeface="+mn-cs"/>
            </a:rPr>
            <a:t>Form 13-B</a:t>
          </a:r>
        </a:p>
        <a:p>
          <a:pPr marL="0" lvl="0" indent="0" algn="ctr" defTabSz="1022350">
            <a:lnSpc>
              <a:spcPct val="90000"/>
            </a:lnSpc>
            <a:spcBef>
              <a:spcPct val="0"/>
            </a:spcBef>
            <a:spcAft>
              <a:spcPct val="35000"/>
            </a:spcAft>
            <a:buNone/>
          </a:pPr>
          <a:r>
            <a:rPr lang="en-US" sz="2000" kern="1200" dirty="0">
              <a:solidFill>
                <a:srgbClr val="000000"/>
              </a:solidFill>
              <a:latin typeface="Arial" panose="020B0604020202020204"/>
              <a:ea typeface="+mn-ea"/>
              <a:cs typeface="+mn-cs"/>
            </a:rPr>
            <a:t>(Inner Envelope)</a:t>
          </a:r>
        </a:p>
      </dsp:txBody>
      <dsp:txXfrm>
        <a:off x="1456971" y="2362565"/>
        <a:ext cx="1403598" cy="12387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1BDA-14F9-8744-B0A5-8A7D4F915C0C}">
      <dsp:nvSpPr>
        <dsp:cNvPr id="0" name=""/>
        <dsp:cNvSpPr/>
      </dsp:nvSpPr>
      <dsp:spPr>
        <a:xfrm rot="5400000">
          <a:off x="652331" y="1503201"/>
          <a:ext cx="2056615" cy="22246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A44B8BC-4FC5-1047-9C9B-E1CC8C1F07D8}">
      <dsp:nvSpPr>
        <dsp:cNvPr id="0" name=""/>
        <dsp:cNvSpPr/>
      </dsp:nvSpPr>
      <dsp:spPr bwMode="white">
        <a:xfrm>
          <a:off x="480956" y="2744"/>
          <a:ext cx="3872741" cy="1910815"/>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rPr>
            <a:t> As each cover is opened, take out declaration in Form 13A and inner cover “A”  in Form 13B.  If declaration in Form 13-A is not found, reject the postal ballot</a:t>
          </a:r>
        </a:p>
      </dsp:txBody>
      <dsp:txXfrm>
        <a:off x="536922" y="58710"/>
        <a:ext cx="3760809" cy="1798883"/>
      </dsp:txXfrm>
    </dsp:sp>
    <dsp:sp modelId="{DAE8D2DF-3B78-6046-86C8-BAB89F7EE334}">
      <dsp:nvSpPr>
        <dsp:cNvPr id="0" name=""/>
        <dsp:cNvSpPr/>
      </dsp:nvSpPr>
      <dsp:spPr>
        <a:xfrm rot="5400000">
          <a:off x="758565" y="3463285"/>
          <a:ext cx="1844146" cy="22246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1901B91-0D5F-064D-B07D-57B2C3161D77}">
      <dsp:nvSpPr>
        <dsp:cNvPr id="0" name=""/>
        <dsp:cNvSpPr/>
      </dsp:nvSpPr>
      <dsp:spPr bwMode="white">
        <a:xfrm>
          <a:off x="892474" y="2284329"/>
          <a:ext cx="3049706" cy="1483079"/>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rPr>
            <a:t>Scrutinize Declaration</a:t>
          </a:r>
        </a:p>
      </dsp:txBody>
      <dsp:txXfrm>
        <a:off x="935912" y="2327767"/>
        <a:ext cx="2962830" cy="1396203"/>
      </dsp:txXfrm>
    </dsp:sp>
    <dsp:sp modelId="{D9D4CEE0-5B46-284D-913E-5BEEA95F5C20}">
      <dsp:nvSpPr>
        <dsp:cNvPr id="0" name=""/>
        <dsp:cNvSpPr/>
      </dsp:nvSpPr>
      <dsp:spPr>
        <a:xfrm rot="21344378">
          <a:off x="1680275" y="4222102"/>
          <a:ext cx="4514007" cy="22246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18C87D-491F-9F42-BC33-E2F2E1D70F35}">
      <dsp:nvSpPr>
        <dsp:cNvPr id="0" name=""/>
        <dsp:cNvSpPr/>
      </dsp:nvSpPr>
      <dsp:spPr bwMode="white">
        <a:xfrm>
          <a:off x="921208" y="4138179"/>
          <a:ext cx="2992237" cy="148307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rPr>
            <a:t>Reject if not duly signed/attested by competent authority</a:t>
          </a:r>
        </a:p>
      </dsp:txBody>
      <dsp:txXfrm>
        <a:off x="964646" y="4181617"/>
        <a:ext cx="2905361" cy="1396203"/>
      </dsp:txXfrm>
    </dsp:sp>
    <dsp:sp modelId="{DE33ED9E-1FBA-7C43-8CE8-A8950A56A48B}">
      <dsp:nvSpPr>
        <dsp:cNvPr id="0" name=""/>
        <dsp:cNvSpPr/>
      </dsp:nvSpPr>
      <dsp:spPr>
        <a:xfrm rot="16200000">
          <a:off x="4809049" y="2663171"/>
          <a:ext cx="2767696" cy="22246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0210368-CC42-5842-8C95-B7657E40C4E4}">
      <dsp:nvSpPr>
        <dsp:cNvPr id="0" name=""/>
        <dsp:cNvSpPr/>
      </dsp:nvSpPr>
      <dsp:spPr bwMode="white">
        <a:xfrm>
          <a:off x="5693686" y="3465898"/>
          <a:ext cx="2471799" cy="215536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0000"/>
              </a:solidFill>
            </a:rPr>
            <a:t>Also reject  the PB if substantially defective or Serial Number in Form 13 A and inner  cover ‘A’ in 13 B does not match. </a:t>
          </a:r>
        </a:p>
      </dsp:txBody>
      <dsp:txXfrm>
        <a:off x="5756814" y="3529026"/>
        <a:ext cx="2345543" cy="2029104"/>
      </dsp:txXfrm>
    </dsp:sp>
    <dsp:sp modelId="{6FB5EC6E-AF0C-A247-BCD6-C3FA3E798BDD}">
      <dsp:nvSpPr>
        <dsp:cNvPr id="0" name=""/>
        <dsp:cNvSpPr/>
      </dsp:nvSpPr>
      <dsp:spPr bwMode="white">
        <a:xfrm>
          <a:off x="5169392" y="425065"/>
          <a:ext cx="3520386" cy="2670063"/>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rPr>
            <a:t>Each rejected cover to be endorsed suitably; Such declaration 13 A &amp; inner cover (Form 13B) be put back in cover i.e. Form 13C.  Then….</a:t>
          </a:r>
        </a:p>
      </dsp:txBody>
      <dsp:txXfrm>
        <a:off x="5247595" y="503268"/>
        <a:ext cx="3363980" cy="251365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4#2">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4#3">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1">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bkpt" val="endCnv"/>
          <dgm:param type="contDir" val="sameDir"/>
          <dgm:param type="grDir" val="tL"/>
          <dgm:param type="flowDir" val="row"/>
        </dgm:alg>
      </dgm:if>
      <dgm:else name="Name3">
        <dgm:alg type="snake">
          <dgm:param type="bkpt" val="endCnv"/>
          <dgm:param type="contDir" val="same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dim" val="1D"/>
                <dgm:param type="connRout" val="bend"/>
                <dgm:param type="begPts" val="midR bCtr"/>
                <dgm:param type="endPts" val="midL tCtr"/>
              </dgm:alg>
            </dgm:if>
            <dgm:else name="Name6">
              <dgm:alg type="conn">
                <dgm:param type="dim" val="1D"/>
                <dgm:param type="connRout" val="ben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2">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bkpt" val="endCnv"/>
          <dgm:param type="contDir" val="sameDir"/>
          <dgm:param type="grDir" val="tL"/>
          <dgm:param type="flowDir" val="row"/>
        </dgm:alg>
      </dgm:if>
      <dgm:else name="Name3">
        <dgm:alg type="snake">
          <dgm:param type="bkpt" val="endCnv"/>
          <dgm:param type="contDir" val="same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dim" val="1D"/>
                <dgm:param type="connRout" val="bend"/>
                <dgm:param type="begPts" val="midR bCtr"/>
                <dgm:param type="endPts" val="midL tCtr"/>
              </dgm:alg>
            </dgm:if>
            <dgm:else name="Name6">
              <dgm:alg type="conn">
                <dgm:param type="dim" val="1D"/>
                <dgm:param type="connRout" val="ben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1">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linDir" val="fromT"/>
              <dgm:param type="chAlign" val="r"/>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2">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3">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bProcess4#1">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6">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7">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8">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9">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10">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1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1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1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14">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15">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4">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5">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FAA4FFC-EAC9-40B8-8C8B-A8C431EB546E}" type="datetimeFigureOut">
              <a:rPr lang="en-US" smtClean="0"/>
              <a:pPr/>
              <a:t>5/1/2026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55F3BB3-B162-4CC6-8936-1839369AD5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ln>
        </p:spPr>
      </p:sp>
      <p:sp>
        <p:nvSpPr>
          <p:cNvPr id="34819"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p>
        </p:txBody>
      </p:sp>
      <p:sp>
        <p:nvSpPr>
          <p:cNvPr id="34820" name="Slide Number Placeholder 3"/>
          <p:cNvSpPr>
            <a:spLocks noGrp="1"/>
          </p:cNvSpPr>
          <p:nvPr>
            <p:ph type="sldNum" sz="quarter" idx="5"/>
          </p:nvPr>
        </p:nvSpPr>
        <p:spPr bwMode="auto">
          <a:noFill/>
          <a:ln>
            <a:miter lim="800000"/>
          </a:ln>
        </p:spPr>
        <p:txBody>
          <a:bodyPr/>
          <a:lstStyle/>
          <a:p>
            <a:fld id="{B5248B9F-28BC-42A0-99B8-746E15042FC4}" type="slidenum">
              <a:rPr lang="en-US"/>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3E51C3F-318D-44AB-85E6-B2FDD15E126B}" type="slidenum">
              <a:rPr lang="en-US" altLang="en-US" smtClean="0"/>
              <a:pPr/>
              <a:t>38</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e6b104239b_0_15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4" name="Google Shape;964;ge6b104239b_0_15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e6b104239b_0_16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7" name="Google Shape;977;ge6b104239b_0_1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6b104239b_0_16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0" name="Google Shape;990;ge6b104239b_0_1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e6b104239b_0_16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3" name="Google Shape;1003;ge6b104239b_0_1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e6b104239b_0_16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6" name="Google Shape;1016;ge6b104239b_0_1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e6b104239b_0_16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6" name="Google Shape;1026;ge6b104239b_0_1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e6b104239b_0_16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ge6b104239b_0_16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e6b104239b_0_16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2" name="Google Shape;1052;ge6b104239b_0_1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e6b104239b_0_16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ge6b104239b_0_16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e6b104239b_0_17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ge6b104239b_0_1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ln>
        </p:spPr>
      </p:sp>
      <p:sp>
        <p:nvSpPr>
          <p:cNvPr id="45059"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p>
        </p:txBody>
      </p:sp>
      <p:sp>
        <p:nvSpPr>
          <p:cNvPr id="45060" name="Slide Number Placeholder 3"/>
          <p:cNvSpPr>
            <a:spLocks noGrp="1"/>
          </p:cNvSpPr>
          <p:nvPr>
            <p:ph type="sldNum" sz="quarter" idx="5"/>
          </p:nvPr>
        </p:nvSpPr>
        <p:spPr bwMode="auto">
          <a:noFill/>
          <a:ln>
            <a:miter lim="800000"/>
          </a:ln>
        </p:spPr>
        <p:txBody>
          <a:bodyPr/>
          <a:lstStyle/>
          <a:p>
            <a:fld id="{04C7DAB6-277C-4EAB-BBB3-A45B892D24F9}" type="slidenum">
              <a:rPr lang="en-US"/>
              <a:pPr/>
              <a:t>39</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e6b104239b_0_17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ge6b104239b_0_1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e6b104239b_0_17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ge6b104239b_0_1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e6b104239b_0_17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4" name="Google Shape;1114;ge6b104239b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e6b104239b_0_17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4" name="Google Shape;1124;ge6b104239b_0_1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e6b104239b_0_17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7" name="Google Shape;1137;ge6b104239b_0_1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e6b104239b_0_18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0" name="Google Shape;1150;ge6b104239b_0_18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6b104239b_0_18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3" name="Google Shape;1163;ge6b104239b_0_1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150" name="Google Shape;150;p3: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977900" y="642938"/>
            <a:ext cx="429101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E38BE3-7486-46AB-B235-59C1ED780202}" type="slidenum">
              <a:rPr lang="en-US" altLang="en-US" smtClean="0"/>
              <a:pPr/>
              <a:t>15</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A5A3B4-36D8-4FBF-8424-74A7353F9E3D}" type="slidenum">
              <a:rPr lang="en-US" altLang="en-US" smtClean="0"/>
              <a:pPr/>
              <a:t>16</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107A302-D7BA-407B-9269-281EC53146A6}" type="slidenum">
              <a:rPr lang="en-US" altLang="en-US" smtClean="0"/>
              <a:pPr/>
              <a:t>22</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284" name="Google Shape;284;p7: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6:notes"/>
          <p:cNvSpPr txBox="1">
            <a:spLocks noGrp="1"/>
          </p:cNvSpPr>
          <p:nvPr>
            <p:ph type="body" idx="1"/>
          </p:nvPr>
        </p:nvSpPr>
        <p:spPr>
          <a:xfrm>
            <a:off x="624635" y="4074853"/>
            <a:ext cx="4997082" cy="3860387"/>
          </a:xfrm>
          <a:prstGeom prst="rect">
            <a:avLst/>
          </a:prstGeom>
        </p:spPr>
        <p:txBody>
          <a:bodyPr spcFirstLastPara="1" wrap="square" lIns="84740" tIns="84740" rIns="84740" bIns="84740" anchor="t" anchorCtr="0">
            <a:noAutofit/>
          </a:bodyPr>
          <a:lstStyle/>
          <a:p>
            <a:endParaRPr/>
          </a:p>
        </p:txBody>
      </p:sp>
      <p:sp>
        <p:nvSpPr>
          <p:cNvPr id="644" name="Google Shape;644;p16:notes"/>
          <p:cNvSpPr>
            <a:spLocks noGrp="1" noRot="1" noChangeAspect="1"/>
          </p:cNvSpPr>
          <p:nvPr>
            <p:ph type="sldImg" idx="2"/>
          </p:nvPr>
        </p:nvSpPr>
        <p:spPr>
          <a:xfrm>
            <a:off x="263525" y="642938"/>
            <a:ext cx="5719763" cy="32178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28F292-CD0B-3A4C-983E-E8D48DC6A835}" type="slidenum">
              <a:rPr lang="en-US" smtClean="0"/>
              <a:pPr/>
              <a:t>117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4EA82E-B8FD-461D-B29E-7BC9E44295CB}" type="slidenum">
              <a:rPr lang="en-US" smtClean="0"/>
              <a:pPr/>
              <a:t>121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E2FFA2-8749-4AF9-A03F-4457CAB5C7D6}" type="slidenum">
              <a:rPr lang="en-US" altLang="en-US" smtClean="0"/>
              <a:pPr/>
              <a:t>25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5d42f5b04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e5d42f5b04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e5d42f5b04_0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217</a:t>
            </a:fld>
            <a:endParaRPr kumimoji="0" lang="en-GB"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5d42f5b04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e5d42f5b04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e5d42f5b04_0_5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panose="020F0502020204030204"/>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rPr>
              <a:pPr marL="0" marR="0" lvl="0" indent="0" algn="r" defTabSz="914400" rtl="0" eaLnBrk="1" fontAlgn="auto" latinLnBrk="0" hangingPunct="1">
                <a:lnSpc>
                  <a:spcPct val="100000"/>
                </a:lnSpc>
                <a:spcBef>
                  <a:spcPts val="0"/>
                </a:spcBef>
                <a:spcAft>
                  <a:spcPts val="0"/>
                </a:spcAft>
                <a:buClr>
                  <a:srgbClr val="000000"/>
                </a:buClr>
                <a:buSzPts val="1200"/>
                <a:buFont typeface="Calibri" panose="020F0502020204030204"/>
                <a:buNone/>
                <a:tabLst/>
                <a:defRPr/>
              </a:pPr>
              <a:t>218</a:t>
            </a:fld>
            <a:endParaRPr kumimoji="0"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6b104239b_0_3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e6b104239b_0_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451a3a4d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11451a3a4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6b104239b_0_9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ge6b104239b_0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6b104239b_0_9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e6b104239b_0_9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6b104239b_0_9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e6b104239b_0_9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6b104239b_0_10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e6b104239b_0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6b104239b_0_10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6b104239b_0_10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6b104239b_0_10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ge6b104239b_0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9E9906-B768-437A-B44E-E6145A1CB6D9}" type="slidenum">
              <a:rPr lang="en-US" altLang="en-US" smtClean="0"/>
              <a:pPr/>
              <a:t>28</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6b104239b_0_10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e6b104239b_0_10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e6b104239b_0_10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e6b104239b_0_10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e6b104239b_0_10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e6b104239b_0_1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e6b104239b_0_10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e6b104239b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e6b104239b_0_1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e6b104239b_0_1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e6b104239b_0_1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e6b104239b_0_1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6b104239b_0_11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ge6b104239b_0_1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6b104239b_0_11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e6b104239b_0_1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e6b104239b_0_11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e6b104239b_0_1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e6b104239b_0_11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e6b104239b_0_1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ln>
        </p:spPr>
      </p:sp>
      <p:sp>
        <p:nvSpPr>
          <p:cNvPr id="49155"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p>
        </p:txBody>
      </p:sp>
      <p:sp>
        <p:nvSpPr>
          <p:cNvPr id="49156" name="Slide Number Placeholder 3"/>
          <p:cNvSpPr>
            <a:spLocks noGrp="1"/>
          </p:cNvSpPr>
          <p:nvPr>
            <p:ph type="sldNum" sz="quarter" idx="5"/>
          </p:nvPr>
        </p:nvSpPr>
        <p:spPr bwMode="auto">
          <a:noFill/>
          <a:ln>
            <a:miter lim="800000"/>
          </a:ln>
        </p:spPr>
        <p:txBody>
          <a:bodyPr/>
          <a:lstStyle/>
          <a:p>
            <a:fld id="{F9FED72C-133B-4E4B-A83C-653ACB658619}" type="slidenum">
              <a:rPr lang="en-US"/>
              <a:pPr/>
              <a:t>29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6b104239b_0_11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7" name="Google Shape;587;ge6b104239b_0_1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6b104239b_0_11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e6b104239b_0_1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6b104239b_0_12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ge6b104239b_0_1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e6b104239b_0_12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e6b104239b_0_1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e6b104239b_0_12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ge6b104239b_0_1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6b104239b_0_12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e6b104239b_0_1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e6b104239b_0_12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e6b104239b_0_1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6b104239b_0_12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5" name="Google Shape;675;ge6b104239b_0_1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e6b104239b_0_12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e6b104239b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e6b104239b_0_13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ge6b104239b_0_1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0B4EC46-489F-4511-88D6-5132708541E2}" type="slidenum">
              <a:rPr lang="en-US" altLang="en-US" smtClean="0"/>
              <a:pPr/>
              <a:t>35</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6b104239b_0_13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ge6b104239b_0_1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6b104239b_0_13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ge6b104239b_0_1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6b104239b_0_13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ge6b104239b_0_1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6b104239b_0_13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ge6b104239b_0_1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e6b104239b_0_13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ge6b104239b_0_1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e6b104239b_0_13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ge6b104239b_0_1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6b104239b_0_13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ge6b104239b_0_1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6b104239b_0_14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8" name="Google Shape;798;ge6b104239b_0_1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e6b104239b_0_14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ge6b104239b_0_1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6b104239b_0_14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ge6b104239b_0_1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410" indent="-284480">
              <a:defRPr>
                <a:solidFill>
                  <a:schemeClr val="tx1"/>
                </a:solidFill>
                <a:latin typeface="Calibri" panose="020F0502020204030204" pitchFamily="34" charset="0"/>
                <a:cs typeface="Arial" panose="020B0604020202020204" pitchFamily="34" charset="0"/>
              </a:defRPr>
            </a:lvl2pPr>
            <a:lvl3pPr marL="1139190" indent="-227965">
              <a:defRPr>
                <a:solidFill>
                  <a:schemeClr val="tx1"/>
                </a:solidFill>
                <a:latin typeface="Calibri" panose="020F0502020204030204" pitchFamily="34" charset="0"/>
                <a:cs typeface="Arial" panose="020B0604020202020204" pitchFamily="34" charset="0"/>
              </a:defRPr>
            </a:lvl3pPr>
            <a:lvl4pPr marL="1594485" indent="-227965">
              <a:defRPr>
                <a:solidFill>
                  <a:schemeClr val="tx1"/>
                </a:solidFill>
                <a:latin typeface="Calibri" panose="020F0502020204030204" pitchFamily="34" charset="0"/>
                <a:cs typeface="Arial" panose="020B0604020202020204" pitchFamily="34" charset="0"/>
              </a:defRPr>
            </a:lvl4pPr>
            <a:lvl5pPr marL="2050415" indent="-227965">
              <a:defRPr>
                <a:solidFill>
                  <a:schemeClr val="tx1"/>
                </a:solidFill>
                <a:latin typeface="Calibri" panose="020F0502020204030204" pitchFamily="34" charset="0"/>
                <a:cs typeface="Arial" panose="020B0604020202020204" pitchFamily="34" charset="0"/>
              </a:defRPr>
            </a:lvl5pPr>
            <a:lvl6pPr marL="250634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164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7570"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2865" indent="-227965" defTabSz="45593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D5ECAC4-EB84-40F5-90FB-64BCC30A5776}" type="slidenum">
              <a:rPr lang="en-US" altLang="en-US" smtClean="0"/>
              <a:pPr/>
              <a:t>36</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e6b104239b_0_14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7" name="Google Shape;837;ge6b104239b_0_1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e6b104239b_0_14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0" name="Google Shape;850;ge6b104239b_0_1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e6b104239b_0_1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ge6b104239b_0_1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e6b104239b_0_14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e6b104239b_0_1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e6b104239b_0_15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ge6b104239b_0_1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e6b104239b_0_15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2" name="Google Shape;902;ge6b104239b_0_15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e6b104239b_0_15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e6b104239b_0_1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e6b104239b_0_15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5" name="Google Shape;925;ge6b104239b_0_1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e6b104239b_0_15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ge6b104239b_0_1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6b104239b_0_15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ge6b104239b_0_1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681443413"/>
      </p:ext>
    </p:extLst>
  </p:cSld>
  <p:clrMapOvr>
    <a:masterClrMapping/>
  </p:clrMapOvr>
  <p:transition spd="slow">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4073249515"/>
      </p:ext>
    </p:extLst>
  </p:cSld>
  <p:clrMapOvr>
    <a:masterClrMapping/>
  </p:clrMapOvr>
  <p:transition spd="slow">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812151676"/>
      </p:ext>
    </p:extLst>
  </p:cSld>
  <p:clrMapOvr>
    <a:masterClrMapping/>
  </p:clrMapOvr>
  <p:transition spd="slow">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128418225"/>
      </p:ext>
    </p:extLst>
  </p:cSld>
  <p:clrMapOvr>
    <a:masterClrMapping/>
  </p:clrMapOvr>
  <p:transition spd="slow">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914160496"/>
      </p:ext>
    </p:extLst>
  </p:cSld>
  <p:clrMapOvr>
    <a:masterClrMapping/>
  </p:clrMapOvr>
  <p:transition spd="slow">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70"/>
        <p:cNvGrpSpPr/>
        <p:nvPr/>
      </p:nvGrpSpPr>
      <p:grpSpPr>
        <a:xfrm>
          <a:off x="0" y="0"/>
          <a:ext cx="0" cy="0"/>
          <a:chOff x="0" y="0"/>
          <a:chExt cx="0" cy="0"/>
        </a:xfrm>
      </p:grpSpPr>
      <p:sp>
        <p:nvSpPr>
          <p:cNvPr id="171" name="Google Shape;171;p29"/>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panose="020F0502020204030204"/>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p29"/>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73" name="Google Shape;173;p2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 name="Google Shape;174;p2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2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776295703"/>
      </p:ext>
    </p:extLst>
  </p:cSld>
  <p:clrMapOvr>
    <a:masterClrMapping/>
  </p:clrMapOvr>
  <p:transition spd="slow">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8" name="Google Shape;178;p30"/>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p30"/>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30"/>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3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145953262"/>
      </p:ext>
    </p:extLst>
  </p:cSld>
  <p:clrMapOvr>
    <a:masterClrMapping/>
  </p:clrMapOvr>
  <p:transition spd="slow">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623888" y="1709739"/>
            <a:ext cx="78867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panose="020F0502020204030204"/>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4" name="Google Shape;184;p31"/>
          <p:cNvSpPr txBox="1">
            <a:spLocks noGrp="1"/>
          </p:cNvSpPr>
          <p:nvPr>
            <p:ph type="body" idx="1"/>
          </p:nvPr>
        </p:nvSpPr>
        <p:spPr>
          <a:xfrm>
            <a:off x="623888" y="4589463"/>
            <a:ext cx="7886700" cy="1500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5" name="Google Shape;185;p31"/>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31"/>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31"/>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113028856"/>
      </p:ext>
    </p:extLst>
  </p:cSld>
  <p:clrMapOvr>
    <a:masterClrMapping/>
  </p:clrMapOvr>
  <p:transition spd="slow">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2"/>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1" name="Google Shape;191;p32"/>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2" name="Google Shape;192;p3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 name="Google Shape;193;p3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p3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790184703"/>
      </p:ext>
    </p:extLst>
  </p:cSld>
  <p:clrMapOvr>
    <a:masterClrMapping/>
  </p:clrMapOvr>
  <p:transition spd="slow">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7" name="Google Shape;197;p33"/>
          <p:cNvSpPr txBox="1">
            <a:spLocks noGrp="1"/>
          </p:cNvSpPr>
          <p:nvPr>
            <p:ph type="body" idx="1"/>
          </p:nvPr>
        </p:nvSpPr>
        <p:spPr>
          <a:xfrm>
            <a:off x="629841" y="1681163"/>
            <a:ext cx="38685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8" name="Google Shape;198;p33"/>
          <p:cNvSpPr txBox="1">
            <a:spLocks noGrp="1"/>
          </p:cNvSpPr>
          <p:nvPr>
            <p:ph type="body" idx="2"/>
          </p:nvPr>
        </p:nvSpPr>
        <p:spPr>
          <a:xfrm>
            <a:off x="629841" y="2505075"/>
            <a:ext cx="3868500" cy="3684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9" name="Google Shape;199;p33"/>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00" name="Google Shape;200;p33"/>
          <p:cNvSpPr txBox="1">
            <a:spLocks noGrp="1"/>
          </p:cNvSpPr>
          <p:nvPr>
            <p:ph type="body" idx="4"/>
          </p:nvPr>
        </p:nvSpPr>
        <p:spPr>
          <a:xfrm>
            <a:off x="4629150" y="2505075"/>
            <a:ext cx="3887400" cy="3684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1" name="Google Shape;201;p3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3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3" name="Google Shape;203;p3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932348460"/>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6" name="Google Shape;206;p3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7" name="Google Shape;207;p3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8" name="Google Shape;208;p3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460642296"/>
      </p:ext>
    </p:extLst>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209"/>
        <p:cNvGrpSpPr/>
        <p:nvPr/>
      </p:nvGrpSpPr>
      <p:grpSpPr>
        <a:xfrm>
          <a:off x="0" y="0"/>
          <a:ext cx="0" cy="0"/>
          <a:chOff x="0" y="0"/>
          <a:chExt cx="0" cy="0"/>
        </a:xfrm>
      </p:grpSpPr>
      <p:sp>
        <p:nvSpPr>
          <p:cNvPr id="210" name="Google Shape;210;p35"/>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1" name="Google Shape;211;p35"/>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35"/>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076185213"/>
      </p:ext>
    </p:extLst>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panose="020F0502020204030204"/>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5" name="Google Shape;215;p36"/>
          <p:cNvSpPr txBox="1">
            <a:spLocks noGrp="1"/>
          </p:cNvSpPr>
          <p:nvPr>
            <p:ph type="body" idx="1"/>
          </p:nvPr>
        </p:nvSpPr>
        <p:spPr>
          <a:xfrm>
            <a:off x="3887391" y="987425"/>
            <a:ext cx="4629300" cy="48736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6" name="Google Shape;216;p36"/>
          <p:cNvSpPr txBox="1">
            <a:spLocks noGrp="1"/>
          </p:cNvSpPr>
          <p:nvPr>
            <p:ph type="body" idx="2"/>
          </p:nvPr>
        </p:nvSpPr>
        <p:spPr>
          <a:xfrm>
            <a:off x="629841" y="2057400"/>
            <a:ext cx="2949000" cy="3811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7" name="Google Shape;217;p3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8" name="Google Shape;218;p3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9" name="Google Shape;219;p3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870121291"/>
      </p:ext>
    </p:extLst>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panose="020F0502020204030204"/>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2" name="Google Shape;222;p37"/>
          <p:cNvSpPr>
            <a:spLocks noGrp="1"/>
          </p:cNvSpPr>
          <p:nvPr>
            <p:ph type="pic" idx="2"/>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400"/>
              </a:spcBef>
              <a:spcAft>
                <a:spcPts val="0"/>
              </a:spcAft>
              <a:buClr>
                <a:schemeClr val="dk1"/>
              </a:buClr>
              <a:buSzPts val="2100"/>
              <a:buFont typeface="Arial" panose="020B0604020202020204"/>
              <a:buNone/>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400"/>
              </a:spcBef>
              <a:spcAft>
                <a:spcPts val="0"/>
              </a:spcAft>
              <a:buClr>
                <a:schemeClr val="dk1"/>
              </a:buClr>
              <a:buSzPts val="18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223" name="Google Shape;223;p37"/>
          <p:cNvSpPr txBox="1">
            <a:spLocks noGrp="1"/>
          </p:cNvSpPr>
          <p:nvPr>
            <p:ph type="body" idx="1"/>
          </p:nvPr>
        </p:nvSpPr>
        <p:spPr>
          <a:xfrm>
            <a:off x="629841" y="2057400"/>
            <a:ext cx="2949000" cy="3811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24" name="Google Shape;224;p3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5" name="Google Shape;225;p3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6" name="Google Shape;226;p3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993765337"/>
      </p:ext>
    </p:extLst>
  </p:cSld>
  <p:clrMapOvr>
    <a:masterClrMapping/>
  </p:clrMapOvr>
  <p:transition spd="slow">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9" name="Google Shape;229;p38"/>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0" name="Google Shape;230;p3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1" name="Google Shape;231;p3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2" name="Google Shape;232;p3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631480911"/>
      </p:ext>
    </p:extLst>
  </p:cSld>
  <p:clrMapOvr>
    <a:masterClrMapping/>
  </p:clrMapOvr>
  <p:transition spd="slow">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5" name="Google Shape;235;p39"/>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6" name="Google Shape;236;p3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p3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621712797"/>
      </p:ext>
    </p:extLst>
  </p:cSld>
  <p:clrMapOvr>
    <a:masterClrMapping/>
  </p:clrMapOvr>
  <p:transition spd="slow">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3D2782-4E38-144A-A487-7AEADB010E3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2771629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3D2782-4E38-144A-A487-7AEADB010E3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1849540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D2782-4E38-144A-A487-7AEADB010E3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23473675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3D2782-4E38-144A-A487-7AEADB010E3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1485270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pPr>
                <a:defRPr/>
              </a:pPr>
              <a:t>5/1/2026</a:t>
            </a:fld>
            <a:endParaRPr lang="en-US"/>
          </a:p>
        </p:txBody>
      </p:sp>
      <p:sp>
        <p:nvSpPr>
          <p:cNvPr id="3" name="Slide Number Placeholder 5"/>
          <p:cNvSpPr>
            <a:spLocks noGrp="1"/>
          </p:cNvSpPr>
          <p:nvPr>
            <p:ph type="sldNum" sz="quarter" idx="11"/>
          </p:nvPr>
        </p:nvSpPr>
        <p:spPr>
          <a:xfrm>
            <a:off x="6553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3D2782-4E38-144A-A487-7AEADB010E39}"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3577311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3D2782-4E38-144A-A487-7AEADB010E39}"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3030830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D2782-4E38-144A-A487-7AEADB010E39}" type="datetimeFigureOut">
              <a:rPr lang="en-US" smtClean="0"/>
              <a:pPr/>
              <a:t>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311082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3D2782-4E38-144A-A487-7AEADB010E3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17686573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3D2782-4E38-144A-A487-7AEADB010E3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3800799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3D2782-4E38-144A-A487-7AEADB010E3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13874795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3D2782-4E38-144A-A487-7AEADB010E3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28823047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pPr>
                <a:defRPr/>
              </a:pPr>
              <a:t>5/1/2026</a:t>
            </a:fld>
            <a:endParaRPr lang="en-US"/>
          </a:p>
        </p:txBody>
      </p:sp>
      <p:sp>
        <p:nvSpPr>
          <p:cNvPr id="3" name="Slide Number Placeholder 5"/>
          <p:cNvSpPr>
            <a:spLocks noGrp="1"/>
          </p:cNvSpPr>
          <p:nvPr>
            <p:ph type="sldNum" sz="quarter" idx="11"/>
          </p:nvPr>
        </p:nvSpPr>
        <p:spPr>
          <a:xfrm>
            <a:off x="6553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pPr>
                <a:defRPr/>
              </a:pPr>
              <a:t>‹#›</a:t>
            </a:fld>
            <a:endParaRPr lang="en-US"/>
          </a:p>
        </p:txBody>
      </p:sp>
    </p:spTree>
    <p:extLst>
      <p:ext uri="{BB962C8B-B14F-4D97-AF65-F5344CB8AC3E}">
        <p14:creationId xmlns:p14="http://schemas.microsoft.com/office/powerpoint/2010/main" xmlns="" val="28689130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3_Title + 1 column">
    <p:bg>
      <p:bgPr>
        <a:blipFill>
          <a:blip r:embed="rId2"/>
          <a:tile tx="0" ty="0" sx="100000" sy="100000" flip="none" algn="tl"/>
        </a:blipFill>
        <a:effectLst/>
      </p:bgPr>
    </p:bg>
    <p:spTree>
      <p:nvGrpSpPr>
        <p:cNvPr id="1" name="Shape 51"/>
        <p:cNvGrpSpPr/>
        <p:nvPr/>
      </p:nvGrpSpPr>
      <p:grpSpPr>
        <a:xfrm>
          <a:off x="0" y="0"/>
          <a:ext cx="0" cy="0"/>
          <a:chOff x="0" y="0"/>
          <a:chExt cx="0" cy="0"/>
        </a:xfrm>
      </p:grpSpPr>
      <p:grpSp>
        <p:nvGrpSpPr>
          <p:cNvPr id="58" name="Shape 58"/>
          <p:cNvGrpSpPr/>
          <p:nvPr/>
        </p:nvGrpSpPr>
        <p:grpSpPr>
          <a:xfrm>
            <a:off x="-31" y="-304035"/>
            <a:ext cx="2163561" cy="1796400"/>
            <a:chOff x="-32" y="-215963"/>
            <a:chExt cx="2163561" cy="1347300"/>
          </a:xfrm>
        </p:grpSpPr>
        <p:sp>
          <p:nvSpPr>
            <p:cNvPr id="59" name="Shape 59"/>
            <p:cNvSpPr/>
            <p:nvPr/>
          </p:nvSpPr>
          <p:spPr>
            <a:xfrm rot="-1591408" flipH="1">
              <a:off x="1362168" y="-63166"/>
              <a:ext cx="205102" cy="509980"/>
            </a:xfrm>
            <a:prstGeom prst="flowChartManualInput">
              <a:avLst/>
            </a:prstGeom>
            <a:solidFill>
              <a:srgbClr val="3796BF"/>
            </a:solidFill>
            <a:ln>
              <a:noFill/>
            </a:ln>
          </p:spPr>
          <p:txBody>
            <a:bodyPr lIns="91425" tIns="91425" rIns="91425" bIns="91425" anchor="ctr" anchorCtr="0">
              <a:noAutofit/>
            </a:bodyPr>
            <a:lstStyle/>
            <a:p>
              <a:pPr lvl="0">
                <a:spcBef>
                  <a:spcPts val="0"/>
                </a:spcBef>
                <a:buNone/>
              </a:pPr>
              <a:endParaRPr/>
            </a:p>
          </p:txBody>
        </p:sp>
        <p:sp>
          <p:nvSpPr>
            <p:cNvPr id="60" name="Shape 60"/>
            <p:cNvSpPr/>
            <p:nvPr/>
          </p:nvSpPr>
          <p:spPr>
            <a:xfrm rot="-1591371" flipH="1">
              <a:off x="239462" y="-151890"/>
              <a:ext cx="434753" cy="1080979"/>
            </a:xfrm>
            <a:prstGeom prst="flowChartManualInpu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rot="-1591339" flipH="1">
              <a:off x="892400" y="-169346"/>
              <a:ext cx="504373" cy="1254067"/>
            </a:xfrm>
            <a:prstGeom prst="flowChartManualInput">
              <a:avLst/>
            </a:prstGeom>
            <a:solidFill>
              <a:srgbClr val="81D1EC"/>
            </a:solidFill>
            <a:ln>
              <a:noFill/>
            </a:ln>
          </p:spPr>
          <p:txBody>
            <a:bodyPr lIns="91425" tIns="91425" rIns="91425" bIns="91425" anchor="ctr" anchorCtr="0">
              <a:noAutofit/>
            </a:bodyPr>
            <a:lstStyle/>
            <a:p>
              <a:pPr lvl="0">
                <a:spcBef>
                  <a:spcPts val="0"/>
                </a:spcBef>
                <a:buNone/>
              </a:pPr>
              <a:endParaRPr/>
            </a:p>
          </p:txBody>
        </p:sp>
        <p:sp>
          <p:nvSpPr>
            <p:cNvPr id="62" name="Shape 62"/>
            <p:cNvSpPr/>
            <p:nvPr/>
          </p:nvSpPr>
          <p:spPr>
            <a:xfrm rot="-1591322" flipH="1">
              <a:off x="1818452" y="-76291"/>
              <a:ext cx="229659" cy="571018"/>
            </a:xfrm>
            <a:prstGeom prst="flowChartManualInput">
              <a:avLst/>
            </a:prstGeom>
            <a:solidFill>
              <a:srgbClr val="4BB5D9"/>
            </a:solidFill>
            <a:ln>
              <a:noFill/>
            </a:ln>
          </p:spPr>
          <p:txBody>
            <a:bodyPr lIns="91425" tIns="91425" rIns="91425" bIns="91425" anchor="ctr" anchorCtr="0">
              <a:noAutofit/>
            </a:bodyPr>
            <a:lstStyle/>
            <a:p>
              <a:pPr lvl="0">
                <a:spcBef>
                  <a:spcPts val="0"/>
                </a:spcBef>
                <a:buNone/>
              </a:pPr>
              <a:endParaRPr/>
            </a:p>
          </p:txBody>
        </p:sp>
        <p:sp>
          <p:nvSpPr>
            <p:cNvPr id="63" name="Shape 63"/>
            <p:cNvSpPr/>
            <p:nvPr/>
          </p:nvSpPr>
          <p:spPr>
            <a:xfrm rot="10800000">
              <a:off x="-32" y="70724"/>
              <a:ext cx="380283" cy="858146"/>
            </a:xfrm>
            <a:custGeom>
              <a:avLst/>
              <a:gdLst/>
              <a:ahLst/>
              <a:cxnLst/>
              <a:rect l="0" t="0" r="0" b="0"/>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64" name="Shape 64"/>
          <p:cNvSpPr txBox="1">
            <a:spLocks noGrp="1"/>
          </p:cNvSpPr>
          <p:nvPr>
            <p:ph type="title"/>
          </p:nvPr>
        </p:nvSpPr>
        <p:spPr>
          <a:xfrm>
            <a:off x="1031426" y="1532968"/>
            <a:ext cx="5760300" cy="907600"/>
          </a:xfrm>
          <a:prstGeom prst="rect">
            <a:avLst/>
          </a:prstGeom>
        </p:spPr>
        <p:txBody>
          <a:bodyPr lIns="91400" tIns="91400" rIns="91400" bIns="91400"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5" name="Shape 65"/>
          <p:cNvSpPr txBox="1">
            <a:spLocks noGrp="1"/>
          </p:cNvSpPr>
          <p:nvPr>
            <p:ph type="body" idx="1"/>
          </p:nvPr>
        </p:nvSpPr>
        <p:spPr>
          <a:xfrm>
            <a:off x="1031426" y="2369500"/>
            <a:ext cx="5760300" cy="3361600"/>
          </a:xfrm>
          <a:prstGeom prst="rect">
            <a:avLst/>
          </a:prstGeom>
        </p:spPr>
        <p:txBody>
          <a:bodyPr lIns="91400" tIns="91400" rIns="91400" bIns="914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3" name="Picture 2">
            <a:extLst>
              <a:ext uri="{FF2B5EF4-FFF2-40B4-BE49-F238E27FC236}">
                <a16:creationId xmlns:a16="http://schemas.microsoft.com/office/drawing/2014/main" xmlns="" id="{A3D21EA6-25A9-43D1-ABDB-7AD8B02E0CF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3860" y="18741"/>
            <a:ext cx="652636" cy="817971"/>
          </a:xfrm>
          <a:prstGeom prst="rect">
            <a:avLst/>
          </a:prstGeom>
        </p:spPr>
      </p:pic>
    </p:spTree>
    <p:extLst>
      <p:ext uri="{BB962C8B-B14F-4D97-AF65-F5344CB8AC3E}">
        <p14:creationId xmlns:p14="http://schemas.microsoft.com/office/powerpoint/2010/main" xmlns="" val="35091361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2_Title">
    <p:bg>
      <p:bgPr>
        <a:solidFill>
          <a:schemeClr val="accent1">
            <a:lumMod val="75000"/>
          </a:schemeClr>
        </a:solidFill>
        <a:effectLst/>
      </p:bgPr>
    </p:bg>
    <p:spTree>
      <p:nvGrpSpPr>
        <p:cNvPr id="1" name="Shape 8"/>
        <p:cNvGrpSpPr/>
        <p:nvPr/>
      </p:nvGrpSpPr>
      <p:grpSpPr>
        <a:xfrm>
          <a:off x="0" y="0"/>
          <a:ext cx="0" cy="0"/>
          <a:chOff x="0" y="0"/>
          <a:chExt cx="0" cy="0"/>
        </a:xfrm>
      </p:grpSpPr>
      <p:grpSp>
        <p:nvGrpSpPr>
          <p:cNvPr id="2" name="Shape 15"/>
          <p:cNvGrpSpPr/>
          <p:nvPr userDrawn="1"/>
        </p:nvGrpSpPr>
        <p:grpSpPr>
          <a:xfrm>
            <a:off x="35496" y="-507438"/>
            <a:ext cx="2520280" cy="2400267"/>
            <a:chOff x="-32" y="-215963"/>
            <a:chExt cx="2163561" cy="1347300"/>
          </a:xfrm>
        </p:grpSpPr>
        <p:sp>
          <p:nvSpPr>
            <p:cNvPr id="16" name="Shape 16"/>
            <p:cNvSpPr/>
            <p:nvPr/>
          </p:nvSpPr>
          <p:spPr>
            <a:xfrm rot="-1591408" flipH="1">
              <a:off x="1362168" y="-63166"/>
              <a:ext cx="205102" cy="509980"/>
            </a:xfrm>
            <a:prstGeom prst="flowChartManualInpu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 name="Shape 17"/>
            <p:cNvSpPr/>
            <p:nvPr/>
          </p:nvSpPr>
          <p:spPr>
            <a:xfrm rot="-1591371" flipH="1">
              <a:off x="239462" y="-151890"/>
              <a:ext cx="434753" cy="1080979"/>
            </a:xfrm>
            <a:prstGeom prst="flowChartManualInput">
              <a:avLst/>
            </a:prstGeom>
            <a:solidFill>
              <a:srgbClr val="FF9900"/>
            </a:solidFill>
            <a:ln>
              <a:noFill/>
            </a:ln>
          </p:spPr>
          <p:txBody>
            <a:bodyPr lIns="91425" tIns="91425" rIns="91425" bIns="91425" anchor="ctr" anchorCtr="0">
              <a:noAutofit/>
            </a:bodyPr>
            <a:lstStyle/>
            <a:p>
              <a:pPr lvl="0">
                <a:spcBef>
                  <a:spcPts val="0"/>
                </a:spcBef>
                <a:buNone/>
              </a:pPr>
              <a:endParaRPr/>
            </a:p>
          </p:txBody>
        </p:sp>
        <p:sp>
          <p:nvSpPr>
            <p:cNvPr id="18" name="Shape 18"/>
            <p:cNvSpPr/>
            <p:nvPr/>
          </p:nvSpPr>
          <p:spPr>
            <a:xfrm rot="-1591339" flipH="1">
              <a:off x="892400" y="-169346"/>
              <a:ext cx="504373" cy="1254067"/>
            </a:xfrm>
            <a:prstGeom prst="flowChartManualInput">
              <a:avLst/>
            </a:prstGeom>
            <a:solidFill>
              <a:srgbClr val="3796BF"/>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rot="-1591322" flipH="1">
              <a:off x="1818452" y="-76291"/>
              <a:ext cx="229659" cy="571018"/>
            </a:xfrm>
            <a:prstGeom prst="flowChartManualInput">
              <a:avLst/>
            </a:prstGeom>
            <a:solidFill>
              <a:srgbClr val="81D1EC"/>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rot="10800000">
              <a:off x="-32" y="70724"/>
              <a:ext cx="380283" cy="858146"/>
            </a:xfrm>
            <a:custGeom>
              <a:avLst/>
              <a:gdLst/>
              <a:ahLst/>
              <a:cxnLst/>
              <a:rect l="0" t="0" r="0" b="0"/>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21" name="Shape 21"/>
          <p:cNvSpPr txBox="1">
            <a:spLocks noGrp="1"/>
          </p:cNvSpPr>
          <p:nvPr>
            <p:ph type="ctrTitle"/>
          </p:nvPr>
        </p:nvSpPr>
        <p:spPr>
          <a:xfrm>
            <a:off x="685800" y="3671768"/>
            <a:ext cx="5671500" cy="1546400"/>
          </a:xfrm>
          <a:prstGeom prst="rect">
            <a:avLst/>
          </a:prstGeom>
        </p:spPr>
        <p:txBody>
          <a:bodyPr lIns="91400" tIns="91400" rIns="91400" bIns="91400" anchor="b" anchorCtr="0"/>
          <a:lstStyle>
            <a:lvl1pPr lvl="0">
              <a:spcBef>
                <a:spcPts val="0"/>
              </a:spcBef>
              <a:buClr>
                <a:srgbClr val="FFFFFF"/>
              </a:buClr>
              <a:buSzPct val="100000"/>
              <a:defRPr sz="5000">
                <a:solidFill>
                  <a:srgbClr val="FFFFFF"/>
                </a:solidFill>
              </a:defRPr>
            </a:lvl1pPr>
            <a:lvl2pPr lvl="1">
              <a:spcBef>
                <a:spcPts val="0"/>
              </a:spcBef>
              <a:buClr>
                <a:srgbClr val="FFFFFF"/>
              </a:buClr>
              <a:buSzPct val="100000"/>
              <a:defRPr sz="5000">
                <a:solidFill>
                  <a:srgbClr val="FFFFFF"/>
                </a:solidFill>
              </a:defRPr>
            </a:lvl2pPr>
            <a:lvl3pPr lvl="2">
              <a:spcBef>
                <a:spcPts val="0"/>
              </a:spcBef>
              <a:buClr>
                <a:srgbClr val="FFFFFF"/>
              </a:buClr>
              <a:buSzPct val="100000"/>
              <a:defRPr sz="5000">
                <a:solidFill>
                  <a:srgbClr val="FFFFFF"/>
                </a:solidFill>
              </a:defRPr>
            </a:lvl3pPr>
            <a:lvl4pPr lvl="3">
              <a:spcBef>
                <a:spcPts val="0"/>
              </a:spcBef>
              <a:buClr>
                <a:srgbClr val="FFFFFF"/>
              </a:buClr>
              <a:buSzPct val="100000"/>
              <a:defRPr sz="5000">
                <a:solidFill>
                  <a:srgbClr val="FFFFFF"/>
                </a:solidFill>
              </a:defRPr>
            </a:lvl4pPr>
            <a:lvl5pPr lvl="4">
              <a:spcBef>
                <a:spcPts val="0"/>
              </a:spcBef>
              <a:buClr>
                <a:srgbClr val="FFFFFF"/>
              </a:buClr>
              <a:buSzPct val="100000"/>
              <a:defRPr sz="5000">
                <a:solidFill>
                  <a:srgbClr val="FFFFFF"/>
                </a:solidFill>
              </a:defRPr>
            </a:lvl5pPr>
            <a:lvl6pPr lvl="5">
              <a:spcBef>
                <a:spcPts val="0"/>
              </a:spcBef>
              <a:buClr>
                <a:srgbClr val="FFFFFF"/>
              </a:buClr>
              <a:buSzPct val="100000"/>
              <a:defRPr sz="5000">
                <a:solidFill>
                  <a:srgbClr val="FFFFFF"/>
                </a:solidFill>
              </a:defRPr>
            </a:lvl6pPr>
            <a:lvl7pPr lvl="6">
              <a:spcBef>
                <a:spcPts val="0"/>
              </a:spcBef>
              <a:buClr>
                <a:srgbClr val="FFFFFF"/>
              </a:buClr>
              <a:buSzPct val="100000"/>
              <a:defRPr sz="5000">
                <a:solidFill>
                  <a:srgbClr val="FFFFFF"/>
                </a:solidFill>
              </a:defRPr>
            </a:lvl7pPr>
            <a:lvl8pPr lvl="7">
              <a:spcBef>
                <a:spcPts val="0"/>
              </a:spcBef>
              <a:buClr>
                <a:srgbClr val="FFFFFF"/>
              </a:buClr>
              <a:buSzPct val="100000"/>
              <a:defRPr sz="5000">
                <a:solidFill>
                  <a:srgbClr val="FFFFFF"/>
                </a:solidFill>
              </a:defRPr>
            </a:lvl8pPr>
            <a:lvl9pPr lvl="8">
              <a:spcBef>
                <a:spcPts val="0"/>
              </a:spcBef>
              <a:buClr>
                <a:srgbClr val="FFFFFF"/>
              </a:buClr>
              <a:buSzPct val="100000"/>
              <a:defRPr sz="5000">
                <a:solidFill>
                  <a:srgbClr val="FFFFFF"/>
                </a:solidFill>
              </a:defRPr>
            </a:lvl9pPr>
          </a:lstStyle>
          <a:p>
            <a:endParaRPr dirty="0"/>
          </a:p>
        </p:txBody>
      </p:sp>
      <p:grpSp>
        <p:nvGrpSpPr>
          <p:cNvPr id="3" name="Shape 17"/>
          <p:cNvGrpSpPr/>
          <p:nvPr userDrawn="1"/>
        </p:nvGrpSpPr>
        <p:grpSpPr>
          <a:xfrm>
            <a:off x="3677235" y="5704464"/>
            <a:ext cx="5480828" cy="577328"/>
            <a:chOff x="5582264" y="4646737"/>
            <a:chExt cx="5480828" cy="432996"/>
          </a:xfrm>
        </p:grpSpPr>
        <p:sp>
          <p:nvSpPr>
            <p:cNvPr id="28" name="Shape 18"/>
            <p:cNvSpPr/>
            <p:nvPr/>
          </p:nvSpPr>
          <p:spPr>
            <a:xfrm rot="10800000">
              <a:off x="5582264"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a:p>
          </p:txBody>
        </p:sp>
        <p:grpSp>
          <p:nvGrpSpPr>
            <p:cNvPr id="4" name="Shape 19"/>
            <p:cNvGrpSpPr/>
            <p:nvPr/>
          </p:nvGrpSpPr>
          <p:grpSpPr>
            <a:xfrm flipH="1">
              <a:off x="5585231" y="4646737"/>
              <a:ext cx="5477861" cy="304551"/>
              <a:chOff x="-24158748" y="330075"/>
              <a:chExt cx="30568422" cy="1699505"/>
            </a:xfrm>
          </p:grpSpPr>
          <p:sp>
            <p:nvSpPr>
              <p:cNvPr id="30" name="Shape 20"/>
              <p:cNvSpPr/>
              <p:nvPr/>
            </p:nvSpPr>
            <p:spPr>
              <a:xfrm>
                <a:off x="-24158748" y="330080"/>
                <a:ext cx="289080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p>
            </p:txBody>
          </p:sp>
          <p:sp>
            <p:nvSpPr>
              <p:cNvPr id="31" name="Shape 21"/>
              <p:cNvSpPr/>
              <p:nvPr/>
            </p:nvSpPr>
            <p:spPr>
              <a:xfrm>
                <a:off x="4710174"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a:p>
            </p:txBody>
          </p:sp>
        </p:grpSp>
      </p:grpSp>
    </p:spTree>
    <p:extLst>
      <p:ext uri="{BB962C8B-B14F-4D97-AF65-F5344CB8AC3E}">
        <p14:creationId xmlns:p14="http://schemas.microsoft.com/office/powerpoint/2010/main" xmlns="" val="2148187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624" y="275116"/>
            <a:ext cx="8228753" cy="114325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624" y="1600252"/>
            <a:ext cx="4046581" cy="4525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39797" y="1600252"/>
            <a:ext cx="4046580" cy="4525637"/>
          </a:xfrm>
          <a:prstGeom prst="rect">
            <a:avLst/>
          </a:prstGeom>
        </p:spPr>
        <p:txBody>
          <a:bodyPr/>
          <a:lstStyle/>
          <a:p>
            <a:pPr lvl="0"/>
            <a:endParaRPr lang="en-GB" noProof="0"/>
          </a:p>
        </p:txBody>
      </p:sp>
    </p:spTree>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7B98FD7-2A6C-46A0-9A63-B119271939E2}" type="datetimeFigureOut">
              <a:rPr lang="en-US"/>
              <a:pPr>
                <a:defRPr/>
              </a:pPr>
              <a:t>5/1/2026</a:t>
            </a:fld>
            <a:endParaRPr lang="en-US"/>
          </a:p>
        </p:txBody>
      </p:sp>
      <p:sp>
        <p:nvSpPr>
          <p:cNvPr id="3" name="Slide Number Placeholder 5"/>
          <p:cNvSpPr>
            <a:spLocks noGrp="1"/>
          </p:cNvSpPr>
          <p:nvPr>
            <p:ph type="sldNum" sz="quarter" idx="11"/>
          </p:nvPr>
        </p:nvSpPr>
        <p:spPr>
          <a:xfrm>
            <a:off x="6553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DFF0236-AD00-4140-8E3B-AB89FD6F5CFC}" type="slidenum">
              <a:rPr lang="en-US"/>
              <a:pPr>
                <a:defRPr/>
              </a:pPr>
              <a:t>‹#›</a:t>
            </a:fld>
            <a:endParaRPr lang="en-US"/>
          </a:p>
        </p:txBody>
      </p:sp>
    </p:spTree>
    <p:extLst>
      <p:ext uri="{BB962C8B-B14F-4D97-AF65-F5344CB8AC3E}">
        <p14:creationId xmlns:p14="http://schemas.microsoft.com/office/powerpoint/2010/main" xmlns="" val="1339405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_Title + 1 column">
    <p:bg>
      <p:bgPr>
        <a:blipFill>
          <a:blip r:embed="rId2"/>
          <a:tile tx="0" ty="0" sx="100000" sy="100000" flip="none" algn="tl"/>
        </a:blipFill>
        <a:effectLst/>
      </p:bgPr>
    </p:bg>
    <p:spTree>
      <p:nvGrpSpPr>
        <p:cNvPr id="1" name="Shape 51"/>
        <p:cNvGrpSpPr/>
        <p:nvPr/>
      </p:nvGrpSpPr>
      <p:grpSpPr>
        <a:xfrm>
          <a:off x="0" y="0"/>
          <a:ext cx="0" cy="0"/>
          <a:chOff x="0" y="0"/>
          <a:chExt cx="0" cy="0"/>
        </a:xfrm>
      </p:grpSpPr>
      <p:grpSp>
        <p:nvGrpSpPr>
          <p:cNvPr id="58" name="Shape 58"/>
          <p:cNvGrpSpPr/>
          <p:nvPr/>
        </p:nvGrpSpPr>
        <p:grpSpPr>
          <a:xfrm>
            <a:off x="-30" y="-304035"/>
            <a:ext cx="2163561" cy="1796400"/>
            <a:chOff x="-32" y="-215963"/>
            <a:chExt cx="2163561" cy="1347300"/>
          </a:xfrm>
        </p:grpSpPr>
        <p:sp>
          <p:nvSpPr>
            <p:cNvPr id="59" name="Shape 59"/>
            <p:cNvSpPr/>
            <p:nvPr/>
          </p:nvSpPr>
          <p:spPr>
            <a:xfrm rot="-1591408" flipH="1">
              <a:off x="1362168" y="-63166"/>
              <a:ext cx="205102" cy="509980"/>
            </a:xfrm>
            <a:prstGeom prst="flowChartManualInput">
              <a:avLst/>
            </a:prstGeom>
            <a:solidFill>
              <a:srgbClr val="3796BF"/>
            </a:solidFill>
            <a:ln>
              <a:noFill/>
            </a:ln>
          </p:spPr>
          <p:txBody>
            <a:bodyPr lIns="91425" tIns="91425" rIns="91425" bIns="91425" anchor="ctr" anchorCtr="0">
              <a:noAutofit/>
            </a:bodyPr>
            <a:lstStyle/>
            <a:p>
              <a:pPr lvl="0">
                <a:spcBef>
                  <a:spcPts val="0"/>
                </a:spcBef>
                <a:buNone/>
              </a:pPr>
              <a:endParaRPr sz="1680"/>
            </a:p>
          </p:txBody>
        </p:sp>
        <p:sp>
          <p:nvSpPr>
            <p:cNvPr id="60" name="Shape 60"/>
            <p:cNvSpPr/>
            <p:nvPr/>
          </p:nvSpPr>
          <p:spPr>
            <a:xfrm rot="-1591371" flipH="1">
              <a:off x="239462" y="-151890"/>
              <a:ext cx="434753" cy="1080979"/>
            </a:xfrm>
            <a:prstGeom prst="flowChartManualInput">
              <a:avLst/>
            </a:prstGeom>
            <a:solidFill>
              <a:srgbClr val="FF9900"/>
            </a:solidFill>
            <a:ln>
              <a:noFill/>
            </a:ln>
          </p:spPr>
          <p:txBody>
            <a:bodyPr lIns="91425" tIns="91425" rIns="91425" bIns="91425" anchor="ctr" anchorCtr="0">
              <a:noAutofit/>
            </a:bodyPr>
            <a:lstStyle/>
            <a:p>
              <a:pPr lvl="0">
                <a:spcBef>
                  <a:spcPts val="0"/>
                </a:spcBef>
                <a:buNone/>
              </a:pPr>
              <a:endParaRPr sz="1680"/>
            </a:p>
          </p:txBody>
        </p:sp>
        <p:sp>
          <p:nvSpPr>
            <p:cNvPr id="61" name="Shape 61"/>
            <p:cNvSpPr/>
            <p:nvPr/>
          </p:nvSpPr>
          <p:spPr>
            <a:xfrm rot="-1591339" flipH="1">
              <a:off x="892400" y="-169346"/>
              <a:ext cx="504373" cy="1254067"/>
            </a:xfrm>
            <a:prstGeom prst="flowChartManualInput">
              <a:avLst/>
            </a:prstGeom>
            <a:solidFill>
              <a:srgbClr val="81D1EC"/>
            </a:solidFill>
            <a:ln>
              <a:noFill/>
            </a:ln>
          </p:spPr>
          <p:txBody>
            <a:bodyPr lIns="91425" tIns="91425" rIns="91425" bIns="91425" anchor="ctr" anchorCtr="0">
              <a:noAutofit/>
            </a:bodyPr>
            <a:lstStyle/>
            <a:p>
              <a:pPr lvl="0">
                <a:spcBef>
                  <a:spcPts val="0"/>
                </a:spcBef>
                <a:buNone/>
              </a:pPr>
              <a:endParaRPr sz="1680"/>
            </a:p>
          </p:txBody>
        </p:sp>
        <p:sp>
          <p:nvSpPr>
            <p:cNvPr id="62" name="Shape 62"/>
            <p:cNvSpPr/>
            <p:nvPr/>
          </p:nvSpPr>
          <p:spPr>
            <a:xfrm rot="-1591322" flipH="1">
              <a:off x="1818452" y="-76291"/>
              <a:ext cx="229659" cy="571018"/>
            </a:xfrm>
            <a:prstGeom prst="flowChartManualInput">
              <a:avLst/>
            </a:prstGeom>
            <a:solidFill>
              <a:srgbClr val="4BB5D9"/>
            </a:solidFill>
            <a:ln>
              <a:noFill/>
            </a:ln>
          </p:spPr>
          <p:txBody>
            <a:bodyPr lIns="91425" tIns="91425" rIns="91425" bIns="91425" anchor="ctr" anchorCtr="0">
              <a:noAutofit/>
            </a:bodyPr>
            <a:lstStyle/>
            <a:p>
              <a:pPr lvl="0">
                <a:spcBef>
                  <a:spcPts val="0"/>
                </a:spcBef>
                <a:buNone/>
              </a:pPr>
              <a:endParaRPr sz="1680"/>
            </a:p>
          </p:txBody>
        </p:sp>
        <p:sp>
          <p:nvSpPr>
            <p:cNvPr id="63" name="Shape 63"/>
            <p:cNvSpPr/>
            <p:nvPr/>
          </p:nvSpPr>
          <p:spPr>
            <a:xfrm rot="10800000">
              <a:off x="-32" y="70724"/>
              <a:ext cx="380283" cy="858146"/>
            </a:xfrm>
            <a:custGeom>
              <a:avLst/>
              <a:gdLst/>
              <a:ahLst/>
              <a:cxnLst/>
              <a:rect l="0" t="0" r="0" b="0"/>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64" name="Shape 64"/>
          <p:cNvSpPr txBox="1">
            <a:spLocks noGrp="1"/>
          </p:cNvSpPr>
          <p:nvPr>
            <p:ph type="title"/>
          </p:nvPr>
        </p:nvSpPr>
        <p:spPr>
          <a:xfrm>
            <a:off x="1031426" y="1532968"/>
            <a:ext cx="5760300" cy="907600"/>
          </a:xfrm>
          <a:prstGeom prst="rect">
            <a:avLst/>
          </a:prstGeom>
        </p:spPr>
        <p:txBody>
          <a:bodyPr lIns="91400" tIns="91400" rIns="91400" bIns="91400"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5" name="Shape 65"/>
          <p:cNvSpPr txBox="1">
            <a:spLocks noGrp="1"/>
          </p:cNvSpPr>
          <p:nvPr>
            <p:ph type="body" idx="1"/>
          </p:nvPr>
        </p:nvSpPr>
        <p:spPr>
          <a:xfrm>
            <a:off x="1031426" y="2369500"/>
            <a:ext cx="5760300" cy="3361600"/>
          </a:xfrm>
          <a:prstGeom prst="rect">
            <a:avLst/>
          </a:prstGeom>
        </p:spPr>
        <p:txBody>
          <a:bodyPr lIns="91400" tIns="91400" rIns="91400" bIns="914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383860" y="18743"/>
            <a:ext cx="652636" cy="81797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9991DC-BC89-4177-A4A6-28E8C15401AA}" type="datetimeFigureOut">
              <a:rPr lang="en-IN" smtClean="0"/>
              <a:pPr/>
              <a:t>01-05-2026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85D4AB-D045-4943-B614-33092F3385E3}" type="slidenum">
              <a:rPr lang="en-IN" smtClean="0"/>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5" y="3178837"/>
            <a:ext cx="8520695" cy="1122365"/>
          </a:xfrm>
          <a:prstGeom prst="rect">
            <a:avLst/>
          </a:prstGeom>
        </p:spPr>
        <p:txBody>
          <a:bodyPr spcFirstLastPara="1" wrap="square" lIns="91406" tIns="91406" rIns="91406" bIns="91406" anchor="ctr" anchorCtr="0">
            <a:noAutofit/>
          </a:bodyPr>
          <a:lstStyle>
            <a:lvl1pPr lvl="0" algn="ctr">
              <a:spcBef>
                <a:spcPct val="0"/>
              </a:spcBef>
              <a:spcAft>
                <a:spcPts val="0"/>
              </a:spcAft>
              <a:buSzPts val="3600"/>
              <a:buNone/>
              <a:defRPr sz="3060"/>
            </a:lvl1pPr>
            <a:lvl2pPr lvl="1" algn="ctr">
              <a:spcBef>
                <a:spcPct val="0"/>
              </a:spcBef>
              <a:spcAft>
                <a:spcPts val="0"/>
              </a:spcAft>
              <a:buSzPts val="3600"/>
              <a:buNone/>
              <a:defRPr sz="3060"/>
            </a:lvl2pPr>
            <a:lvl3pPr lvl="2" algn="ctr">
              <a:spcBef>
                <a:spcPct val="0"/>
              </a:spcBef>
              <a:spcAft>
                <a:spcPts val="0"/>
              </a:spcAft>
              <a:buSzPts val="3600"/>
              <a:buNone/>
              <a:defRPr sz="3060"/>
            </a:lvl3pPr>
            <a:lvl4pPr lvl="3" algn="ctr">
              <a:spcBef>
                <a:spcPct val="0"/>
              </a:spcBef>
              <a:spcAft>
                <a:spcPts val="0"/>
              </a:spcAft>
              <a:buSzPts val="3600"/>
              <a:buNone/>
              <a:defRPr sz="3060"/>
            </a:lvl4pPr>
            <a:lvl5pPr lvl="4" algn="ctr">
              <a:spcBef>
                <a:spcPct val="0"/>
              </a:spcBef>
              <a:spcAft>
                <a:spcPts val="0"/>
              </a:spcAft>
              <a:buSzPts val="3600"/>
              <a:buNone/>
              <a:defRPr sz="3060"/>
            </a:lvl5pPr>
            <a:lvl6pPr lvl="5" algn="ctr">
              <a:spcBef>
                <a:spcPct val="0"/>
              </a:spcBef>
              <a:spcAft>
                <a:spcPts val="0"/>
              </a:spcAft>
              <a:buSzPts val="3600"/>
              <a:buNone/>
              <a:defRPr sz="3060"/>
            </a:lvl6pPr>
            <a:lvl7pPr lvl="6" algn="ctr">
              <a:spcBef>
                <a:spcPct val="0"/>
              </a:spcBef>
              <a:spcAft>
                <a:spcPts val="0"/>
              </a:spcAft>
              <a:buSzPts val="3600"/>
              <a:buNone/>
              <a:defRPr sz="3060"/>
            </a:lvl7pPr>
            <a:lvl8pPr lvl="7" algn="ctr">
              <a:spcBef>
                <a:spcPct val="0"/>
              </a:spcBef>
              <a:spcAft>
                <a:spcPts val="0"/>
              </a:spcAft>
              <a:buSzPts val="3600"/>
              <a:buNone/>
              <a:defRPr sz="3060"/>
            </a:lvl8pPr>
            <a:lvl9pPr lvl="8" algn="ctr">
              <a:spcBef>
                <a:spcPct val="0"/>
              </a:spcBef>
              <a:spcAft>
                <a:spcPts val="0"/>
              </a:spcAft>
              <a:buSzPts val="3600"/>
              <a:buNone/>
              <a:defRPr sz="3060"/>
            </a:lvl9pPr>
          </a:lstStyle>
          <a:p>
            <a:endParaRPr/>
          </a:p>
        </p:txBody>
      </p:sp>
      <p:sp>
        <p:nvSpPr>
          <p:cNvPr id="13" name="Google Shape;13;p3"/>
          <p:cNvSpPr txBox="1">
            <a:spLocks noGrp="1"/>
          </p:cNvSpPr>
          <p:nvPr>
            <p:ph type="title" idx="2" hasCustomPrompt="1"/>
          </p:nvPr>
        </p:nvSpPr>
        <p:spPr>
          <a:xfrm>
            <a:off x="2894070" y="1785811"/>
            <a:ext cx="3355938" cy="1231772"/>
          </a:xfrm>
          <a:prstGeom prst="rect">
            <a:avLst/>
          </a:prstGeom>
        </p:spPr>
        <p:txBody>
          <a:bodyPr spcFirstLastPara="1" wrap="square" lIns="91406" tIns="91406" rIns="91406" bIns="91406" anchor="b" anchorCtr="0">
            <a:noAutofit/>
          </a:bodyPr>
          <a:lstStyle>
            <a:lvl1pPr lvl="0" algn="ctr" rtl="0">
              <a:spcBef>
                <a:spcPct val="0"/>
              </a:spcBef>
              <a:spcAft>
                <a:spcPts val="0"/>
              </a:spcAft>
              <a:buSzPts val="12000"/>
              <a:buNone/>
              <a:defRPr sz="10275"/>
            </a:lvl1pPr>
            <a:lvl2pPr lvl="1" algn="ctr" rtl="0">
              <a:spcBef>
                <a:spcPct val="0"/>
              </a:spcBef>
              <a:spcAft>
                <a:spcPts val="0"/>
              </a:spcAft>
              <a:buSzPts val="12000"/>
              <a:buNone/>
              <a:defRPr sz="10275"/>
            </a:lvl2pPr>
            <a:lvl3pPr lvl="2" algn="ctr" rtl="0">
              <a:spcBef>
                <a:spcPct val="0"/>
              </a:spcBef>
              <a:spcAft>
                <a:spcPts val="0"/>
              </a:spcAft>
              <a:buSzPts val="12000"/>
              <a:buNone/>
              <a:defRPr sz="10275"/>
            </a:lvl3pPr>
            <a:lvl4pPr lvl="3" algn="ctr" rtl="0">
              <a:spcBef>
                <a:spcPct val="0"/>
              </a:spcBef>
              <a:spcAft>
                <a:spcPts val="0"/>
              </a:spcAft>
              <a:buSzPts val="12000"/>
              <a:buNone/>
              <a:defRPr sz="10275"/>
            </a:lvl4pPr>
            <a:lvl5pPr lvl="4" algn="ctr" rtl="0">
              <a:spcBef>
                <a:spcPct val="0"/>
              </a:spcBef>
              <a:spcAft>
                <a:spcPts val="0"/>
              </a:spcAft>
              <a:buSzPts val="12000"/>
              <a:buNone/>
              <a:defRPr sz="10275"/>
            </a:lvl5pPr>
            <a:lvl6pPr lvl="5" algn="ctr" rtl="0">
              <a:spcBef>
                <a:spcPct val="0"/>
              </a:spcBef>
              <a:spcAft>
                <a:spcPts val="0"/>
              </a:spcAft>
              <a:buSzPts val="12000"/>
              <a:buNone/>
              <a:defRPr sz="10275"/>
            </a:lvl6pPr>
            <a:lvl7pPr lvl="6" algn="ctr" rtl="0">
              <a:spcBef>
                <a:spcPct val="0"/>
              </a:spcBef>
              <a:spcAft>
                <a:spcPts val="0"/>
              </a:spcAft>
              <a:buSzPts val="12000"/>
              <a:buNone/>
              <a:defRPr sz="10275"/>
            </a:lvl7pPr>
            <a:lvl8pPr lvl="7" algn="ctr" rtl="0">
              <a:spcBef>
                <a:spcPct val="0"/>
              </a:spcBef>
              <a:spcAft>
                <a:spcPts val="0"/>
              </a:spcAft>
              <a:buSzPts val="12000"/>
              <a:buNone/>
              <a:defRPr sz="10275"/>
            </a:lvl8pPr>
            <a:lvl9pPr lvl="8" algn="ctr" rtl="0">
              <a:spcBef>
                <a:spcPct val="0"/>
              </a:spcBef>
              <a:spcAft>
                <a:spcPts val="0"/>
              </a:spcAft>
              <a:buSzPts val="12000"/>
              <a:buNone/>
              <a:defRPr sz="10275"/>
            </a:lvl9pPr>
          </a:lstStyle>
          <a:p>
            <a:r>
              <a:t>xx%</a:t>
            </a:r>
          </a:p>
        </p:txBody>
      </p:sp>
      <p:sp>
        <p:nvSpPr>
          <p:cNvPr id="14" name="Google Shape;14;p3"/>
          <p:cNvSpPr txBox="1">
            <a:spLocks noGrp="1"/>
          </p:cNvSpPr>
          <p:nvPr>
            <p:ph type="subTitle" idx="1"/>
          </p:nvPr>
        </p:nvSpPr>
        <p:spPr>
          <a:xfrm>
            <a:off x="1157644" y="4280529"/>
            <a:ext cx="6828871" cy="524714"/>
          </a:xfrm>
          <a:prstGeom prst="rect">
            <a:avLst/>
          </a:prstGeom>
        </p:spPr>
        <p:txBody>
          <a:bodyPr spcFirstLastPara="1" wrap="square" lIns="91406" tIns="91406" rIns="91406" bIns="91406" anchor="t" anchorCtr="0">
            <a:noAutofit/>
          </a:bodyPr>
          <a:lstStyle>
            <a:lvl1pPr lvl="0" algn="ctr" rtl="0">
              <a:lnSpc>
                <a:spcPct val="100000"/>
              </a:lnSpc>
              <a:spcBef>
                <a:spcPct val="0"/>
              </a:spcBef>
              <a:spcAft>
                <a:spcPts val="0"/>
              </a:spcAft>
              <a:buSzPts val="2800"/>
              <a:buNone/>
              <a:defRPr sz="1700"/>
            </a:lvl1pPr>
            <a:lvl2pPr lvl="1" algn="ctr" rtl="0">
              <a:lnSpc>
                <a:spcPct val="100000"/>
              </a:lnSpc>
              <a:spcBef>
                <a:spcPct val="0"/>
              </a:spcBef>
              <a:spcAft>
                <a:spcPts val="0"/>
              </a:spcAft>
              <a:buSzPts val="2800"/>
              <a:buNone/>
              <a:defRPr sz="2380"/>
            </a:lvl2pPr>
            <a:lvl3pPr lvl="2" algn="ctr" rtl="0">
              <a:lnSpc>
                <a:spcPct val="100000"/>
              </a:lnSpc>
              <a:spcBef>
                <a:spcPct val="0"/>
              </a:spcBef>
              <a:spcAft>
                <a:spcPts val="0"/>
              </a:spcAft>
              <a:buSzPts val="2800"/>
              <a:buNone/>
              <a:defRPr sz="2380"/>
            </a:lvl3pPr>
            <a:lvl4pPr lvl="3" algn="ctr" rtl="0">
              <a:lnSpc>
                <a:spcPct val="100000"/>
              </a:lnSpc>
              <a:spcBef>
                <a:spcPct val="0"/>
              </a:spcBef>
              <a:spcAft>
                <a:spcPts val="0"/>
              </a:spcAft>
              <a:buSzPts val="2800"/>
              <a:buNone/>
              <a:defRPr sz="2380"/>
            </a:lvl4pPr>
            <a:lvl5pPr lvl="4" algn="ctr" rtl="0">
              <a:lnSpc>
                <a:spcPct val="100000"/>
              </a:lnSpc>
              <a:spcBef>
                <a:spcPct val="0"/>
              </a:spcBef>
              <a:spcAft>
                <a:spcPts val="0"/>
              </a:spcAft>
              <a:buSzPts val="2800"/>
              <a:buNone/>
              <a:defRPr sz="2380"/>
            </a:lvl5pPr>
            <a:lvl6pPr lvl="5" algn="ctr" rtl="0">
              <a:lnSpc>
                <a:spcPct val="100000"/>
              </a:lnSpc>
              <a:spcBef>
                <a:spcPct val="0"/>
              </a:spcBef>
              <a:spcAft>
                <a:spcPts val="0"/>
              </a:spcAft>
              <a:buSzPts val="2800"/>
              <a:buNone/>
              <a:defRPr sz="2380"/>
            </a:lvl6pPr>
            <a:lvl7pPr lvl="6" algn="ctr" rtl="0">
              <a:lnSpc>
                <a:spcPct val="100000"/>
              </a:lnSpc>
              <a:spcBef>
                <a:spcPct val="0"/>
              </a:spcBef>
              <a:spcAft>
                <a:spcPts val="0"/>
              </a:spcAft>
              <a:buSzPts val="2800"/>
              <a:buNone/>
              <a:defRPr sz="2380"/>
            </a:lvl7pPr>
            <a:lvl8pPr lvl="7" algn="ctr" rtl="0">
              <a:lnSpc>
                <a:spcPct val="100000"/>
              </a:lnSpc>
              <a:spcBef>
                <a:spcPct val="0"/>
              </a:spcBef>
              <a:spcAft>
                <a:spcPts val="0"/>
              </a:spcAft>
              <a:buSzPts val="2800"/>
              <a:buNone/>
              <a:defRPr sz="2380"/>
            </a:lvl8pPr>
            <a:lvl9pPr lvl="8" algn="ctr" rtl="0">
              <a:lnSpc>
                <a:spcPct val="100000"/>
              </a:lnSpc>
              <a:spcBef>
                <a:spcPct val="0"/>
              </a:spcBef>
              <a:spcAft>
                <a:spcPts val="0"/>
              </a:spcAft>
              <a:buSzPts val="2800"/>
              <a:buNone/>
              <a:defRPr sz="238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986751" y="1478434"/>
            <a:ext cx="5170658" cy="771830"/>
          </a:xfrm>
          <a:prstGeom prst="rect">
            <a:avLst/>
          </a:prstGeom>
        </p:spPr>
        <p:txBody>
          <a:bodyPr spcFirstLastPara="1" wrap="square" lIns="91406" tIns="91406" rIns="91406" bIns="91406" anchor="b" anchorCtr="0">
            <a:noAutofit/>
          </a:bodyPr>
          <a:lstStyle>
            <a:lvl1pPr lvl="0" rtl="0">
              <a:spcBef>
                <a:spcPct val="0"/>
              </a:spcBef>
              <a:spcAft>
                <a:spcPts val="0"/>
              </a:spcAft>
              <a:buSzPts val="5000"/>
              <a:buNone/>
              <a:defRPr sz="2860"/>
            </a:lvl1pPr>
            <a:lvl2pPr lvl="1" rtl="0">
              <a:spcBef>
                <a:spcPct val="0"/>
              </a:spcBef>
              <a:spcAft>
                <a:spcPts val="0"/>
              </a:spcAft>
              <a:buSzPts val="3500"/>
              <a:buNone/>
              <a:defRPr/>
            </a:lvl2pPr>
            <a:lvl3pPr lvl="2" rtl="0">
              <a:spcBef>
                <a:spcPct val="0"/>
              </a:spcBef>
              <a:spcAft>
                <a:spcPts val="0"/>
              </a:spcAft>
              <a:buSzPts val="3500"/>
              <a:buNone/>
              <a:defRPr/>
            </a:lvl3pPr>
            <a:lvl4pPr lvl="3" rtl="0">
              <a:spcBef>
                <a:spcPct val="0"/>
              </a:spcBef>
              <a:spcAft>
                <a:spcPts val="0"/>
              </a:spcAft>
              <a:buSzPts val="3500"/>
              <a:buNone/>
              <a:defRPr/>
            </a:lvl4pPr>
            <a:lvl5pPr lvl="4" rtl="0">
              <a:spcBef>
                <a:spcPct val="0"/>
              </a:spcBef>
              <a:spcAft>
                <a:spcPts val="0"/>
              </a:spcAft>
              <a:buSzPts val="3500"/>
              <a:buNone/>
              <a:defRPr/>
            </a:lvl5pPr>
            <a:lvl6pPr lvl="5" rtl="0">
              <a:spcBef>
                <a:spcPct val="0"/>
              </a:spcBef>
              <a:spcAft>
                <a:spcPts val="0"/>
              </a:spcAft>
              <a:buSzPts val="3500"/>
              <a:buNone/>
              <a:defRPr/>
            </a:lvl6pPr>
            <a:lvl7pPr lvl="6" rtl="0">
              <a:spcBef>
                <a:spcPct val="0"/>
              </a:spcBef>
              <a:spcAft>
                <a:spcPts val="0"/>
              </a:spcAft>
              <a:buSzPts val="3500"/>
              <a:buNone/>
              <a:defRPr/>
            </a:lvl7pPr>
            <a:lvl8pPr lvl="7" rtl="0">
              <a:spcBef>
                <a:spcPct val="0"/>
              </a:spcBef>
              <a:spcAft>
                <a:spcPts val="0"/>
              </a:spcAft>
              <a:buSzPts val="3500"/>
              <a:buNone/>
              <a:defRPr/>
            </a:lvl8pPr>
            <a:lvl9pPr lvl="8" rtl="0">
              <a:spcBef>
                <a:spcPct val="0"/>
              </a:spcBef>
              <a:spcAft>
                <a:spcPts val="0"/>
              </a:spcAft>
              <a:buSzPts val="3500"/>
              <a:buNone/>
              <a:defRPr/>
            </a:lvl9pPr>
          </a:lstStyle>
          <a:p>
            <a:endParaRPr/>
          </a:p>
        </p:txBody>
      </p:sp>
      <p:sp>
        <p:nvSpPr>
          <p:cNvPr id="20" name="Google Shape;20;p5"/>
          <p:cNvSpPr txBox="1">
            <a:spLocks noGrp="1"/>
          </p:cNvSpPr>
          <p:nvPr>
            <p:ph type="title" idx="2"/>
          </p:nvPr>
        </p:nvSpPr>
        <p:spPr>
          <a:xfrm>
            <a:off x="1986751" y="3896346"/>
            <a:ext cx="5170658" cy="771830"/>
          </a:xfrm>
          <a:prstGeom prst="rect">
            <a:avLst/>
          </a:prstGeom>
        </p:spPr>
        <p:txBody>
          <a:bodyPr spcFirstLastPara="1" wrap="square" lIns="91406" tIns="91406" rIns="91406" bIns="91406" anchor="b" anchorCtr="0">
            <a:noAutofit/>
          </a:bodyPr>
          <a:lstStyle>
            <a:lvl1pPr lvl="0" rtl="0">
              <a:spcBef>
                <a:spcPct val="0"/>
              </a:spcBef>
              <a:spcAft>
                <a:spcPts val="0"/>
              </a:spcAft>
              <a:buSzPts val="5000"/>
              <a:buNone/>
              <a:defRPr sz="2860"/>
            </a:lvl1pPr>
            <a:lvl2pPr lvl="1" rtl="0">
              <a:spcBef>
                <a:spcPct val="0"/>
              </a:spcBef>
              <a:spcAft>
                <a:spcPts val="0"/>
              </a:spcAft>
              <a:buSzPts val="3500"/>
              <a:buNone/>
              <a:defRPr/>
            </a:lvl2pPr>
            <a:lvl3pPr lvl="2" rtl="0">
              <a:spcBef>
                <a:spcPct val="0"/>
              </a:spcBef>
              <a:spcAft>
                <a:spcPts val="0"/>
              </a:spcAft>
              <a:buSzPts val="3500"/>
              <a:buNone/>
              <a:defRPr/>
            </a:lvl3pPr>
            <a:lvl4pPr lvl="3" rtl="0">
              <a:spcBef>
                <a:spcPct val="0"/>
              </a:spcBef>
              <a:spcAft>
                <a:spcPts val="0"/>
              </a:spcAft>
              <a:buSzPts val="3500"/>
              <a:buNone/>
              <a:defRPr/>
            </a:lvl4pPr>
            <a:lvl5pPr lvl="4" rtl="0">
              <a:spcBef>
                <a:spcPct val="0"/>
              </a:spcBef>
              <a:spcAft>
                <a:spcPts val="0"/>
              </a:spcAft>
              <a:buSzPts val="3500"/>
              <a:buNone/>
              <a:defRPr/>
            </a:lvl5pPr>
            <a:lvl6pPr lvl="5" rtl="0">
              <a:spcBef>
                <a:spcPct val="0"/>
              </a:spcBef>
              <a:spcAft>
                <a:spcPts val="0"/>
              </a:spcAft>
              <a:buSzPts val="3500"/>
              <a:buNone/>
              <a:defRPr/>
            </a:lvl6pPr>
            <a:lvl7pPr lvl="6" rtl="0">
              <a:spcBef>
                <a:spcPct val="0"/>
              </a:spcBef>
              <a:spcAft>
                <a:spcPts val="0"/>
              </a:spcAft>
              <a:buSzPts val="3500"/>
              <a:buNone/>
              <a:defRPr/>
            </a:lvl7pPr>
            <a:lvl8pPr lvl="7" rtl="0">
              <a:spcBef>
                <a:spcPct val="0"/>
              </a:spcBef>
              <a:spcAft>
                <a:spcPts val="0"/>
              </a:spcAft>
              <a:buSzPts val="3500"/>
              <a:buNone/>
              <a:defRPr/>
            </a:lvl8pPr>
            <a:lvl9pPr lvl="8" rtl="0">
              <a:spcBef>
                <a:spcPct val="0"/>
              </a:spcBef>
              <a:spcAft>
                <a:spcPts val="0"/>
              </a:spcAft>
              <a:buSzPts val="3500"/>
              <a:buNone/>
              <a:defRPr/>
            </a:lvl9pPr>
          </a:lstStyle>
          <a:p>
            <a:endParaRPr/>
          </a:p>
        </p:txBody>
      </p:sp>
      <p:sp>
        <p:nvSpPr>
          <p:cNvPr id="21" name="Google Shape;21;p5"/>
          <p:cNvSpPr txBox="1">
            <a:spLocks noGrp="1"/>
          </p:cNvSpPr>
          <p:nvPr>
            <p:ph type="subTitle" idx="1"/>
          </p:nvPr>
        </p:nvSpPr>
        <p:spPr>
          <a:xfrm>
            <a:off x="1986751" y="2250265"/>
            <a:ext cx="5170658" cy="711684"/>
          </a:xfrm>
          <a:prstGeom prst="rect">
            <a:avLst/>
          </a:prstGeom>
        </p:spPr>
        <p:txBody>
          <a:bodyPr spcFirstLastPara="1" wrap="square" lIns="91406" tIns="91406" rIns="91406" bIns="91406" anchor="t" anchorCtr="0">
            <a:noAutofit/>
          </a:bodyPr>
          <a:lstStyle>
            <a:lvl1pPr lvl="0">
              <a:spcBef>
                <a:spcPct val="0"/>
              </a:spcBef>
              <a:spcAft>
                <a:spcPts val="0"/>
              </a:spcAft>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22" name="Google Shape;22;p5"/>
          <p:cNvSpPr txBox="1">
            <a:spLocks noGrp="1"/>
          </p:cNvSpPr>
          <p:nvPr>
            <p:ph type="subTitle" idx="3"/>
          </p:nvPr>
        </p:nvSpPr>
        <p:spPr>
          <a:xfrm>
            <a:off x="1986751" y="4668175"/>
            <a:ext cx="5170658" cy="711684"/>
          </a:xfrm>
          <a:prstGeom prst="rect">
            <a:avLst/>
          </a:prstGeom>
        </p:spPr>
        <p:txBody>
          <a:bodyPr spcFirstLastPara="1" wrap="square" lIns="91406" tIns="91406" rIns="91406" bIns="91406" anchor="t" anchorCtr="0">
            <a:noAutofit/>
          </a:bodyPr>
          <a:lstStyle>
            <a:lvl1pPr lvl="0" rtl="0">
              <a:spcBef>
                <a:spcPct val="0"/>
              </a:spcBef>
              <a:spcAft>
                <a:spcPts val="0"/>
              </a:spcAft>
              <a:buSzPts val="1800"/>
              <a:buNone/>
              <a:defRPr/>
            </a:lvl1pPr>
            <a:lvl2pPr lvl="1" rtl="0">
              <a:spcBef>
                <a:spcPct val="0"/>
              </a:spcBef>
              <a:spcAft>
                <a:spcPts val="0"/>
              </a:spcAft>
              <a:buSzPts val="1400"/>
              <a:buNone/>
              <a:defRPr/>
            </a:lvl2pPr>
            <a:lvl3pPr lvl="2" rtl="0">
              <a:spcBef>
                <a:spcPct val="0"/>
              </a:spcBef>
              <a:spcAft>
                <a:spcPts val="0"/>
              </a:spcAft>
              <a:buSzPts val="1400"/>
              <a:buNone/>
              <a:defRPr/>
            </a:lvl3pPr>
            <a:lvl4pPr lvl="3" rtl="0">
              <a:spcBef>
                <a:spcPct val="0"/>
              </a:spcBef>
              <a:spcAft>
                <a:spcPts val="0"/>
              </a:spcAft>
              <a:buSzPts val="1400"/>
              <a:buNone/>
              <a:defRPr/>
            </a:lvl4pPr>
            <a:lvl5pPr lvl="4" rtl="0">
              <a:spcBef>
                <a:spcPct val="0"/>
              </a:spcBef>
              <a:spcAft>
                <a:spcPts val="0"/>
              </a:spcAft>
              <a:buSzPts val="1400"/>
              <a:buNone/>
              <a:defRPr/>
            </a:lvl5pPr>
            <a:lvl6pPr lvl="5" rtl="0">
              <a:spcBef>
                <a:spcPct val="0"/>
              </a:spcBef>
              <a:spcAft>
                <a:spcPts val="0"/>
              </a:spcAft>
              <a:buSzPts val="1400"/>
              <a:buNone/>
              <a:defRPr/>
            </a:lvl6pPr>
            <a:lvl7pPr lvl="6" rtl="0">
              <a:spcBef>
                <a:spcPct val="0"/>
              </a:spcBef>
              <a:spcAft>
                <a:spcPts val="0"/>
              </a:spcAft>
              <a:buSzPts val="1400"/>
              <a:buNone/>
              <a:defRPr/>
            </a:lvl7pPr>
            <a:lvl8pPr lvl="7" rtl="0">
              <a:spcBef>
                <a:spcPct val="0"/>
              </a:spcBef>
              <a:spcAft>
                <a:spcPts val="0"/>
              </a:spcAft>
              <a:buSzPts val="1400"/>
              <a:buNone/>
              <a:defRPr/>
            </a:lvl8pPr>
            <a:lvl9pPr lvl="8" rtl="0">
              <a:spcBef>
                <a:spcPct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5"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1388173" y="955741"/>
            <a:ext cx="6367815" cy="4946681"/>
          </a:xfrm>
          <a:prstGeom prst="rect">
            <a:avLst/>
          </a:prstGeom>
        </p:spPr>
        <p:txBody>
          <a:bodyPr spcFirstLastPara="1" wrap="square" lIns="91406" tIns="91406" rIns="91406" bIns="91406" anchor="ctr" anchorCtr="0">
            <a:noAutofit/>
          </a:bodyPr>
          <a:lstStyle>
            <a:lvl1pPr lvl="0" algn="ctr">
              <a:spcBef>
                <a:spcPct val="0"/>
              </a:spcBef>
              <a:spcAft>
                <a:spcPts val="0"/>
              </a:spcAft>
              <a:buSzPts val="8000"/>
              <a:buNone/>
              <a:defRPr sz="6805"/>
            </a:lvl1pPr>
            <a:lvl2pPr lvl="1" algn="ctr">
              <a:spcBef>
                <a:spcPct val="0"/>
              </a:spcBef>
              <a:spcAft>
                <a:spcPts val="0"/>
              </a:spcAft>
              <a:buSzPts val="8000"/>
              <a:buNone/>
              <a:defRPr sz="6805"/>
            </a:lvl2pPr>
            <a:lvl3pPr lvl="2" algn="ctr">
              <a:spcBef>
                <a:spcPct val="0"/>
              </a:spcBef>
              <a:spcAft>
                <a:spcPts val="0"/>
              </a:spcAft>
              <a:buSzPts val="8000"/>
              <a:buNone/>
              <a:defRPr sz="6805"/>
            </a:lvl3pPr>
            <a:lvl4pPr lvl="3" algn="ctr">
              <a:spcBef>
                <a:spcPct val="0"/>
              </a:spcBef>
              <a:spcAft>
                <a:spcPts val="0"/>
              </a:spcAft>
              <a:buSzPts val="8000"/>
              <a:buNone/>
              <a:defRPr sz="6805"/>
            </a:lvl4pPr>
            <a:lvl5pPr lvl="4" algn="ctr">
              <a:spcBef>
                <a:spcPct val="0"/>
              </a:spcBef>
              <a:spcAft>
                <a:spcPts val="0"/>
              </a:spcAft>
              <a:buSzPts val="8000"/>
              <a:buNone/>
              <a:defRPr sz="6805"/>
            </a:lvl5pPr>
            <a:lvl6pPr lvl="5" algn="ctr">
              <a:spcBef>
                <a:spcPct val="0"/>
              </a:spcBef>
              <a:spcAft>
                <a:spcPts val="0"/>
              </a:spcAft>
              <a:buSzPts val="8000"/>
              <a:buNone/>
              <a:defRPr sz="6805"/>
            </a:lvl6pPr>
            <a:lvl7pPr lvl="6" algn="ctr">
              <a:spcBef>
                <a:spcPct val="0"/>
              </a:spcBef>
              <a:spcAft>
                <a:spcPts val="0"/>
              </a:spcAft>
              <a:buSzPts val="8000"/>
              <a:buNone/>
              <a:defRPr sz="6805"/>
            </a:lvl7pPr>
            <a:lvl8pPr lvl="7" algn="ctr">
              <a:spcBef>
                <a:spcPct val="0"/>
              </a:spcBef>
              <a:spcAft>
                <a:spcPts val="0"/>
              </a:spcAft>
              <a:buSzPts val="8000"/>
              <a:buNone/>
              <a:defRPr sz="6805"/>
            </a:lvl8pPr>
            <a:lvl9pPr lvl="8" algn="ctr">
              <a:spcBef>
                <a:spcPct val="0"/>
              </a:spcBef>
              <a:spcAft>
                <a:spcPts val="0"/>
              </a:spcAft>
              <a:buSzPts val="8000"/>
              <a:buNone/>
              <a:defRPr sz="6805"/>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2549536" y="1559097"/>
            <a:ext cx="4045084" cy="1976386"/>
          </a:xfrm>
          <a:prstGeom prst="rect">
            <a:avLst/>
          </a:prstGeom>
        </p:spPr>
        <p:txBody>
          <a:bodyPr spcFirstLastPara="1" wrap="square" lIns="91406" tIns="91406" rIns="91406" bIns="91406" anchor="b" anchorCtr="0">
            <a:noAutofit/>
          </a:bodyPr>
          <a:lstStyle>
            <a:lvl1pPr lvl="0" algn="ctr">
              <a:spcBef>
                <a:spcPct val="0"/>
              </a:spcBef>
              <a:spcAft>
                <a:spcPts val="0"/>
              </a:spcAft>
              <a:buSzPts val="4200"/>
              <a:buNone/>
              <a:defRPr sz="3605"/>
            </a:lvl1pPr>
            <a:lvl2pPr lvl="1" algn="ctr">
              <a:spcBef>
                <a:spcPct val="0"/>
              </a:spcBef>
              <a:spcAft>
                <a:spcPts val="0"/>
              </a:spcAft>
              <a:buSzPts val="4200"/>
              <a:buNone/>
              <a:defRPr sz="3605"/>
            </a:lvl2pPr>
            <a:lvl3pPr lvl="2" algn="ctr">
              <a:spcBef>
                <a:spcPct val="0"/>
              </a:spcBef>
              <a:spcAft>
                <a:spcPts val="0"/>
              </a:spcAft>
              <a:buSzPts val="4200"/>
              <a:buNone/>
              <a:defRPr sz="3605"/>
            </a:lvl3pPr>
            <a:lvl4pPr lvl="3" algn="ctr">
              <a:spcBef>
                <a:spcPct val="0"/>
              </a:spcBef>
              <a:spcAft>
                <a:spcPts val="0"/>
              </a:spcAft>
              <a:buSzPts val="4200"/>
              <a:buNone/>
              <a:defRPr sz="3605"/>
            </a:lvl4pPr>
            <a:lvl5pPr lvl="4" algn="ctr">
              <a:spcBef>
                <a:spcPct val="0"/>
              </a:spcBef>
              <a:spcAft>
                <a:spcPts val="0"/>
              </a:spcAft>
              <a:buSzPts val="4200"/>
              <a:buNone/>
              <a:defRPr sz="3605"/>
            </a:lvl5pPr>
            <a:lvl6pPr lvl="5" algn="ctr">
              <a:spcBef>
                <a:spcPct val="0"/>
              </a:spcBef>
              <a:spcAft>
                <a:spcPts val="0"/>
              </a:spcAft>
              <a:buSzPts val="4200"/>
              <a:buNone/>
              <a:defRPr sz="3605"/>
            </a:lvl6pPr>
            <a:lvl7pPr lvl="6" algn="ctr">
              <a:spcBef>
                <a:spcPct val="0"/>
              </a:spcBef>
              <a:spcAft>
                <a:spcPts val="0"/>
              </a:spcAft>
              <a:buSzPts val="4200"/>
              <a:buNone/>
              <a:defRPr sz="3605"/>
            </a:lvl7pPr>
            <a:lvl8pPr lvl="7" algn="ctr">
              <a:spcBef>
                <a:spcPct val="0"/>
              </a:spcBef>
              <a:spcAft>
                <a:spcPts val="0"/>
              </a:spcAft>
              <a:buSzPts val="4200"/>
              <a:buNone/>
              <a:defRPr sz="3605"/>
            </a:lvl8pPr>
            <a:lvl9pPr lvl="8" algn="ctr">
              <a:spcBef>
                <a:spcPct val="0"/>
              </a:spcBef>
              <a:spcAft>
                <a:spcPts val="0"/>
              </a:spcAft>
              <a:buSzPts val="4200"/>
              <a:buNone/>
              <a:defRPr sz="3605"/>
            </a:lvl9pPr>
          </a:lstStyle>
          <a:p>
            <a:endParaRPr/>
          </a:p>
        </p:txBody>
      </p:sp>
      <p:sp>
        <p:nvSpPr>
          <p:cNvPr id="32" name="Google Shape;32;p9"/>
          <p:cNvSpPr txBox="1">
            <a:spLocks noGrp="1"/>
          </p:cNvSpPr>
          <p:nvPr>
            <p:ph type="subTitle" idx="1"/>
          </p:nvPr>
        </p:nvSpPr>
        <p:spPr>
          <a:xfrm>
            <a:off x="2549536" y="3652389"/>
            <a:ext cx="4045084" cy="1646807"/>
          </a:xfrm>
          <a:prstGeom prst="rect">
            <a:avLst/>
          </a:prstGeom>
        </p:spPr>
        <p:txBody>
          <a:bodyPr spcFirstLastPara="1" wrap="square" lIns="91406" tIns="91406" rIns="91406" bIns="91406" anchor="t" anchorCtr="0">
            <a:noAutofit/>
          </a:bodyPr>
          <a:lstStyle>
            <a:lvl1pPr lvl="0" algn="ctr">
              <a:lnSpc>
                <a:spcPct val="100000"/>
              </a:lnSpc>
              <a:spcBef>
                <a:spcPct val="0"/>
              </a:spcBef>
              <a:spcAft>
                <a:spcPts val="0"/>
              </a:spcAft>
              <a:buSzPts val="2100"/>
              <a:buNone/>
              <a:defRPr sz="1770"/>
            </a:lvl1pPr>
            <a:lvl2pPr lvl="1" algn="ctr">
              <a:lnSpc>
                <a:spcPct val="100000"/>
              </a:lnSpc>
              <a:spcBef>
                <a:spcPct val="0"/>
              </a:spcBef>
              <a:spcAft>
                <a:spcPts val="0"/>
              </a:spcAft>
              <a:buSzPts val="2100"/>
              <a:buNone/>
              <a:defRPr sz="1770"/>
            </a:lvl2pPr>
            <a:lvl3pPr lvl="2" algn="ctr">
              <a:lnSpc>
                <a:spcPct val="100000"/>
              </a:lnSpc>
              <a:spcBef>
                <a:spcPct val="0"/>
              </a:spcBef>
              <a:spcAft>
                <a:spcPts val="0"/>
              </a:spcAft>
              <a:buSzPts val="2100"/>
              <a:buNone/>
              <a:defRPr sz="1770"/>
            </a:lvl3pPr>
            <a:lvl4pPr lvl="3" algn="ctr">
              <a:lnSpc>
                <a:spcPct val="100000"/>
              </a:lnSpc>
              <a:spcBef>
                <a:spcPct val="0"/>
              </a:spcBef>
              <a:spcAft>
                <a:spcPts val="0"/>
              </a:spcAft>
              <a:buSzPts val="2100"/>
              <a:buNone/>
              <a:defRPr sz="1770"/>
            </a:lvl4pPr>
            <a:lvl5pPr lvl="4" algn="ctr">
              <a:lnSpc>
                <a:spcPct val="100000"/>
              </a:lnSpc>
              <a:spcBef>
                <a:spcPct val="0"/>
              </a:spcBef>
              <a:spcAft>
                <a:spcPts val="0"/>
              </a:spcAft>
              <a:buSzPts val="2100"/>
              <a:buNone/>
              <a:defRPr sz="1770"/>
            </a:lvl5pPr>
            <a:lvl6pPr lvl="5" algn="ctr">
              <a:lnSpc>
                <a:spcPct val="100000"/>
              </a:lnSpc>
              <a:spcBef>
                <a:spcPct val="0"/>
              </a:spcBef>
              <a:spcAft>
                <a:spcPts val="0"/>
              </a:spcAft>
              <a:buSzPts val="2100"/>
              <a:buNone/>
              <a:defRPr sz="1770"/>
            </a:lvl6pPr>
            <a:lvl7pPr lvl="6" algn="ctr">
              <a:lnSpc>
                <a:spcPct val="100000"/>
              </a:lnSpc>
              <a:spcBef>
                <a:spcPct val="0"/>
              </a:spcBef>
              <a:spcAft>
                <a:spcPts val="0"/>
              </a:spcAft>
              <a:buSzPts val="2100"/>
              <a:buNone/>
              <a:defRPr sz="1770"/>
            </a:lvl7pPr>
            <a:lvl8pPr lvl="7" algn="ctr">
              <a:lnSpc>
                <a:spcPct val="100000"/>
              </a:lnSpc>
              <a:spcBef>
                <a:spcPct val="0"/>
              </a:spcBef>
              <a:spcAft>
                <a:spcPts val="0"/>
              </a:spcAft>
              <a:buSzPts val="2100"/>
              <a:buNone/>
              <a:defRPr sz="1770"/>
            </a:lvl8pPr>
            <a:lvl9pPr lvl="8" algn="ctr">
              <a:lnSpc>
                <a:spcPct val="100000"/>
              </a:lnSpc>
              <a:spcBef>
                <a:spcPct val="0"/>
              </a:spcBef>
              <a:spcAft>
                <a:spcPts val="0"/>
              </a:spcAft>
              <a:buSzPts val="2100"/>
              <a:buNone/>
              <a:defRPr sz="177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body" idx="1"/>
          </p:nvPr>
        </p:nvSpPr>
        <p:spPr>
          <a:xfrm>
            <a:off x="311713" y="4680650"/>
            <a:ext cx="4069459" cy="1767372"/>
          </a:xfrm>
          <a:prstGeom prst="rect">
            <a:avLst/>
          </a:prstGeom>
          <a:solidFill>
            <a:schemeClr val="lt1"/>
          </a:solidFill>
        </p:spPr>
        <p:txBody>
          <a:bodyPr spcFirstLastPara="1" wrap="square" lIns="91406" tIns="91406" rIns="91406" bIns="91406" anchor="t" anchorCtr="0">
            <a:noAutofit/>
          </a:bodyPr>
          <a:lstStyle>
            <a:lvl1pPr marL="391160" lvl="0" indent="-195580">
              <a:lnSpc>
                <a:spcPct val="100000"/>
              </a:lnSpc>
              <a:spcBef>
                <a:spcPct val="0"/>
              </a:spcBef>
              <a:spcAft>
                <a:spcPts val="0"/>
              </a:spcAft>
              <a:buSzPts val="3500"/>
              <a:buFont typeface="Fugaz One"/>
              <a:buNone/>
              <a:defRPr sz="2995">
                <a:latin typeface="Fugaz One"/>
                <a:ea typeface="Fugaz One"/>
                <a:cs typeface="Fugaz One"/>
                <a:sym typeface="Fugaz One"/>
              </a:defRPr>
            </a:lvl1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
        <p:cNvGrpSpPr/>
        <p:nvPr/>
      </p:nvGrpSpPr>
      <p:grpSpPr>
        <a:xfrm>
          <a:off x="0" y="0"/>
          <a:ext cx="0" cy="0"/>
          <a:chOff x="0" y="0"/>
          <a:chExt cx="0" cy="0"/>
        </a:xfrm>
      </p:grpSpPr>
      <p:sp>
        <p:nvSpPr>
          <p:cNvPr id="36" name="Google Shape;36;p11"/>
          <p:cNvSpPr txBox="1">
            <a:spLocks noGrp="1"/>
          </p:cNvSpPr>
          <p:nvPr>
            <p:ph type="title" hasCustomPrompt="1"/>
          </p:nvPr>
        </p:nvSpPr>
        <p:spPr>
          <a:xfrm>
            <a:off x="1753657" y="1693620"/>
            <a:ext cx="5636846" cy="2618127"/>
          </a:xfrm>
          <a:prstGeom prst="rect">
            <a:avLst/>
          </a:prstGeom>
        </p:spPr>
        <p:txBody>
          <a:bodyPr spcFirstLastPara="1" wrap="square" lIns="91406" tIns="91406" rIns="91406" bIns="91406" anchor="ctr" anchorCtr="0">
            <a:noAutofit/>
          </a:bodyPr>
          <a:lstStyle>
            <a:lvl1pPr lvl="0" algn="ctr">
              <a:spcBef>
                <a:spcPct val="0"/>
              </a:spcBef>
              <a:spcAft>
                <a:spcPts val="0"/>
              </a:spcAft>
              <a:buSzPts val="12000"/>
              <a:buNone/>
              <a:defRPr sz="10275"/>
            </a:lvl1pPr>
            <a:lvl2pPr lvl="1" algn="ctr">
              <a:spcBef>
                <a:spcPct val="0"/>
              </a:spcBef>
              <a:spcAft>
                <a:spcPts val="0"/>
              </a:spcAft>
              <a:buSzPts val="12000"/>
              <a:buNone/>
              <a:defRPr sz="10275"/>
            </a:lvl2pPr>
            <a:lvl3pPr lvl="2" algn="ctr">
              <a:spcBef>
                <a:spcPct val="0"/>
              </a:spcBef>
              <a:spcAft>
                <a:spcPts val="0"/>
              </a:spcAft>
              <a:buSzPts val="12000"/>
              <a:buNone/>
              <a:defRPr sz="10275"/>
            </a:lvl3pPr>
            <a:lvl4pPr lvl="3" algn="ctr">
              <a:spcBef>
                <a:spcPct val="0"/>
              </a:spcBef>
              <a:spcAft>
                <a:spcPts val="0"/>
              </a:spcAft>
              <a:buSzPts val="12000"/>
              <a:buNone/>
              <a:defRPr sz="10275"/>
            </a:lvl4pPr>
            <a:lvl5pPr lvl="4" algn="ctr">
              <a:spcBef>
                <a:spcPct val="0"/>
              </a:spcBef>
              <a:spcAft>
                <a:spcPts val="0"/>
              </a:spcAft>
              <a:buSzPts val="12000"/>
              <a:buNone/>
              <a:defRPr sz="10275"/>
            </a:lvl5pPr>
            <a:lvl6pPr lvl="5" algn="ctr">
              <a:spcBef>
                <a:spcPct val="0"/>
              </a:spcBef>
              <a:spcAft>
                <a:spcPts val="0"/>
              </a:spcAft>
              <a:buSzPts val="12000"/>
              <a:buNone/>
              <a:defRPr sz="10275"/>
            </a:lvl6pPr>
            <a:lvl7pPr lvl="6" algn="ctr">
              <a:spcBef>
                <a:spcPct val="0"/>
              </a:spcBef>
              <a:spcAft>
                <a:spcPts val="0"/>
              </a:spcAft>
              <a:buSzPts val="12000"/>
              <a:buNone/>
              <a:defRPr sz="10275"/>
            </a:lvl7pPr>
            <a:lvl8pPr lvl="7" algn="ctr">
              <a:spcBef>
                <a:spcPct val="0"/>
              </a:spcBef>
              <a:spcAft>
                <a:spcPts val="0"/>
              </a:spcAft>
              <a:buSzPts val="12000"/>
              <a:buNone/>
              <a:defRPr sz="10275"/>
            </a:lvl8pPr>
            <a:lvl9pPr lvl="8" algn="ctr">
              <a:spcBef>
                <a:spcPct val="0"/>
              </a:spcBef>
              <a:spcAft>
                <a:spcPts val="0"/>
              </a:spcAft>
              <a:buSzPts val="12000"/>
              <a:buNone/>
              <a:defRPr sz="10275"/>
            </a:lvl9pPr>
          </a:lstStyle>
          <a:p>
            <a:r>
              <a:t>xx%</a:t>
            </a:r>
          </a:p>
        </p:txBody>
      </p:sp>
      <p:sp>
        <p:nvSpPr>
          <p:cNvPr id="37" name="Google Shape;37;p11"/>
          <p:cNvSpPr txBox="1">
            <a:spLocks noGrp="1"/>
          </p:cNvSpPr>
          <p:nvPr>
            <p:ph type="subTitle" idx="1"/>
          </p:nvPr>
        </p:nvSpPr>
        <p:spPr>
          <a:xfrm>
            <a:off x="1753657" y="4311745"/>
            <a:ext cx="5636846" cy="852932"/>
          </a:xfrm>
          <a:prstGeom prst="rect">
            <a:avLst/>
          </a:prstGeom>
        </p:spPr>
        <p:txBody>
          <a:bodyPr spcFirstLastPara="1" wrap="square" lIns="91406" tIns="91406" rIns="91406" bIns="91406" anchor="t" anchorCtr="0">
            <a:noAutofit/>
          </a:bodyPr>
          <a:lstStyle>
            <a:lvl1pPr lvl="0" algn="ctr" rtl="0">
              <a:lnSpc>
                <a:spcPct val="100000"/>
              </a:lnSpc>
              <a:spcBef>
                <a:spcPct val="0"/>
              </a:spcBef>
              <a:spcAft>
                <a:spcPts val="0"/>
              </a:spcAft>
              <a:buSzPts val="2800"/>
              <a:buNone/>
              <a:defRPr sz="1700"/>
            </a:lvl1pPr>
            <a:lvl2pPr lvl="1" algn="ctr" rtl="0">
              <a:lnSpc>
                <a:spcPct val="100000"/>
              </a:lnSpc>
              <a:spcBef>
                <a:spcPct val="0"/>
              </a:spcBef>
              <a:spcAft>
                <a:spcPts val="0"/>
              </a:spcAft>
              <a:buSzPts val="2800"/>
              <a:buNone/>
              <a:defRPr sz="2380"/>
            </a:lvl2pPr>
            <a:lvl3pPr lvl="2" algn="ctr" rtl="0">
              <a:lnSpc>
                <a:spcPct val="100000"/>
              </a:lnSpc>
              <a:spcBef>
                <a:spcPct val="0"/>
              </a:spcBef>
              <a:spcAft>
                <a:spcPts val="0"/>
              </a:spcAft>
              <a:buSzPts val="2800"/>
              <a:buNone/>
              <a:defRPr sz="2380"/>
            </a:lvl3pPr>
            <a:lvl4pPr lvl="3" algn="ctr" rtl="0">
              <a:lnSpc>
                <a:spcPct val="100000"/>
              </a:lnSpc>
              <a:spcBef>
                <a:spcPct val="0"/>
              </a:spcBef>
              <a:spcAft>
                <a:spcPts val="0"/>
              </a:spcAft>
              <a:buSzPts val="2800"/>
              <a:buNone/>
              <a:defRPr sz="2380"/>
            </a:lvl4pPr>
            <a:lvl5pPr lvl="4" algn="ctr" rtl="0">
              <a:lnSpc>
                <a:spcPct val="100000"/>
              </a:lnSpc>
              <a:spcBef>
                <a:spcPct val="0"/>
              </a:spcBef>
              <a:spcAft>
                <a:spcPts val="0"/>
              </a:spcAft>
              <a:buSzPts val="2800"/>
              <a:buNone/>
              <a:defRPr sz="2380"/>
            </a:lvl5pPr>
            <a:lvl6pPr lvl="5" algn="ctr" rtl="0">
              <a:lnSpc>
                <a:spcPct val="100000"/>
              </a:lnSpc>
              <a:spcBef>
                <a:spcPct val="0"/>
              </a:spcBef>
              <a:spcAft>
                <a:spcPts val="0"/>
              </a:spcAft>
              <a:buSzPts val="2800"/>
              <a:buNone/>
              <a:defRPr sz="2380"/>
            </a:lvl6pPr>
            <a:lvl7pPr lvl="6" algn="ctr" rtl="0">
              <a:lnSpc>
                <a:spcPct val="100000"/>
              </a:lnSpc>
              <a:spcBef>
                <a:spcPct val="0"/>
              </a:spcBef>
              <a:spcAft>
                <a:spcPts val="0"/>
              </a:spcAft>
              <a:buSzPts val="2800"/>
              <a:buNone/>
              <a:defRPr sz="2380"/>
            </a:lvl7pPr>
            <a:lvl8pPr lvl="7" algn="ctr" rtl="0">
              <a:lnSpc>
                <a:spcPct val="100000"/>
              </a:lnSpc>
              <a:spcBef>
                <a:spcPct val="0"/>
              </a:spcBef>
              <a:spcAft>
                <a:spcPts val="0"/>
              </a:spcAft>
              <a:buSzPts val="2800"/>
              <a:buNone/>
              <a:defRPr sz="2380"/>
            </a:lvl8pPr>
            <a:lvl9pPr lvl="8" algn="ctr" rtl="0">
              <a:lnSpc>
                <a:spcPct val="100000"/>
              </a:lnSpc>
              <a:spcBef>
                <a:spcPct val="0"/>
              </a:spcBef>
              <a:spcAft>
                <a:spcPts val="0"/>
              </a:spcAft>
              <a:buSzPts val="2800"/>
              <a:buNone/>
              <a:defRPr sz="2380"/>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8"/>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57"/>
        <p:cNvGrpSpPr/>
        <p:nvPr/>
      </p:nvGrpSpPr>
      <p:grpSpPr>
        <a:xfrm>
          <a:off x="0" y="0"/>
          <a:ext cx="0" cy="0"/>
          <a:chOff x="0" y="0"/>
          <a:chExt cx="0" cy="0"/>
        </a:xfrm>
      </p:grpSpPr>
      <p:sp>
        <p:nvSpPr>
          <p:cNvPr id="58" name="Google Shape;58;p19"/>
          <p:cNvSpPr/>
          <p:nvPr/>
        </p:nvSpPr>
        <p:spPr>
          <a:xfrm flipH="1">
            <a:off x="-321400" y="5419005"/>
            <a:ext cx="2152504" cy="1439315"/>
          </a:xfrm>
          <a:custGeom>
            <a:avLst/>
            <a:gdLst/>
            <a:ahLst/>
            <a:cxnLst/>
            <a:rect l="l" t="t" r="r" b="b"/>
            <a:pathLst>
              <a:path w="71284" h="44936" extrusionOk="0">
                <a:moveTo>
                  <a:pt x="47778" y="0"/>
                </a:moveTo>
                <a:cubicBezTo>
                  <a:pt x="45879" y="0"/>
                  <a:pt x="43998" y="340"/>
                  <a:pt x="42268" y="1122"/>
                </a:cubicBezTo>
                <a:cubicBezTo>
                  <a:pt x="38370" y="2888"/>
                  <a:pt x="35779" y="6590"/>
                  <a:pt x="33180" y="9991"/>
                </a:cubicBezTo>
                <a:cubicBezTo>
                  <a:pt x="30582" y="13393"/>
                  <a:pt x="27467" y="16849"/>
                  <a:pt x="23274" y="17702"/>
                </a:cubicBezTo>
                <a:cubicBezTo>
                  <a:pt x="21197" y="18125"/>
                  <a:pt x="19028" y="17860"/>
                  <a:pt x="16947" y="18259"/>
                </a:cubicBezTo>
                <a:cubicBezTo>
                  <a:pt x="14163" y="18792"/>
                  <a:pt x="11728" y="20477"/>
                  <a:pt x="9661" y="22417"/>
                </a:cubicBezTo>
                <a:cubicBezTo>
                  <a:pt x="5338" y="26475"/>
                  <a:pt x="2359" y="31883"/>
                  <a:pt x="1029" y="37647"/>
                </a:cubicBezTo>
                <a:cubicBezTo>
                  <a:pt x="547" y="39736"/>
                  <a:pt x="0" y="42455"/>
                  <a:pt x="182" y="44935"/>
                </a:cubicBezTo>
                <a:lnTo>
                  <a:pt x="68292" y="44935"/>
                </a:lnTo>
                <a:cubicBezTo>
                  <a:pt x="70383" y="37625"/>
                  <a:pt x="71284" y="23284"/>
                  <a:pt x="67378" y="13775"/>
                </a:cubicBezTo>
                <a:cubicBezTo>
                  <a:pt x="64839" y="7597"/>
                  <a:pt x="59397" y="2684"/>
                  <a:pt x="52991" y="788"/>
                </a:cubicBezTo>
                <a:cubicBezTo>
                  <a:pt x="51308" y="291"/>
                  <a:pt x="49535" y="0"/>
                  <a:pt x="47778" y="0"/>
                </a:cubicBezTo>
                <a:close/>
              </a:path>
            </a:pathLst>
          </a:custGeom>
          <a:solidFill>
            <a:srgbClr val="EEB300">
              <a:alpha val="10000"/>
            </a:srgbClr>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
        <p:nvSpPr>
          <p:cNvPr id="59" name="Google Shape;59;p19"/>
          <p:cNvSpPr/>
          <p:nvPr/>
        </p:nvSpPr>
        <p:spPr>
          <a:xfrm>
            <a:off x="0" y="2"/>
            <a:ext cx="9144160" cy="6858295"/>
          </a:xfrm>
          <a:prstGeom prst="frame">
            <a:avLst>
              <a:gd name="adj1" fmla="val 4726"/>
            </a:avLst>
          </a:prstGeom>
          <a:solidFill>
            <a:schemeClr val="lt2"/>
          </a:solidFill>
          <a:ln w="9525" cap="flat" cmpd="sng">
            <a:solidFill>
              <a:schemeClr val="dk2"/>
            </a:solidFill>
            <a:prstDash val="solid"/>
            <a:round/>
            <a:headEnd type="none" w="sm" len="sm"/>
            <a:tailEnd type="none" w="sm" len="sm"/>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
        <p:nvSpPr>
          <p:cNvPr id="60" name="Google Shape;60;p19"/>
          <p:cNvSpPr/>
          <p:nvPr/>
        </p:nvSpPr>
        <p:spPr>
          <a:xfrm rot="10800000" flipH="1">
            <a:off x="7313058" y="-3"/>
            <a:ext cx="2152504" cy="1439315"/>
          </a:xfrm>
          <a:custGeom>
            <a:avLst/>
            <a:gdLst/>
            <a:ahLst/>
            <a:cxnLst/>
            <a:rect l="l" t="t" r="r" b="b"/>
            <a:pathLst>
              <a:path w="71284" h="44936" extrusionOk="0">
                <a:moveTo>
                  <a:pt x="47778" y="0"/>
                </a:moveTo>
                <a:cubicBezTo>
                  <a:pt x="45879" y="0"/>
                  <a:pt x="43998" y="340"/>
                  <a:pt x="42268" y="1122"/>
                </a:cubicBezTo>
                <a:cubicBezTo>
                  <a:pt x="38370" y="2888"/>
                  <a:pt x="35779" y="6590"/>
                  <a:pt x="33180" y="9991"/>
                </a:cubicBezTo>
                <a:cubicBezTo>
                  <a:pt x="30582" y="13393"/>
                  <a:pt x="27467" y="16849"/>
                  <a:pt x="23274" y="17702"/>
                </a:cubicBezTo>
                <a:cubicBezTo>
                  <a:pt x="21197" y="18125"/>
                  <a:pt x="19028" y="17860"/>
                  <a:pt x="16947" y="18259"/>
                </a:cubicBezTo>
                <a:cubicBezTo>
                  <a:pt x="14163" y="18792"/>
                  <a:pt x="11728" y="20477"/>
                  <a:pt x="9661" y="22417"/>
                </a:cubicBezTo>
                <a:cubicBezTo>
                  <a:pt x="5338" y="26475"/>
                  <a:pt x="2359" y="31883"/>
                  <a:pt x="1029" y="37647"/>
                </a:cubicBezTo>
                <a:cubicBezTo>
                  <a:pt x="547" y="39736"/>
                  <a:pt x="0" y="42455"/>
                  <a:pt x="182" y="44935"/>
                </a:cubicBezTo>
                <a:lnTo>
                  <a:pt x="68292" y="44935"/>
                </a:lnTo>
                <a:cubicBezTo>
                  <a:pt x="70383" y="37625"/>
                  <a:pt x="71284" y="23284"/>
                  <a:pt x="67378" y="13775"/>
                </a:cubicBezTo>
                <a:cubicBezTo>
                  <a:pt x="64839" y="7597"/>
                  <a:pt x="59397" y="2684"/>
                  <a:pt x="52991" y="788"/>
                </a:cubicBezTo>
                <a:cubicBezTo>
                  <a:pt x="51308" y="291"/>
                  <a:pt x="49535" y="0"/>
                  <a:pt x="47778" y="0"/>
                </a:cubicBezTo>
                <a:close/>
              </a:path>
            </a:pathLst>
          </a:custGeom>
          <a:solidFill>
            <a:srgbClr val="EEB300">
              <a:alpha val="10000"/>
            </a:srgbClr>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CUSTOM_3">
    <p:spTree>
      <p:nvGrpSpPr>
        <p:cNvPr id="1" name="Shape 61"/>
        <p:cNvGrpSpPr/>
        <p:nvPr/>
      </p:nvGrpSpPr>
      <p:grpSpPr>
        <a:xfrm>
          <a:off x="0" y="0"/>
          <a:ext cx="0" cy="0"/>
          <a:chOff x="0" y="0"/>
          <a:chExt cx="0" cy="0"/>
        </a:xfrm>
      </p:grpSpPr>
      <p:sp>
        <p:nvSpPr>
          <p:cNvPr id="62" name="Google Shape;62;p20"/>
          <p:cNvSpPr/>
          <p:nvPr/>
        </p:nvSpPr>
        <p:spPr>
          <a:xfrm>
            <a:off x="1" y="2"/>
            <a:ext cx="312759" cy="6858295"/>
          </a:xfrm>
          <a:prstGeom prst="rect">
            <a:avLst/>
          </a:prstGeom>
          <a:solidFill>
            <a:schemeClr val="lt2"/>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
        <p:nvSpPr>
          <p:cNvPr id="63" name="Google Shape;63;p20"/>
          <p:cNvSpPr/>
          <p:nvPr/>
        </p:nvSpPr>
        <p:spPr>
          <a:xfrm>
            <a:off x="8831401" y="2"/>
            <a:ext cx="312759" cy="6858295"/>
          </a:xfrm>
          <a:prstGeom prst="rect">
            <a:avLst/>
          </a:prstGeom>
          <a:solidFill>
            <a:schemeClr val="lt2"/>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
        <p:nvSpPr>
          <p:cNvPr id="64" name="Google Shape;64;p20"/>
          <p:cNvSpPr/>
          <p:nvPr/>
        </p:nvSpPr>
        <p:spPr>
          <a:xfrm rot="5400000">
            <a:off x="-177739" y="5619868"/>
            <a:ext cx="1712392" cy="1809241"/>
          </a:xfrm>
          <a:custGeom>
            <a:avLst/>
            <a:gdLst/>
            <a:ahLst/>
            <a:cxnLst/>
            <a:rect l="l" t="t" r="r" b="b"/>
            <a:pathLst>
              <a:path w="71284" h="44936" extrusionOk="0">
                <a:moveTo>
                  <a:pt x="47778" y="0"/>
                </a:moveTo>
                <a:cubicBezTo>
                  <a:pt x="45879" y="0"/>
                  <a:pt x="43998" y="340"/>
                  <a:pt x="42268" y="1122"/>
                </a:cubicBezTo>
                <a:cubicBezTo>
                  <a:pt x="38370" y="2888"/>
                  <a:pt x="35779" y="6590"/>
                  <a:pt x="33180" y="9991"/>
                </a:cubicBezTo>
                <a:cubicBezTo>
                  <a:pt x="30582" y="13393"/>
                  <a:pt x="27467" y="16849"/>
                  <a:pt x="23274" y="17702"/>
                </a:cubicBezTo>
                <a:cubicBezTo>
                  <a:pt x="21197" y="18125"/>
                  <a:pt x="19028" y="17860"/>
                  <a:pt x="16947" y="18259"/>
                </a:cubicBezTo>
                <a:cubicBezTo>
                  <a:pt x="14163" y="18792"/>
                  <a:pt x="11728" y="20477"/>
                  <a:pt x="9661" y="22417"/>
                </a:cubicBezTo>
                <a:cubicBezTo>
                  <a:pt x="5338" y="26475"/>
                  <a:pt x="2359" y="31883"/>
                  <a:pt x="1029" y="37647"/>
                </a:cubicBezTo>
                <a:cubicBezTo>
                  <a:pt x="547" y="39736"/>
                  <a:pt x="0" y="42455"/>
                  <a:pt x="182" y="44935"/>
                </a:cubicBezTo>
                <a:lnTo>
                  <a:pt x="68292" y="44935"/>
                </a:lnTo>
                <a:cubicBezTo>
                  <a:pt x="70383" y="37625"/>
                  <a:pt x="71284" y="23284"/>
                  <a:pt x="67378" y="13775"/>
                </a:cubicBezTo>
                <a:cubicBezTo>
                  <a:pt x="64839" y="7597"/>
                  <a:pt x="59397" y="2684"/>
                  <a:pt x="52991" y="788"/>
                </a:cubicBezTo>
                <a:cubicBezTo>
                  <a:pt x="51308" y="291"/>
                  <a:pt x="49535" y="0"/>
                  <a:pt x="47778" y="0"/>
                </a:cubicBezTo>
                <a:close/>
              </a:path>
            </a:pathLst>
          </a:custGeom>
          <a:solidFill>
            <a:srgbClr val="EEB300">
              <a:alpha val="10000"/>
            </a:srgbClr>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
        <p:nvSpPr>
          <p:cNvPr id="65" name="Google Shape;65;p20"/>
          <p:cNvSpPr/>
          <p:nvPr/>
        </p:nvSpPr>
        <p:spPr>
          <a:xfrm rot="-5400000">
            <a:off x="7609507" y="-570810"/>
            <a:ext cx="1712392" cy="1809241"/>
          </a:xfrm>
          <a:custGeom>
            <a:avLst/>
            <a:gdLst/>
            <a:ahLst/>
            <a:cxnLst/>
            <a:rect l="l" t="t" r="r" b="b"/>
            <a:pathLst>
              <a:path w="71284" h="44936" extrusionOk="0">
                <a:moveTo>
                  <a:pt x="47778" y="0"/>
                </a:moveTo>
                <a:cubicBezTo>
                  <a:pt x="45879" y="0"/>
                  <a:pt x="43998" y="340"/>
                  <a:pt x="42268" y="1122"/>
                </a:cubicBezTo>
                <a:cubicBezTo>
                  <a:pt x="38370" y="2888"/>
                  <a:pt x="35779" y="6590"/>
                  <a:pt x="33180" y="9991"/>
                </a:cubicBezTo>
                <a:cubicBezTo>
                  <a:pt x="30582" y="13393"/>
                  <a:pt x="27467" y="16849"/>
                  <a:pt x="23274" y="17702"/>
                </a:cubicBezTo>
                <a:cubicBezTo>
                  <a:pt x="21197" y="18125"/>
                  <a:pt x="19028" y="17860"/>
                  <a:pt x="16947" y="18259"/>
                </a:cubicBezTo>
                <a:cubicBezTo>
                  <a:pt x="14163" y="18792"/>
                  <a:pt x="11728" y="20477"/>
                  <a:pt x="9661" y="22417"/>
                </a:cubicBezTo>
                <a:cubicBezTo>
                  <a:pt x="5338" y="26475"/>
                  <a:pt x="2359" y="31883"/>
                  <a:pt x="1029" y="37647"/>
                </a:cubicBezTo>
                <a:cubicBezTo>
                  <a:pt x="547" y="39736"/>
                  <a:pt x="0" y="42455"/>
                  <a:pt x="182" y="44935"/>
                </a:cubicBezTo>
                <a:lnTo>
                  <a:pt x="68292" y="44935"/>
                </a:lnTo>
                <a:cubicBezTo>
                  <a:pt x="70383" y="37625"/>
                  <a:pt x="71284" y="23284"/>
                  <a:pt x="67378" y="13775"/>
                </a:cubicBezTo>
                <a:cubicBezTo>
                  <a:pt x="64839" y="7597"/>
                  <a:pt x="59397" y="2684"/>
                  <a:pt x="52991" y="788"/>
                </a:cubicBezTo>
                <a:cubicBezTo>
                  <a:pt x="51308" y="291"/>
                  <a:pt x="49535" y="0"/>
                  <a:pt x="47778" y="0"/>
                </a:cubicBezTo>
                <a:close/>
              </a:path>
            </a:pathLst>
          </a:custGeom>
          <a:solidFill>
            <a:srgbClr val="EEB300">
              <a:alpha val="10000"/>
            </a:srgbClr>
          </a:solidFill>
          <a:ln>
            <a:noFill/>
          </a:ln>
        </p:spPr>
        <p:txBody>
          <a:bodyPr spcFirstLastPara="1" wrap="square" lIns="78173" tIns="78173" rIns="78173" bIns="78173" anchor="ctr" anchorCtr="0">
            <a:noAutofit/>
          </a:bodyPr>
          <a:lstStyle/>
          <a:p>
            <a:pPr marL="0" lvl="0" indent="0" algn="l" rtl="0">
              <a:spcBef>
                <a:spcPts val="0"/>
              </a:spcBef>
              <a:spcAft>
                <a:spcPts val="0"/>
              </a:spcAft>
              <a:buNone/>
            </a:pPr>
            <a:endParaRPr sz="1225"/>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51"/>
        <p:cNvGrpSpPr/>
        <p:nvPr/>
      </p:nvGrpSpPr>
      <p:grpSpPr>
        <a:xfrm>
          <a:off x="0" y="0"/>
          <a:ext cx="0" cy="0"/>
          <a:chOff x="0" y="0"/>
          <a:chExt cx="0" cy="0"/>
        </a:xfrm>
      </p:grpSpPr>
      <p:pic>
        <p:nvPicPr>
          <p:cNvPr id="3" name="Picture 2" descr="A picture containing dark&#10;&#10;Description automatically generated"/>
          <p:cNvPicPr>
            <a:picLocks noChangeAspect="1"/>
          </p:cNvPicPr>
          <p:nvPr userDrawn="1"/>
        </p:nvPicPr>
        <p:blipFill rotWithShape="1">
          <a:blip r:embed="rId2">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l="40035" t="47544" r="28385" b="30027"/>
          <a:stretch>
            <a:fillRect/>
          </a:stretch>
        </p:blipFill>
        <p:spPr>
          <a:xfrm flipH="1">
            <a:off x="-33381" y="2"/>
            <a:ext cx="9177262" cy="6494585"/>
          </a:xfrm>
          <a:prstGeom prst="rect">
            <a:avLst/>
          </a:prstGeom>
        </p:spPr>
      </p:pic>
      <p:sp>
        <p:nvSpPr>
          <p:cNvPr id="2" name="Rectangle 1"/>
          <p:cNvSpPr/>
          <p:nvPr userDrawn="1"/>
        </p:nvSpPr>
        <p:spPr>
          <a:xfrm flipH="1" flipV="1">
            <a:off x="-1" y="-1"/>
            <a:ext cx="9144001"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2199" tIns="31100" rIns="62199" bIns="31100" rtlCol="0" anchor="ctr"/>
          <a:lstStyle/>
          <a:p>
            <a:pPr algn="ctr"/>
            <a:endParaRPr lang="en-IN" sz="955"/>
          </a:p>
        </p:txBody>
      </p:sp>
      <p:sp>
        <p:nvSpPr>
          <p:cNvPr id="52" name="Google Shape;52;p17"/>
          <p:cNvSpPr txBox="1">
            <a:spLocks noGrp="1"/>
          </p:cNvSpPr>
          <p:nvPr>
            <p:ph type="title"/>
          </p:nvPr>
        </p:nvSpPr>
        <p:spPr>
          <a:xfrm>
            <a:off x="308376" y="482802"/>
            <a:ext cx="8543786" cy="827622"/>
          </a:xfrm>
          <a:prstGeom prst="rect">
            <a:avLst/>
          </a:prstGeom>
        </p:spPr>
        <p:txBody>
          <a:bodyPr spcFirstLastPara="1" wrap="square" lIns="91406" tIns="91406" rIns="91406" bIns="91406" anchor="ctr" anchorCtr="0">
            <a:noAutofit/>
          </a:bodyPr>
          <a:lstStyle>
            <a:lvl1pPr lvl="0" rtl="0">
              <a:spcBef>
                <a:spcPct val="0"/>
              </a:spcBef>
              <a:spcAft>
                <a:spcPts val="0"/>
              </a:spcAft>
              <a:buSzPts val="5000"/>
              <a:buNone/>
              <a:defRPr/>
            </a:lvl1pPr>
            <a:lvl2pPr lvl="1" algn="ctr" rtl="0">
              <a:spcBef>
                <a:spcPct val="0"/>
              </a:spcBef>
              <a:spcAft>
                <a:spcPts val="0"/>
              </a:spcAft>
              <a:buSzPts val="3500"/>
              <a:buNone/>
              <a:defRPr/>
            </a:lvl2pPr>
            <a:lvl3pPr lvl="2" algn="ctr" rtl="0">
              <a:spcBef>
                <a:spcPct val="0"/>
              </a:spcBef>
              <a:spcAft>
                <a:spcPts val="0"/>
              </a:spcAft>
              <a:buSzPts val="3500"/>
              <a:buNone/>
              <a:defRPr/>
            </a:lvl3pPr>
            <a:lvl4pPr lvl="3" algn="ctr" rtl="0">
              <a:spcBef>
                <a:spcPct val="0"/>
              </a:spcBef>
              <a:spcAft>
                <a:spcPts val="0"/>
              </a:spcAft>
              <a:buSzPts val="3500"/>
              <a:buNone/>
              <a:defRPr/>
            </a:lvl4pPr>
            <a:lvl5pPr lvl="4" algn="ctr" rtl="0">
              <a:spcBef>
                <a:spcPct val="0"/>
              </a:spcBef>
              <a:spcAft>
                <a:spcPts val="0"/>
              </a:spcAft>
              <a:buSzPts val="3500"/>
              <a:buNone/>
              <a:defRPr/>
            </a:lvl5pPr>
            <a:lvl6pPr lvl="5" algn="ctr" rtl="0">
              <a:spcBef>
                <a:spcPct val="0"/>
              </a:spcBef>
              <a:spcAft>
                <a:spcPts val="0"/>
              </a:spcAft>
              <a:buSzPts val="3500"/>
              <a:buNone/>
              <a:defRPr/>
            </a:lvl6pPr>
            <a:lvl7pPr lvl="6" algn="ctr" rtl="0">
              <a:spcBef>
                <a:spcPct val="0"/>
              </a:spcBef>
              <a:spcAft>
                <a:spcPts val="0"/>
              </a:spcAft>
              <a:buSzPts val="3500"/>
              <a:buNone/>
              <a:defRPr/>
            </a:lvl7pPr>
            <a:lvl8pPr lvl="7" algn="ctr" rtl="0">
              <a:spcBef>
                <a:spcPct val="0"/>
              </a:spcBef>
              <a:spcAft>
                <a:spcPts val="0"/>
              </a:spcAft>
              <a:buSzPts val="3500"/>
              <a:buNone/>
              <a:defRPr/>
            </a:lvl8pPr>
            <a:lvl9pPr lvl="8" algn="ctr" rtl="0">
              <a:spcBef>
                <a:spcPct val="0"/>
              </a:spcBef>
              <a:spcAft>
                <a:spcPts val="0"/>
              </a:spcAft>
              <a:buSzPts val="35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reserve="1">
  <p:cSld name="1_Title only 5">
    <p:bg>
      <p:bgPr>
        <a:solidFill>
          <a:schemeClr val="lt1"/>
        </a:solidFill>
        <a:effectLst/>
      </p:bgPr>
    </p:bg>
    <p:spTree>
      <p:nvGrpSpPr>
        <p:cNvPr id="1" name="Shape 51"/>
        <p:cNvGrpSpPr/>
        <p:nvPr/>
      </p:nvGrpSpPr>
      <p:grpSpPr>
        <a:xfrm>
          <a:off x="0" y="0"/>
          <a:ext cx="0" cy="0"/>
          <a:chOff x="0" y="0"/>
          <a:chExt cx="0" cy="0"/>
        </a:xfrm>
      </p:grpSpPr>
      <p:pic>
        <p:nvPicPr>
          <p:cNvPr id="3" name="Picture 2" descr="A picture containing dark&#10;&#10;Description automatically generated"/>
          <p:cNvPicPr>
            <a:picLocks noChangeAspect="1"/>
          </p:cNvPicPr>
          <p:nvPr userDrawn="1"/>
        </p:nvPicPr>
        <p:blipFill rotWithShape="1">
          <a:blip r:embed="rId2">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l="40035" t="47544" r="28385" b="30027"/>
          <a:stretch>
            <a:fillRect/>
          </a:stretch>
        </p:blipFill>
        <p:spPr>
          <a:xfrm flipH="1">
            <a:off x="-33381" y="2"/>
            <a:ext cx="9177262" cy="6494585"/>
          </a:xfrm>
          <a:prstGeom prst="rect">
            <a:avLst/>
          </a:prstGeom>
        </p:spPr>
      </p:pic>
      <p:sp>
        <p:nvSpPr>
          <p:cNvPr id="2" name="Rectangle 1"/>
          <p:cNvSpPr/>
          <p:nvPr userDrawn="1"/>
        </p:nvSpPr>
        <p:spPr>
          <a:xfrm flipH="1" flipV="1">
            <a:off x="-1" y="-1"/>
            <a:ext cx="9144001"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2199" tIns="31100" rIns="62199" bIns="31100" rtlCol="0" anchor="ctr"/>
          <a:lstStyle/>
          <a:p>
            <a:pPr algn="ctr"/>
            <a:endParaRPr lang="en-IN" sz="955"/>
          </a:p>
        </p:txBody>
      </p:sp>
      <p:sp>
        <p:nvSpPr>
          <p:cNvPr id="4" name="Rounded Rectangle 3"/>
          <p:cNvSpPr/>
          <p:nvPr userDrawn="1"/>
        </p:nvSpPr>
        <p:spPr>
          <a:xfrm>
            <a:off x="-3456" y="589888"/>
            <a:ext cx="1112920" cy="55900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2199" tIns="31100" rIns="62199" bIns="31100" rtlCol="0" anchor="ctr"/>
          <a:lstStyle/>
          <a:p>
            <a:pPr algn="ctr"/>
            <a:endParaRPr lang="en-IN" sz="955"/>
          </a:p>
        </p:txBody>
      </p:sp>
      <p:sp>
        <p:nvSpPr>
          <p:cNvPr id="7" name="Rounded Rectangle 6"/>
          <p:cNvSpPr/>
          <p:nvPr userDrawn="1"/>
        </p:nvSpPr>
        <p:spPr>
          <a:xfrm>
            <a:off x="308376" y="276509"/>
            <a:ext cx="2221616" cy="6218076"/>
          </a:xfrm>
          <a:prstGeom prst="roundRect">
            <a:avLst/>
          </a:prstGeom>
          <a:blipFill dpi="0" rotWithShape="1">
            <a:blip r:embed="rId4" cstate="print"/>
            <a:srcRect/>
            <a:stretch>
              <a:fillRect l="-46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2199" tIns="31100" rIns="62199" bIns="31100" rtlCol="0" anchor="ctr"/>
          <a:lstStyle/>
          <a:p>
            <a:pPr algn="ctr"/>
            <a:endParaRPr lang="en-IN" sz="955"/>
          </a:p>
        </p:txBody>
      </p:sp>
      <p:sp>
        <p:nvSpPr>
          <p:cNvPr id="5" name="Rounded Rectangle 4"/>
          <p:cNvSpPr/>
          <p:nvPr userDrawn="1"/>
        </p:nvSpPr>
        <p:spPr>
          <a:xfrm>
            <a:off x="308376" y="276509"/>
            <a:ext cx="2221616" cy="6218076"/>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2199" tIns="31100" rIns="62199" bIns="31100" rtlCol="0" anchor="ctr"/>
          <a:lstStyle/>
          <a:p>
            <a:pPr algn="ctr"/>
            <a:endParaRPr lang="en-IN" sz="955"/>
          </a:p>
        </p:txBody>
      </p:sp>
      <p:sp>
        <p:nvSpPr>
          <p:cNvPr id="52" name="Google Shape;52;p17"/>
          <p:cNvSpPr txBox="1">
            <a:spLocks noGrp="1"/>
          </p:cNvSpPr>
          <p:nvPr>
            <p:ph type="title"/>
          </p:nvPr>
        </p:nvSpPr>
        <p:spPr>
          <a:xfrm>
            <a:off x="308376" y="482802"/>
            <a:ext cx="8543786" cy="827622"/>
          </a:xfrm>
          <a:prstGeom prst="rect">
            <a:avLst/>
          </a:prstGeom>
        </p:spPr>
        <p:txBody>
          <a:bodyPr spcFirstLastPara="1" wrap="square" lIns="91406" tIns="91406" rIns="91406" bIns="91406" anchor="ctr" anchorCtr="0">
            <a:noAutofit/>
          </a:bodyPr>
          <a:lstStyle>
            <a:lvl1pPr lvl="0" rtl="0">
              <a:spcBef>
                <a:spcPct val="0"/>
              </a:spcBef>
              <a:spcAft>
                <a:spcPts val="0"/>
              </a:spcAft>
              <a:buSzPts val="5000"/>
              <a:buNone/>
              <a:defRPr/>
            </a:lvl1pPr>
            <a:lvl2pPr lvl="1" algn="ctr" rtl="0">
              <a:spcBef>
                <a:spcPct val="0"/>
              </a:spcBef>
              <a:spcAft>
                <a:spcPts val="0"/>
              </a:spcAft>
              <a:buSzPts val="3500"/>
              <a:buNone/>
              <a:defRPr/>
            </a:lvl2pPr>
            <a:lvl3pPr lvl="2" algn="ctr" rtl="0">
              <a:spcBef>
                <a:spcPct val="0"/>
              </a:spcBef>
              <a:spcAft>
                <a:spcPts val="0"/>
              </a:spcAft>
              <a:buSzPts val="3500"/>
              <a:buNone/>
              <a:defRPr/>
            </a:lvl3pPr>
            <a:lvl4pPr lvl="3" algn="ctr" rtl="0">
              <a:spcBef>
                <a:spcPct val="0"/>
              </a:spcBef>
              <a:spcAft>
                <a:spcPts val="0"/>
              </a:spcAft>
              <a:buSzPts val="3500"/>
              <a:buNone/>
              <a:defRPr/>
            </a:lvl4pPr>
            <a:lvl5pPr lvl="4" algn="ctr" rtl="0">
              <a:spcBef>
                <a:spcPct val="0"/>
              </a:spcBef>
              <a:spcAft>
                <a:spcPts val="0"/>
              </a:spcAft>
              <a:buSzPts val="3500"/>
              <a:buNone/>
              <a:defRPr/>
            </a:lvl5pPr>
            <a:lvl6pPr lvl="5" algn="ctr" rtl="0">
              <a:spcBef>
                <a:spcPct val="0"/>
              </a:spcBef>
              <a:spcAft>
                <a:spcPts val="0"/>
              </a:spcAft>
              <a:buSzPts val="3500"/>
              <a:buNone/>
              <a:defRPr/>
            </a:lvl6pPr>
            <a:lvl7pPr lvl="6" algn="ctr" rtl="0">
              <a:spcBef>
                <a:spcPct val="0"/>
              </a:spcBef>
              <a:spcAft>
                <a:spcPts val="0"/>
              </a:spcAft>
              <a:buSzPts val="3500"/>
              <a:buNone/>
              <a:defRPr/>
            </a:lvl7pPr>
            <a:lvl8pPr lvl="7" algn="ctr" rtl="0">
              <a:spcBef>
                <a:spcPct val="0"/>
              </a:spcBef>
              <a:spcAft>
                <a:spcPts val="0"/>
              </a:spcAft>
              <a:buSzPts val="3500"/>
              <a:buNone/>
              <a:defRPr/>
            </a:lvl8pPr>
            <a:lvl9pPr lvl="8" algn="ctr" rtl="0">
              <a:spcBef>
                <a:spcPct val="0"/>
              </a:spcBef>
              <a:spcAft>
                <a:spcPts val="0"/>
              </a:spcAft>
              <a:buSzPts val="3500"/>
              <a:buNone/>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13" name="Google Shape;13;p2"/>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14" name="Google Shape;14;p2"/>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23" name="Google Shape;23;p4"/>
          <p:cNvSpPr txBox="1">
            <a:spLocks noGrp="1"/>
          </p:cNvSpPr>
          <p:nvPr>
            <p:ph type="body" idx="1"/>
          </p:nvPr>
        </p:nvSpPr>
        <p:spPr>
          <a:xfrm>
            <a:off x="228600" y="1066809"/>
            <a:ext cx="4114800" cy="3017309"/>
          </a:xfrm>
          <a:prstGeom prst="rect">
            <a:avLst/>
          </a:prstGeom>
          <a:noFill/>
          <a:ln>
            <a:noFill/>
          </a:ln>
        </p:spPr>
        <p:txBody>
          <a:bodyPr spcFirstLastPara="1" wrap="square" lIns="60931" tIns="30458" rIns="60931" bIns="30458"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0965" lvl="5" indent="-171450" algn="l">
              <a:spcBef>
                <a:spcPts val="180"/>
              </a:spcBef>
              <a:spcAft>
                <a:spcPts val="0"/>
              </a:spcAft>
              <a:buClr>
                <a:schemeClr val="dk1"/>
              </a:buClr>
              <a:buSzPts val="1800"/>
              <a:buChar char="•"/>
              <a:defRPr/>
            </a:lvl6pPr>
            <a:lvl7pPr marL="1599565" lvl="6" indent="-171450" algn="l">
              <a:spcBef>
                <a:spcPts val="180"/>
              </a:spcBef>
              <a:spcAft>
                <a:spcPts val="0"/>
              </a:spcAft>
              <a:buClr>
                <a:schemeClr val="dk1"/>
              </a:buClr>
              <a:buSzPts val="1800"/>
              <a:buChar char="•"/>
              <a:defRPr/>
            </a:lvl7pPr>
            <a:lvl8pPr marL="1828165" lvl="7" indent="-171450" algn="l">
              <a:spcBef>
                <a:spcPts val="180"/>
              </a:spcBef>
              <a:spcAft>
                <a:spcPts val="0"/>
              </a:spcAft>
              <a:buClr>
                <a:schemeClr val="dk1"/>
              </a:buClr>
              <a:buSzPts val="1800"/>
              <a:buChar char="•"/>
              <a:defRPr/>
            </a:lvl8pPr>
            <a:lvl9pPr marL="2056765"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25" name="Google Shape;25;p4"/>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26" name="Google Shape;26;p4"/>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937934"/>
            <a:ext cx="3886200" cy="908050"/>
          </a:xfrm>
          <a:prstGeom prst="rect">
            <a:avLst/>
          </a:prstGeom>
          <a:noFill/>
          <a:ln>
            <a:noFill/>
          </a:ln>
        </p:spPr>
        <p:txBody>
          <a:bodyPr spcFirstLastPara="1" wrap="square" lIns="60931" tIns="30458" rIns="60931" bIns="30458" anchor="t" anchorCtr="0">
            <a:normAutofit/>
          </a:bodyPr>
          <a:lstStyle>
            <a:lvl1pPr lvl="0" algn="l">
              <a:spcBef>
                <a:spcPct val="0"/>
              </a:spcBef>
              <a:spcAft>
                <a:spcPts val="0"/>
              </a:spcAft>
              <a:buClr>
                <a:schemeClr val="dk1"/>
              </a:buClr>
              <a:buSzPts val="4000"/>
              <a:buFont typeface="Calibri" panose="020F0502020204030204"/>
              <a:buNone/>
              <a:defRPr sz="2040" b="1" cap="none"/>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29" name="Google Shape;29;p5"/>
          <p:cNvSpPr txBox="1">
            <a:spLocks noGrp="1"/>
          </p:cNvSpPr>
          <p:nvPr>
            <p:ph type="body" idx="1"/>
          </p:nvPr>
        </p:nvSpPr>
        <p:spPr>
          <a:xfrm>
            <a:off x="361157" y="1937819"/>
            <a:ext cx="3886200" cy="1000125"/>
          </a:xfrm>
          <a:prstGeom prst="rect">
            <a:avLst/>
          </a:prstGeom>
          <a:noFill/>
          <a:ln>
            <a:noFill/>
          </a:ln>
        </p:spPr>
        <p:txBody>
          <a:bodyPr spcFirstLastPara="1" wrap="square" lIns="60931" tIns="30458" rIns="60931" bIns="30458" anchor="b" anchorCtr="0">
            <a:normAutofit/>
          </a:bodyPr>
          <a:lstStyle>
            <a:lvl1pPr marL="228600" lvl="0" indent="-114300" algn="l">
              <a:spcBef>
                <a:spcPts val="200"/>
              </a:spcBef>
              <a:spcAft>
                <a:spcPts val="0"/>
              </a:spcAft>
              <a:buClr>
                <a:srgbClr val="888888"/>
              </a:buClr>
              <a:buSzPts val="2000"/>
              <a:buNone/>
              <a:defRPr sz="955">
                <a:solidFill>
                  <a:srgbClr val="888888"/>
                </a:solidFill>
              </a:defRPr>
            </a:lvl1pPr>
            <a:lvl2pPr marL="457200" lvl="1" indent="-114300" algn="l">
              <a:spcBef>
                <a:spcPts val="180"/>
              </a:spcBef>
              <a:spcAft>
                <a:spcPts val="0"/>
              </a:spcAft>
              <a:buClr>
                <a:srgbClr val="888888"/>
              </a:buClr>
              <a:buSzPts val="1800"/>
              <a:buNone/>
              <a:defRPr sz="885">
                <a:solidFill>
                  <a:srgbClr val="888888"/>
                </a:solidFill>
              </a:defRPr>
            </a:lvl2pPr>
            <a:lvl3pPr marL="685800" lvl="2" indent="-114300" algn="l">
              <a:spcBef>
                <a:spcPct val="32000"/>
              </a:spcBef>
              <a:spcAft>
                <a:spcPts val="0"/>
              </a:spcAft>
              <a:buClr>
                <a:srgbClr val="888888"/>
              </a:buClr>
              <a:buSzPts val="1600"/>
              <a:buNone/>
              <a:defRPr sz="815">
                <a:solidFill>
                  <a:srgbClr val="888888"/>
                </a:solidFill>
              </a:defRPr>
            </a:lvl3pPr>
            <a:lvl4pPr marL="914400" lvl="3" indent="-114300" algn="l">
              <a:spcBef>
                <a:spcPct val="28000"/>
              </a:spcBef>
              <a:spcAft>
                <a:spcPts val="0"/>
              </a:spcAft>
              <a:buClr>
                <a:srgbClr val="888888"/>
              </a:buClr>
              <a:buSzPts val="1400"/>
              <a:buNone/>
              <a:defRPr sz="680">
                <a:solidFill>
                  <a:srgbClr val="888888"/>
                </a:solidFill>
              </a:defRPr>
            </a:lvl4pPr>
            <a:lvl5pPr marL="1143000" lvl="4" indent="-114300" algn="l">
              <a:spcBef>
                <a:spcPct val="28000"/>
              </a:spcBef>
              <a:spcAft>
                <a:spcPts val="0"/>
              </a:spcAft>
              <a:buClr>
                <a:srgbClr val="888888"/>
              </a:buClr>
              <a:buSzPts val="1400"/>
              <a:buNone/>
              <a:defRPr sz="680">
                <a:solidFill>
                  <a:srgbClr val="888888"/>
                </a:solidFill>
              </a:defRPr>
            </a:lvl5pPr>
            <a:lvl6pPr marL="1370965" lvl="5" indent="-114300" algn="l">
              <a:spcBef>
                <a:spcPct val="28000"/>
              </a:spcBef>
              <a:spcAft>
                <a:spcPts val="0"/>
              </a:spcAft>
              <a:buClr>
                <a:srgbClr val="888888"/>
              </a:buClr>
              <a:buSzPts val="1400"/>
              <a:buNone/>
              <a:defRPr sz="680">
                <a:solidFill>
                  <a:srgbClr val="888888"/>
                </a:solidFill>
              </a:defRPr>
            </a:lvl6pPr>
            <a:lvl7pPr marL="1599565" lvl="6" indent="-114300" algn="l">
              <a:spcBef>
                <a:spcPct val="28000"/>
              </a:spcBef>
              <a:spcAft>
                <a:spcPts val="0"/>
              </a:spcAft>
              <a:buClr>
                <a:srgbClr val="888888"/>
              </a:buClr>
              <a:buSzPts val="1400"/>
              <a:buNone/>
              <a:defRPr sz="680">
                <a:solidFill>
                  <a:srgbClr val="888888"/>
                </a:solidFill>
              </a:defRPr>
            </a:lvl7pPr>
            <a:lvl8pPr marL="1828165" lvl="7" indent="-114300" algn="l">
              <a:spcBef>
                <a:spcPct val="28000"/>
              </a:spcBef>
              <a:spcAft>
                <a:spcPts val="0"/>
              </a:spcAft>
              <a:buClr>
                <a:srgbClr val="888888"/>
              </a:buClr>
              <a:buSzPts val="1400"/>
              <a:buNone/>
              <a:defRPr sz="680">
                <a:solidFill>
                  <a:srgbClr val="888888"/>
                </a:solidFill>
              </a:defRPr>
            </a:lvl8pPr>
            <a:lvl9pPr marL="2056765" lvl="8" indent="-114300" algn="l">
              <a:spcBef>
                <a:spcPct val="28000"/>
              </a:spcBef>
              <a:spcAft>
                <a:spcPts val="0"/>
              </a:spcAft>
              <a:buClr>
                <a:srgbClr val="888888"/>
              </a:buClr>
              <a:buSzPts val="1400"/>
              <a:buNone/>
              <a:defRPr sz="680">
                <a:solidFill>
                  <a:srgbClr val="888888"/>
                </a:solidFill>
              </a:defRPr>
            </a:lvl9pPr>
          </a:lstStyle>
          <a:p>
            <a:endParaRPr/>
          </a:p>
        </p:txBody>
      </p:sp>
      <p:sp>
        <p:nvSpPr>
          <p:cNvPr id="30" name="Google Shape;30;p5"/>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31" name="Google Shape;31;p5"/>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32" name="Google Shape;32;p5"/>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35" name="Google Shape;35;p6"/>
          <p:cNvSpPr txBox="1">
            <a:spLocks noGrp="1"/>
          </p:cNvSpPr>
          <p:nvPr>
            <p:ph type="body" idx="1"/>
          </p:nvPr>
        </p:nvSpPr>
        <p:spPr>
          <a:xfrm>
            <a:off x="228602" y="1066809"/>
            <a:ext cx="2019300" cy="3017309"/>
          </a:xfrm>
          <a:prstGeom prst="rect">
            <a:avLst/>
          </a:prstGeom>
          <a:noFill/>
          <a:ln>
            <a:noFill/>
          </a:ln>
        </p:spPr>
        <p:txBody>
          <a:bodyPr spcFirstLastPara="1" wrap="square" lIns="60931" tIns="30458" rIns="60931" bIns="30458" anchor="t" anchorCtr="0">
            <a:normAutofit/>
          </a:bodyPr>
          <a:lstStyle>
            <a:lvl1pPr marL="228600" lvl="0" indent="-203200" algn="l">
              <a:spcBef>
                <a:spcPct val="56000"/>
              </a:spcBef>
              <a:spcAft>
                <a:spcPts val="0"/>
              </a:spcAft>
              <a:buClr>
                <a:schemeClr val="dk1"/>
              </a:buClr>
              <a:buSzPts val="2800"/>
              <a:buChar char="•"/>
              <a:defRPr sz="1430"/>
            </a:lvl1pPr>
            <a:lvl2pPr marL="457200" lvl="1" indent="-190500" algn="l">
              <a:spcBef>
                <a:spcPts val="240"/>
              </a:spcBef>
              <a:spcAft>
                <a:spcPts val="0"/>
              </a:spcAft>
              <a:buClr>
                <a:schemeClr val="dk1"/>
              </a:buClr>
              <a:buSzPts val="2400"/>
              <a:buChar char="–"/>
              <a:defRPr sz="1225"/>
            </a:lvl2pPr>
            <a:lvl3pPr marL="685800" lvl="2" indent="-177800" algn="l">
              <a:spcBef>
                <a:spcPts val="200"/>
              </a:spcBef>
              <a:spcAft>
                <a:spcPts val="0"/>
              </a:spcAft>
              <a:buClr>
                <a:schemeClr val="dk1"/>
              </a:buClr>
              <a:buSzPts val="2000"/>
              <a:buChar char="•"/>
              <a:defRPr sz="955"/>
            </a:lvl3pPr>
            <a:lvl4pPr marL="914400" lvl="3" indent="-171450" algn="l">
              <a:spcBef>
                <a:spcPts val="180"/>
              </a:spcBef>
              <a:spcAft>
                <a:spcPts val="0"/>
              </a:spcAft>
              <a:buClr>
                <a:schemeClr val="dk1"/>
              </a:buClr>
              <a:buSzPts val="1800"/>
              <a:buChar char="–"/>
              <a:defRPr sz="885"/>
            </a:lvl4pPr>
            <a:lvl5pPr marL="1143000" lvl="4" indent="-171450" algn="l">
              <a:spcBef>
                <a:spcPts val="180"/>
              </a:spcBef>
              <a:spcAft>
                <a:spcPts val="0"/>
              </a:spcAft>
              <a:buClr>
                <a:schemeClr val="dk1"/>
              </a:buClr>
              <a:buSzPts val="1800"/>
              <a:buChar char="»"/>
              <a:defRPr sz="885"/>
            </a:lvl5pPr>
            <a:lvl6pPr marL="1370965" lvl="5" indent="-171450" algn="l">
              <a:spcBef>
                <a:spcPts val="180"/>
              </a:spcBef>
              <a:spcAft>
                <a:spcPts val="0"/>
              </a:spcAft>
              <a:buClr>
                <a:schemeClr val="dk1"/>
              </a:buClr>
              <a:buSzPts val="1800"/>
              <a:buChar char="•"/>
              <a:defRPr sz="885"/>
            </a:lvl6pPr>
            <a:lvl7pPr marL="1599565" lvl="6" indent="-171450" algn="l">
              <a:spcBef>
                <a:spcPts val="180"/>
              </a:spcBef>
              <a:spcAft>
                <a:spcPts val="0"/>
              </a:spcAft>
              <a:buClr>
                <a:schemeClr val="dk1"/>
              </a:buClr>
              <a:buSzPts val="1800"/>
              <a:buChar char="•"/>
              <a:defRPr sz="885"/>
            </a:lvl7pPr>
            <a:lvl8pPr marL="1828165" lvl="7" indent="-171450" algn="l">
              <a:spcBef>
                <a:spcPts val="180"/>
              </a:spcBef>
              <a:spcAft>
                <a:spcPts val="0"/>
              </a:spcAft>
              <a:buClr>
                <a:schemeClr val="dk1"/>
              </a:buClr>
              <a:buSzPts val="1800"/>
              <a:buChar char="•"/>
              <a:defRPr sz="885"/>
            </a:lvl8pPr>
            <a:lvl9pPr marL="2056765" lvl="8" indent="-171450" algn="l">
              <a:spcBef>
                <a:spcPts val="180"/>
              </a:spcBef>
              <a:spcAft>
                <a:spcPts val="0"/>
              </a:spcAft>
              <a:buClr>
                <a:schemeClr val="dk1"/>
              </a:buClr>
              <a:buSzPts val="1800"/>
              <a:buChar char="•"/>
              <a:defRPr sz="885"/>
            </a:lvl9pPr>
          </a:lstStyle>
          <a:p>
            <a:endParaRPr/>
          </a:p>
        </p:txBody>
      </p:sp>
      <p:sp>
        <p:nvSpPr>
          <p:cNvPr id="36" name="Google Shape;36;p6"/>
          <p:cNvSpPr txBox="1">
            <a:spLocks noGrp="1"/>
          </p:cNvSpPr>
          <p:nvPr>
            <p:ph type="body" idx="2"/>
          </p:nvPr>
        </p:nvSpPr>
        <p:spPr>
          <a:xfrm>
            <a:off x="2324102" y="1066809"/>
            <a:ext cx="2019300" cy="3017309"/>
          </a:xfrm>
          <a:prstGeom prst="rect">
            <a:avLst/>
          </a:prstGeom>
          <a:noFill/>
          <a:ln>
            <a:noFill/>
          </a:ln>
        </p:spPr>
        <p:txBody>
          <a:bodyPr spcFirstLastPara="1" wrap="square" lIns="60931" tIns="30458" rIns="60931" bIns="30458" anchor="t" anchorCtr="0">
            <a:normAutofit/>
          </a:bodyPr>
          <a:lstStyle>
            <a:lvl1pPr marL="228600" lvl="0" indent="-203200" algn="l">
              <a:spcBef>
                <a:spcPct val="56000"/>
              </a:spcBef>
              <a:spcAft>
                <a:spcPts val="0"/>
              </a:spcAft>
              <a:buClr>
                <a:schemeClr val="dk1"/>
              </a:buClr>
              <a:buSzPts val="2800"/>
              <a:buChar char="•"/>
              <a:defRPr sz="1430"/>
            </a:lvl1pPr>
            <a:lvl2pPr marL="457200" lvl="1" indent="-190500" algn="l">
              <a:spcBef>
                <a:spcPts val="240"/>
              </a:spcBef>
              <a:spcAft>
                <a:spcPts val="0"/>
              </a:spcAft>
              <a:buClr>
                <a:schemeClr val="dk1"/>
              </a:buClr>
              <a:buSzPts val="2400"/>
              <a:buChar char="–"/>
              <a:defRPr sz="1225"/>
            </a:lvl2pPr>
            <a:lvl3pPr marL="685800" lvl="2" indent="-177800" algn="l">
              <a:spcBef>
                <a:spcPts val="200"/>
              </a:spcBef>
              <a:spcAft>
                <a:spcPts val="0"/>
              </a:spcAft>
              <a:buClr>
                <a:schemeClr val="dk1"/>
              </a:buClr>
              <a:buSzPts val="2000"/>
              <a:buChar char="•"/>
              <a:defRPr sz="955"/>
            </a:lvl3pPr>
            <a:lvl4pPr marL="914400" lvl="3" indent="-171450" algn="l">
              <a:spcBef>
                <a:spcPts val="180"/>
              </a:spcBef>
              <a:spcAft>
                <a:spcPts val="0"/>
              </a:spcAft>
              <a:buClr>
                <a:schemeClr val="dk1"/>
              </a:buClr>
              <a:buSzPts val="1800"/>
              <a:buChar char="–"/>
              <a:defRPr sz="885"/>
            </a:lvl4pPr>
            <a:lvl5pPr marL="1143000" lvl="4" indent="-171450" algn="l">
              <a:spcBef>
                <a:spcPts val="180"/>
              </a:spcBef>
              <a:spcAft>
                <a:spcPts val="0"/>
              </a:spcAft>
              <a:buClr>
                <a:schemeClr val="dk1"/>
              </a:buClr>
              <a:buSzPts val="1800"/>
              <a:buChar char="»"/>
              <a:defRPr sz="885"/>
            </a:lvl5pPr>
            <a:lvl6pPr marL="1370965" lvl="5" indent="-171450" algn="l">
              <a:spcBef>
                <a:spcPts val="180"/>
              </a:spcBef>
              <a:spcAft>
                <a:spcPts val="0"/>
              </a:spcAft>
              <a:buClr>
                <a:schemeClr val="dk1"/>
              </a:buClr>
              <a:buSzPts val="1800"/>
              <a:buChar char="•"/>
              <a:defRPr sz="885"/>
            </a:lvl6pPr>
            <a:lvl7pPr marL="1599565" lvl="6" indent="-171450" algn="l">
              <a:spcBef>
                <a:spcPts val="180"/>
              </a:spcBef>
              <a:spcAft>
                <a:spcPts val="0"/>
              </a:spcAft>
              <a:buClr>
                <a:schemeClr val="dk1"/>
              </a:buClr>
              <a:buSzPts val="1800"/>
              <a:buChar char="•"/>
              <a:defRPr sz="885"/>
            </a:lvl7pPr>
            <a:lvl8pPr marL="1828165" lvl="7" indent="-171450" algn="l">
              <a:spcBef>
                <a:spcPts val="180"/>
              </a:spcBef>
              <a:spcAft>
                <a:spcPts val="0"/>
              </a:spcAft>
              <a:buClr>
                <a:schemeClr val="dk1"/>
              </a:buClr>
              <a:buSzPts val="1800"/>
              <a:buChar char="•"/>
              <a:defRPr sz="885"/>
            </a:lvl8pPr>
            <a:lvl9pPr marL="2056765" lvl="8" indent="-171450" algn="l">
              <a:spcBef>
                <a:spcPts val="180"/>
              </a:spcBef>
              <a:spcAft>
                <a:spcPts val="0"/>
              </a:spcAft>
              <a:buClr>
                <a:schemeClr val="dk1"/>
              </a:buClr>
              <a:buSzPts val="1800"/>
              <a:buChar char="•"/>
              <a:defRPr sz="885"/>
            </a:lvl9pPr>
          </a:lstStyle>
          <a:p>
            <a:endParaRPr/>
          </a:p>
        </p:txBody>
      </p:sp>
      <p:sp>
        <p:nvSpPr>
          <p:cNvPr id="37" name="Google Shape;37;p6"/>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38" name="Google Shape;38;p6"/>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39" name="Google Shape;39;p6"/>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4400"/>
              <a:buFont typeface="Calibri" panose="020F0502020204030204"/>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42" name="Google Shape;42;p7"/>
          <p:cNvSpPr txBox="1">
            <a:spLocks noGrp="1"/>
          </p:cNvSpPr>
          <p:nvPr>
            <p:ph type="body" idx="1"/>
          </p:nvPr>
        </p:nvSpPr>
        <p:spPr>
          <a:xfrm>
            <a:off x="228601" y="1023409"/>
            <a:ext cx="2020094" cy="426508"/>
          </a:xfrm>
          <a:prstGeom prst="rect">
            <a:avLst/>
          </a:prstGeom>
          <a:noFill/>
          <a:ln>
            <a:noFill/>
          </a:ln>
        </p:spPr>
        <p:txBody>
          <a:bodyPr spcFirstLastPara="1" wrap="square" lIns="60931" tIns="30458" rIns="60931" bIns="30458" anchor="b" anchorCtr="0">
            <a:normAutofit/>
          </a:bodyPr>
          <a:lstStyle>
            <a:lvl1pPr marL="228600" lvl="0" indent="-114300" algn="l">
              <a:spcBef>
                <a:spcPts val="240"/>
              </a:spcBef>
              <a:spcAft>
                <a:spcPts val="0"/>
              </a:spcAft>
              <a:buClr>
                <a:schemeClr val="dk1"/>
              </a:buClr>
              <a:buSzPts val="2400"/>
              <a:buNone/>
              <a:defRPr sz="1225" b="1"/>
            </a:lvl1pPr>
            <a:lvl2pPr marL="457200" lvl="1" indent="-114300" algn="l">
              <a:spcBef>
                <a:spcPts val="200"/>
              </a:spcBef>
              <a:spcAft>
                <a:spcPts val="0"/>
              </a:spcAft>
              <a:buClr>
                <a:schemeClr val="dk1"/>
              </a:buClr>
              <a:buSzPts val="2000"/>
              <a:buNone/>
              <a:defRPr sz="955" b="1"/>
            </a:lvl2pPr>
            <a:lvl3pPr marL="685800" lvl="2" indent="-114300" algn="l">
              <a:spcBef>
                <a:spcPts val="180"/>
              </a:spcBef>
              <a:spcAft>
                <a:spcPts val="0"/>
              </a:spcAft>
              <a:buClr>
                <a:schemeClr val="dk1"/>
              </a:buClr>
              <a:buSzPts val="1800"/>
              <a:buNone/>
              <a:defRPr sz="885" b="1"/>
            </a:lvl3pPr>
            <a:lvl4pPr marL="914400" lvl="3" indent="-114300" algn="l">
              <a:spcBef>
                <a:spcPct val="32000"/>
              </a:spcBef>
              <a:spcAft>
                <a:spcPts val="0"/>
              </a:spcAft>
              <a:buClr>
                <a:schemeClr val="dk1"/>
              </a:buClr>
              <a:buSzPts val="1600"/>
              <a:buNone/>
              <a:defRPr sz="815" b="1"/>
            </a:lvl4pPr>
            <a:lvl5pPr marL="1143000" lvl="4" indent="-114300" algn="l">
              <a:spcBef>
                <a:spcPct val="32000"/>
              </a:spcBef>
              <a:spcAft>
                <a:spcPts val="0"/>
              </a:spcAft>
              <a:buClr>
                <a:schemeClr val="dk1"/>
              </a:buClr>
              <a:buSzPts val="1600"/>
              <a:buNone/>
              <a:defRPr sz="815" b="1"/>
            </a:lvl5pPr>
            <a:lvl6pPr marL="1370965" lvl="5" indent="-114300" algn="l">
              <a:spcBef>
                <a:spcPct val="32000"/>
              </a:spcBef>
              <a:spcAft>
                <a:spcPts val="0"/>
              </a:spcAft>
              <a:buClr>
                <a:schemeClr val="dk1"/>
              </a:buClr>
              <a:buSzPts val="1600"/>
              <a:buNone/>
              <a:defRPr sz="815" b="1"/>
            </a:lvl6pPr>
            <a:lvl7pPr marL="1599565" lvl="6" indent="-114300" algn="l">
              <a:spcBef>
                <a:spcPct val="32000"/>
              </a:spcBef>
              <a:spcAft>
                <a:spcPts val="0"/>
              </a:spcAft>
              <a:buClr>
                <a:schemeClr val="dk1"/>
              </a:buClr>
              <a:buSzPts val="1600"/>
              <a:buNone/>
              <a:defRPr sz="815" b="1"/>
            </a:lvl7pPr>
            <a:lvl8pPr marL="1828165" lvl="7" indent="-114300" algn="l">
              <a:spcBef>
                <a:spcPct val="32000"/>
              </a:spcBef>
              <a:spcAft>
                <a:spcPts val="0"/>
              </a:spcAft>
              <a:buClr>
                <a:schemeClr val="dk1"/>
              </a:buClr>
              <a:buSzPts val="1600"/>
              <a:buNone/>
              <a:defRPr sz="815" b="1"/>
            </a:lvl8pPr>
            <a:lvl9pPr marL="2056765" lvl="8" indent="-114300" algn="l">
              <a:spcBef>
                <a:spcPct val="32000"/>
              </a:spcBef>
              <a:spcAft>
                <a:spcPts val="0"/>
              </a:spcAft>
              <a:buClr>
                <a:schemeClr val="dk1"/>
              </a:buClr>
              <a:buSzPts val="1600"/>
              <a:buNone/>
              <a:defRPr sz="815" b="1"/>
            </a:lvl9pPr>
          </a:lstStyle>
          <a:p>
            <a:endParaRPr/>
          </a:p>
        </p:txBody>
      </p:sp>
      <p:sp>
        <p:nvSpPr>
          <p:cNvPr id="43" name="Google Shape;43;p7"/>
          <p:cNvSpPr txBox="1">
            <a:spLocks noGrp="1"/>
          </p:cNvSpPr>
          <p:nvPr>
            <p:ph type="body" idx="2"/>
          </p:nvPr>
        </p:nvSpPr>
        <p:spPr>
          <a:xfrm>
            <a:off x="228601" y="1449918"/>
            <a:ext cx="2020094" cy="2634192"/>
          </a:xfrm>
          <a:prstGeom prst="rect">
            <a:avLst/>
          </a:prstGeom>
          <a:noFill/>
          <a:ln>
            <a:noFill/>
          </a:ln>
        </p:spPr>
        <p:txBody>
          <a:bodyPr spcFirstLastPara="1" wrap="square" lIns="60931" tIns="30458" rIns="60931" bIns="30458" anchor="t" anchorCtr="0">
            <a:normAutofit/>
          </a:bodyPr>
          <a:lstStyle>
            <a:lvl1pPr marL="228600" lvl="0" indent="-190500" algn="l">
              <a:spcBef>
                <a:spcPts val="240"/>
              </a:spcBef>
              <a:spcAft>
                <a:spcPts val="0"/>
              </a:spcAft>
              <a:buClr>
                <a:schemeClr val="dk1"/>
              </a:buClr>
              <a:buSzPts val="2400"/>
              <a:buChar char="•"/>
              <a:defRPr sz="1225"/>
            </a:lvl1pPr>
            <a:lvl2pPr marL="457200" lvl="1" indent="-177800" algn="l">
              <a:spcBef>
                <a:spcPts val="200"/>
              </a:spcBef>
              <a:spcAft>
                <a:spcPts val="0"/>
              </a:spcAft>
              <a:buClr>
                <a:schemeClr val="dk1"/>
              </a:buClr>
              <a:buSzPts val="2000"/>
              <a:buChar char="–"/>
              <a:defRPr sz="955"/>
            </a:lvl2pPr>
            <a:lvl3pPr marL="685800" lvl="2" indent="-171450" algn="l">
              <a:spcBef>
                <a:spcPts val="180"/>
              </a:spcBef>
              <a:spcAft>
                <a:spcPts val="0"/>
              </a:spcAft>
              <a:buClr>
                <a:schemeClr val="dk1"/>
              </a:buClr>
              <a:buSzPts val="1800"/>
              <a:buChar char="•"/>
              <a:defRPr sz="885"/>
            </a:lvl3pPr>
            <a:lvl4pPr marL="914400" lvl="3" indent="-165100" algn="l">
              <a:spcBef>
                <a:spcPct val="32000"/>
              </a:spcBef>
              <a:spcAft>
                <a:spcPts val="0"/>
              </a:spcAft>
              <a:buClr>
                <a:schemeClr val="dk1"/>
              </a:buClr>
              <a:buSzPts val="1600"/>
              <a:buChar char="–"/>
              <a:defRPr sz="815"/>
            </a:lvl4pPr>
            <a:lvl5pPr marL="1143000" lvl="4" indent="-165100" algn="l">
              <a:spcBef>
                <a:spcPct val="32000"/>
              </a:spcBef>
              <a:spcAft>
                <a:spcPts val="0"/>
              </a:spcAft>
              <a:buClr>
                <a:schemeClr val="dk1"/>
              </a:buClr>
              <a:buSzPts val="1600"/>
              <a:buChar char="»"/>
              <a:defRPr sz="815"/>
            </a:lvl5pPr>
            <a:lvl6pPr marL="1370965" lvl="5" indent="-165100" algn="l">
              <a:spcBef>
                <a:spcPct val="32000"/>
              </a:spcBef>
              <a:spcAft>
                <a:spcPts val="0"/>
              </a:spcAft>
              <a:buClr>
                <a:schemeClr val="dk1"/>
              </a:buClr>
              <a:buSzPts val="1600"/>
              <a:buChar char="•"/>
              <a:defRPr sz="815"/>
            </a:lvl6pPr>
            <a:lvl7pPr marL="1599565" lvl="6" indent="-165100" algn="l">
              <a:spcBef>
                <a:spcPct val="32000"/>
              </a:spcBef>
              <a:spcAft>
                <a:spcPts val="0"/>
              </a:spcAft>
              <a:buClr>
                <a:schemeClr val="dk1"/>
              </a:buClr>
              <a:buSzPts val="1600"/>
              <a:buChar char="•"/>
              <a:defRPr sz="815"/>
            </a:lvl7pPr>
            <a:lvl8pPr marL="1828165" lvl="7" indent="-165100" algn="l">
              <a:spcBef>
                <a:spcPct val="32000"/>
              </a:spcBef>
              <a:spcAft>
                <a:spcPts val="0"/>
              </a:spcAft>
              <a:buClr>
                <a:schemeClr val="dk1"/>
              </a:buClr>
              <a:buSzPts val="1600"/>
              <a:buChar char="•"/>
              <a:defRPr sz="815"/>
            </a:lvl8pPr>
            <a:lvl9pPr marL="2056765" lvl="8" indent="-165100" algn="l">
              <a:spcBef>
                <a:spcPct val="32000"/>
              </a:spcBef>
              <a:spcAft>
                <a:spcPts val="0"/>
              </a:spcAft>
              <a:buClr>
                <a:schemeClr val="dk1"/>
              </a:buClr>
              <a:buSzPts val="1600"/>
              <a:buChar char="•"/>
              <a:defRPr sz="815"/>
            </a:lvl9pPr>
          </a:lstStyle>
          <a:p>
            <a:endParaRPr/>
          </a:p>
        </p:txBody>
      </p:sp>
      <p:sp>
        <p:nvSpPr>
          <p:cNvPr id="44" name="Google Shape;44;p7"/>
          <p:cNvSpPr txBox="1">
            <a:spLocks noGrp="1"/>
          </p:cNvSpPr>
          <p:nvPr>
            <p:ph type="body" idx="3"/>
          </p:nvPr>
        </p:nvSpPr>
        <p:spPr>
          <a:xfrm>
            <a:off x="2322517" y="1023409"/>
            <a:ext cx="2020888" cy="426508"/>
          </a:xfrm>
          <a:prstGeom prst="rect">
            <a:avLst/>
          </a:prstGeom>
          <a:noFill/>
          <a:ln>
            <a:noFill/>
          </a:ln>
        </p:spPr>
        <p:txBody>
          <a:bodyPr spcFirstLastPara="1" wrap="square" lIns="60931" tIns="30458" rIns="60931" bIns="30458" anchor="b" anchorCtr="0">
            <a:normAutofit/>
          </a:bodyPr>
          <a:lstStyle>
            <a:lvl1pPr marL="228600" lvl="0" indent="-114300" algn="l">
              <a:spcBef>
                <a:spcPts val="240"/>
              </a:spcBef>
              <a:spcAft>
                <a:spcPts val="0"/>
              </a:spcAft>
              <a:buClr>
                <a:schemeClr val="dk1"/>
              </a:buClr>
              <a:buSzPts val="2400"/>
              <a:buNone/>
              <a:defRPr sz="1225" b="1"/>
            </a:lvl1pPr>
            <a:lvl2pPr marL="457200" lvl="1" indent="-114300" algn="l">
              <a:spcBef>
                <a:spcPts val="200"/>
              </a:spcBef>
              <a:spcAft>
                <a:spcPts val="0"/>
              </a:spcAft>
              <a:buClr>
                <a:schemeClr val="dk1"/>
              </a:buClr>
              <a:buSzPts val="2000"/>
              <a:buNone/>
              <a:defRPr sz="955" b="1"/>
            </a:lvl2pPr>
            <a:lvl3pPr marL="685800" lvl="2" indent="-114300" algn="l">
              <a:spcBef>
                <a:spcPts val="180"/>
              </a:spcBef>
              <a:spcAft>
                <a:spcPts val="0"/>
              </a:spcAft>
              <a:buClr>
                <a:schemeClr val="dk1"/>
              </a:buClr>
              <a:buSzPts val="1800"/>
              <a:buNone/>
              <a:defRPr sz="885" b="1"/>
            </a:lvl3pPr>
            <a:lvl4pPr marL="914400" lvl="3" indent="-114300" algn="l">
              <a:spcBef>
                <a:spcPct val="32000"/>
              </a:spcBef>
              <a:spcAft>
                <a:spcPts val="0"/>
              </a:spcAft>
              <a:buClr>
                <a:schemeClr val="dk1"/>
              </a:buClr>
              <a:buSzPts val="1600"/>
              <a:buNone/>
              <a:defRPr sz="815" b="1"/>
            </a:lvl4pPr>
            <a:lvl5pPr marL="1143000" lvl="4" indent="-114300" algn="l">
              <a:spcBef>
                <a:spcPct val="32000"/>
              </a:spcBef>
              <a:spcAft>
                <a:spcPts val="0"/>
              </a:spcAft>
              <a:buClr>
                <a:schemeClr val="dk1"/>
              </a:buClr>
              <a:buSzPts val="1600"/>
              <a:buNone/>
              <a:defRPr sz="815" b="1"/>
            </a:lvl5pPr>
            <a:lvl6pPr marL="1370965" lvl="5" indent="-114300" algn="l">
              <a:spcBef>
                <a:spcPct val="32000"/>
              </a:spcBef>
              <a:spcAft>
                <a:spcPts val="0"/>
              </a:spcAft>
              <a:buClr>
                <a:schemeClr val="dk1"/>
              </a:buClr>
              <a:buSzPts val="1600"/>
              <a:buNone/>
              <a:defRPr sz="815" b="1"/>
            </a:lvl6pPr>
            <a:lvl7pPr marL="1599565" lvl="6" indent="-114300" algn="l">
              <a:spcBef>
                <a:spcPct val="32000"/>
              </a:spcBef>
              <a:spcAft>
                <a:spcPts val="0"/>
              </a:spcAft>
              <a:buClr>
                <a:schemeClr val="dk1"/>
              </a:buClr>
              <a:buSzPts val="1600"/>
              <a:buNone/>
              <a:defRPr sz="815" b="1"/>
            </a:lvl7pPr>
            <a:lvl8pPr marL="1828165" lvl="7" indent="-114300" algn="l">
              <a:spcBef>
                <a:spcPct val="32000"/>
              </a:spcBef>
              <a:spcAft>
                <a:spcPts val="0"/>
              </a:spcAft>
              <a:buClr>
                <a:schemeClr val="dk1"/>
              </a:buClr>
              <a:buSzPts val="1600"/>
              <a:buNone/>
              <a:defRPr sz="815" b="1"/>
            </a:lvl8pPr>
            <a:lvl9pPr marL="2056765" lvl="8" indent="-114300" algn="l">
              <a:spcBef>
                <a:spcPct val="32000"/>
              </a:spcBef>
              <a:spcAft>
                <a:spcPts val="0"/>
              </a:spcAft>
              <a:buClr>
                <a:schemeClr val="dk1"/>
              </a:buClr>
              <a:buSzPts val="1600"/>
              <a:buNone/>
              <a:defRPr sz="815" b="1"/>
            </a:lvl9pPr>
          </a:lstStyle>
          <a:p>
            <a:endParaRPr/>
          </a:p>
        </p:txBody>
      </p:sp>
      <p:sp>
        <p:nvSpPr>
          <p:cNvPr id="45" name="Google Shape;45;p7"/>
          <p:cNvSpPr txBox="1">
            <a:spLocks noGrp="1"/>
          </p:cNvSpPr>
          <p:nvPr>
            <p:ph type="body" idx="4"/>
          </p:nvPr>
        </p:nvSpPr>
        <p:spPr>
          <a:xfrm>
            <a:off x="2322517" y="1449918"/>
            <a:ext cx="2020888" cy="2634192"/>
          </a:xfrm>
          <a:prstGeom prst="rect">
            <a:avLst/>
          </a:prstGeom>
          <a:noFill/>
          <a:ln>
            <a:noFill/>
          </a:ln>
        </p:spPr>
        <p:txBody>
          <a:bodyPr spcFirstLastPara="1" wrap="square" lIns="60931" tIns="30458" rIns="60931" bIns="30458" anchor="t" anchorCtr="0">
            <a:normAutofit/>
          </a:bodyPr>
          <a:lstStyle>
            <a:lvl1pPr marL="228600" lvl="0" indent="-190500" algn="l">
              <a:spcBef>
                <a:spcPts val="240"/>
              </a:spcBef>
              <a:spcAft>
                <a:spcPts val="0"/>
              </a:spcAft>
              <a:buClr>
                <a:schemeClr val="dk1"/>
              </a:buClr>
              <a:buSzPts val="2400"/>
              <a:buChar char="•"/>
              <a:defRPr sz="1225"/>
            </a:lvl1pPr>
            <a:lvl2pPr marL="457200" lvl="1" indent="-177800" algn="l">
              <a:spcBef>
                <a:spcPts val="200"/>
              </a:spcBef>
              <a:spcAft>
                <a:spcPts val="0"/>
              </a:spcAft>
              <a:buClr>
                <a:schemeClr val="dk1"/>
              </a:buClr>
              <a:buSzPts val="2000"/>
              <a:buChar char="–"/>
              <a:defRPr sz="955"/>
            </a:lvl2pPr>
            <a:lvl3pPr marL="685800" lvl="2" indent="-171450" algn="l">
              <a:spcBef>
                <a:spcPts val="180"/>
              </a:spcBef>
              <a:spcAft>
                <a:spcPts val="0"/>
              </a:spcAft>
              <a:buClr>
                <a:schemeClr val="dk1"/>
              </a:buClr>
              <a:buSzPts val="1800"/>
              <a:buChar char="•"/>
              <a:defRPr sz="885"/>
            </a:lvl3pPr>
            <a:lvl4pPr marL="914400" lvl="3" indent="-165100" algn="l">
              <a:spcBef>
                <a:spcPct val="32000"/>
              </a:spcBef>
              <a:spcAft>
                <a:spcPts val="0"/>
              </a:spcAft>
              <a:buClr>
                <a:schemeClr val="dk1"/>
              </a:buClr>
              <a:buSzPts val="1600"/>
              <a:buChar char="–"/>
              <a:defRPr sz="815"/>
            </a:lvl4pPr>
            <a:lvl5pPr marL="1143000" lvl="4" indent="-165100" algn="l">
              <a:spcBef>
                <a:spcPct val="32000"/>
              </a:spcBef>
              <a:spcAft>
                <a:spcPts val="0"/>
              </a:spcAft>
              <a:buClr>
                <a:schemeClr val="dk1"/>
              </a:buClr>
              <a:buSzPts val="1600"/>
              <a:buChar char="»"/>
              <a:defRPr sz="815"/>
            </a:lvl5pPr>
            <a:lvl6pPr marL="1370965" lvl="5" indent="-165100" algn="l">
              <a:spcBef>
                <a:spcPct val="32000"/>
              </a:spcBef>
              <a:spcAft>
                <a:spcPts val="0"/>
              </a:spcAft>
              <a:buClr>
                <a:schemeClr val="dk1"/>
              </a:buClr>
              <a:buSzPts val="1600"/>
              <a:buChar char="•"/>
              <a:defRPr sz="815"/>
            </a:lvl6pPr>
            <a:lvl7pPr marL="1599565" lvl="6" indent="-165100" algn="l">
              <a:spcBef>
                <a:spcPct val="32000"/>
              </a:spcBef>
              <a:spcAft>
                <a:spcPts val="0"/>
              </a:spcAft>
              <a:buClr>
                <a:schemeClr val="dk1"/>
              </a:buClr>
              <a:buSzPts val="1600"/>
              <a:buChar char="•"/>
              <a:defRPr sz="815"/>
            </a:lvl7pPr>
            <a:lvl8pPr marL="1828165" lvl="7" indent="-165100" algn="l">
              <a:spcBef>
                <a:spcPct val="32000"/>
              </a:spcBef>
              <a:spcAft>
                <a:spcPts val="0"/>
              </a:spcAft>
              <a:buClr>
                <a:schemeClr val="dk1"/>
              </a:buClr>
              <a:buSzPts val="1600"/>
              <a:buChar char="•"/>
              <a:defRPr sz="815"/>
            </a:lvl8pPr>
            <a:lvl9pPr marL="2056765" lvl="8" indent="-165100" algn="l">
              <a:spcBef>
                <a:spcPct val="32000"/>
              </a:spcBef>
              <a:spcAft>
                <a:spcPts val="0"/>
              </a:spcAft>
              <a:buClr>
                <a:schemeClr val="dk1"/>
              </a:buClr>
              <a:buSzPts val="1600"/>
              <a:buChar char="•"/>
              <a:defRPr sz="815"/>
            </a:lvl9pPr>
          </a:lstStyle>
          <a:p>
            <a:endParaRPr/>
          </a:p>
        </p:txBody>
      </p:sp>
      <p:sp>
        <p:nvSpPr>
          <p:cNvPr id="46" name="Google Shape;46;p7"/>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47" name="Google Shape;47;p7"/>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48" name="Google Shape;48;p7"/>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51" name="Google Shape;51;p8"/>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52" name="Google Shape;52;p8"/>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53" name="Google Shape;53;p8"/>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4" y="182035"/>
            <a:ext cx="1504157" cy="774700"/>
          </a:xfrm>
          <a:prstGeom prst="rect">
            <a:avLst/>
          </a:prstGeom>
          <a:noFill/>
          <a:ln>
            <a:noFill/>
          </a:ln>
        </p:spPr>
        <p:txBody>
          <a:bodyPr spcFirstLastPara="1" wrap="square" lIns="60931" tIns="30458" rIns="60931" bIns="30458" anchor="b" anchorCtr="0">
            <a:normAutofit/>
          </a:bodyPr>
          <a:lstStyle>
            <a:lvl1pPr lvl="0" algn="l">
              <a:spcBef>
                <a:spcPct val="0"/>
              </a:spcBef>
              <a:spcAft>
                <a:spcPts val="0"/>
              </a:spcAft>
              <a:buClr>
                <a:schemeClr val="dk1"/>
              </a:buClr>
              <a:buSzPts val="2000"/>
              <a:buFont typeface="Calibri" panose="020F0502020204030204"/>
              <a:buNone/>
              <a:defRPr sz="955"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56" name="Google Shape;56;p9"/>
          <p:cNvSpPr txBox="1">
            <a:spLocks noGrp="1"/>
          </p:cNvSpPr>
          <p:nvPr>
            <p:ph type="body" idx="1"/>
          </p:nvPr>
        </p:nvSpPr>
        <p:spPr>
          <a:xfrm>
            <a:off x="1787527" y="182044"/>
            <a:ext cx="2555874" cy="3902075"/>
          </a:xfrm>
          <a:prstGeom prst="rect">
            <a:avLst/>
          </a:prstGeom>
          <a:noFill/>
          <a:ln>
            <a:noFill/>
          </a:ln>
        </p:spPr>
        <p:txBody>
          <a:bodyPr spcFirstLastPara="1" wrap="square" lIns="60931" tIns="30458" rIns="60931" bIns="30458" anchor="t" anchorCtr="0">
            <a:normAutofit/>
          </a:bodyPr>
          <a:lstStyle>
            <a:lvl1pPr marL="228600" lvl="0" indent="-215900" algn="l">
              <a:spcBef>
                <a:spcPct val="64000"/>
              </a:spcBef>
              <a:spcAft>
                <a:spcPts val="0"/>
              </a:spcAft>
              <a:buClr>
                <a:schemeClr val="dk1"/>
              </a:buClr>
              <a:buSzPts val="3200"/>
              <a:buChar char="•"/>
              <a:defRPr sz="1565"/>
            </a:lvl1pPr>
            <a:lvl2pPr marL="457200" lvl="1" indent="-203200" algn="l">
              <a:spcBef>
                <a:spcPct val="56000"/>
              </a:spcBef>
              <a:spcAft>
                <a:spcPts val="0"/>
              </a:spcAft>
              <a:buClr>
                <a:schemeClr val="dk1"/>
              </a:buClr>
              <a:buSzPts val="2800"/>
              <a:buChar char="–"/>
              <a:defRPr sz="1430"/>
            </a:lvl2pPr>
            <a:lvl3pPr marL="685800" lvl="2" indent="-190500" algn="l">
              <a:spcBef>
                <a:spcPts val="240"/>
              </a:spcBef>
              <a:spcAft>
                <a:spcPts val="0"/>
              </a:spcAft>
              <a:buClr>
                <a:schemeClr val="dk1"/>
              </a:buClr>
              <a:buSzPts val="2400"/>
              <a:buChar char="•"/>
              <a:defRPr sz="1225"/>
            </a:lvl3pPr>
            <a:lvl4pPr marL="914400" lvl="3" indent="-177800" algn="l">
              <a:spcBef>
                <a:spcPts val="200"/>
              </a:spcBef>
              <a:spcAft>
                <a:spcPts val="0"/>
              </a:spcAft>
              <a:buClr>
                <a:schemeClr val="dk1"/>
              </a:buClr>
              <a:buSzPts val="2000"/>
              <a:buChar char="–"/>
              <a:defRPr sz="955"/>
            </a:lvl4pPr>
            <a:lvl5pPr marL="1143000" lvl="4" indent="-177800" algn="l">
              <a:spcBef>
                <a:spcPts val="200"/>
              </a:spcBef>
              <a:spcAft>
                <a:spcPts val="0"/>
              </a:spcAft>
              <a:buClr>
                <a:schemeClr val="dk1"/>
              </a:buClr>
              <a:buSzPts val="2000"/>
              <a:buChar char="»"/>
              <a:defRPr sz="955"/>
            </a:lvl5pPr>
            <a:lvl6pPr marL="1370965" lvl="5" indent="-177800" algn="l">
              <a:spcBef>
                <a:spcPts val="200"/>
              </a:spcBef>
              <a:spcAft>
                <a:spcPts val="0"/>
              </a:spcAft>
              <a:buClr>
                <a:schemeClr val="dk1"/>
              </a:buClr>
              <a:buSzPts val="2000"/>
              <a:buChar char="•"/>
              <a:defRPr sz="955"/>
            </a:lvl6pPr>
            <a:lvl7pPr marL="1599565" lvl="6" indent="-177800" algn="l">
              <a:spcBef>
                <a:spcPts val="200"/>
              </a:spcBef>
              <a:spcAft>
                <a:spcPts val="0"/>
              </a:spcAft>
              <a:buClr>
                <a:schemeClr val="dk1"/>
              </a:buClr>
              <a:buSzPts val="2000"/>
              <a:buChar char="•"/>
              <a:defRPr sz="955"/>
            </a:lvl7pPr>
            <a:lvl8pPr marL="1828165" lvl="7" indent="-177800" algn="l">
              <a:spcBef>
                <a:spcPts val="200"/>
              </a:spcBef>
              <a:spcAft>
                <a:spcPts val="0"/>
              </a:spcAft>
              <a:buClr>
                <a:schemeClr val="dk1"/>
              </a:buClr>
              <a:buSzPts val="2000"/>
              <a:buChar char="•"/>
              <a:defRPr sz="955"/>
            </a:lvl8pPr>
            <a:lvl9pPr marL="2056765" lvl="8" indent="-177800" algn="l">
              <a:spcBef>
                <a:spcPts val="200"/>
              </a:spcBef>
              <a:spcAft>
                <a:spcPts val="0"/>
              </a:spcAft>
              <a:buClr>
                <a:schemeClr val="dk1"/>
              </a:buClr>
              <a:buSzPts val="2000"/>
              <a:buChar char="•"/>
              <a:defRPr sz="955"/>
            </a:lvl9pPr>
          </a:lstStyle>
          <a:p>
            <a:endParaRPr/>
          </a:p>
        </p:txBody>
      </p:sp>
      <p:sp>
        <p:nvSpPr>
          <p:cNvPr id="57" name="Google Shape;57;p9"/>
          <p:cNvSpPr txBox="1">
            <a:spLocks noGrp="1"/>
          </p:cNvSpPr>
          <p:nvPr>
            <p:ph type="body" idx="2"/>
          </p:nvPr>
        </p:nvSpPr>
        <p:spPr>
          <a:xfrm>
            <a:off x="228604" y="956742"/>
            <a:ext cx="1504157" cy="3127375"/>
          </a:xfrm>
          <a:prstGeom prst="rect">
            <a:avLst/>
          </a:prstGeom>
          <a:noFill/>
          <a:ln>
            <a:noFill/>
          </a:ln>
        </p:spPr>
        <p:txBody>
          <a:bodyPr spcFirstLastPara="1" wrap="square" lIns="60931" tIns="30458" rIns="60931" bIns="30458" anchor="t" anchorCtr="0">
            <a:normAutofit/>
          </a:bodyPr>
          <a:lstStyle>
            <a:lvl1pPr marL="228600" lvl="0" indent="-114300" algn="l">
              <a:spcBef>
                <a:spcPct val="28000"/>
              </a:spcBef>
              <a:spcAft>
                <a:spcPts val="0"/>
              </a:spcAft>
              <a:buClr>
                <a:schemeClr val="dk1"/>
              </a:buClr>
              <a:buSzPts val="1400"/>
              <a:buNone/>
              <a:defRPr sz="680"/>
            </a:lvl1pPr>
            <a:lvl2pPr marL="457200" lvl="1" indent="-114300" algn="l">
              <a:spcBef>
                <a:spcPct val="24000"/>
              </a:spcBef>
              <a:spcAft>
                <a:spcPts val="0"/>
              </a:spcAft>
              <a:buClr>
                <a:schemeClr val="dk1"/>
              </a:buClr>
              <a:buSzPts val="1200"/>
              <a:buNone/>
              <a:defRPr sz="610"/>
            </a:lvl2pPr>
            <a:lvl3pPr marL="685800" lvl="2" indent="-114300" algn="l">
              <a:spcBef>
                <a:spcPct val="20000"/>
              </a:spcBef>
              <a:spcAft>
                <a:spcPts val="0"/>
              </a:spcAft>
              <a:buClr>
                <a:schemeClr val="dk1"/>
              </a:buClr>
              <a:buSzPts val="1000"/>
              <a:buNone/>
              <a:defRPr sz="545"/>
            </a:lvl3pPr>
            <a:lvl4pPr marL="914400" lvl="3" indent="-114300" algn="l">
              <a:spcBef>
                <a:spcPct val="18000"/>
              </a:spcBef>
              <a:spcAft>
                <a:spcPts val="0"/>
              </a:spcAft>
              <a:buClr>
                <a:schemeClr val="dk1"/>
              </a:buClr>
              <a:buSzPts val="900"/>
              <a:buNone/>
              <a:defRPr sz="475"/>
            </a:lvl4pPr>
            <a:lvl5pPr marL="1143000" lvl="4" indent="-114300" algn="l">
              <a:spcBef>
                <a:spcPct val="18000"/>
              </a:spcBef>
              <a:spcAft>
                <a:spcPts val="0"/>
              </a:spcAft>
              <a:buClr>
                <a:schemeClr val="dk1"/>
              </a:buClr>
              <a:buSzPts val="900"/>
              <a:buNone/>
              <a:defRPr sz="475"/>
            </a:lvl5pPr>
            <a:lvl6pPr marL="1370965" lvl="5" indent="-114300" algn="l">
              <a:spcBef>
                <a:spcPct val="18000"/>
              </a:spcBef>
              <a:spcAft>
                <a:spcPts val="0"/>
              </a:spcAft>
              <a:buClr>
                <a:schemeClr val="dk1"/>
              </a:buClr>
              <a:buSzPts val="900"/>
              <a:buNone/>
              <a:defRPr sz="475"/>
            </a:lvl6pPr>
            <a:lvl7pPr marL="1599565" lvl="6" indent="-114300" algn="l">
              <a:spcBef>
                <a:spcPct val="18000"/>
              </a:spcBef>
              <a:spcAft>
                <a:spcPts val="0"/>
              </a:spcAft>
              <a:buClr>
                <a:schemeClr val="dk1"/>
              </a:buClr>
              <a:buSzPts val="900"/>
              <a:buNone/>
              <a:defRPr sz="475"/>
            </a:lvl7pPr>
            <a:lvl8pPr marL="1828165" lvl="7" indent="-114300" algn="l">
              <a:spcBef>
                <a:spcPct val="18000"/>
              </a:spcBef>
              <a:spcAft>
                <a:spcPts val="0"/>
              </a:spcAft>
              <a:buClr>
                <a:schemeClr val="dk1"/>
              </a:buClr>
              <a:buSzPts val="900"/>
              <a:buNone/>
              <a:defRPr sz="475"/>
            </a:lvl8pPr>
            <a:lvl9pPr marL="2056765" lvl="8" indent="-114300" algn="l">
              <a:spcBef>
                <a:spcPct val="18000"/>
              </a:spcBef>
              <a:spcAft>
                <a:spcPts val="0"/>
              </a:spcAft>
              <a:buClr>
                <a:schemeClr val="dk1"/>
              </a:buClr>
              <a:buSzPts val="900"/>
              <a:buNone/>
              <a:defRPr sz="475"/>
            </a:lvl9pPr>
          </a:lstStyle>
          <a:p>
            <a:endParaRPr/>
          </a:p>
        </p:txBody>
      </p:sp>
      <p:sp>
        <p:nvSpPr>
          <p:cNvPr id="58" name="Google Shape;58;p9"/>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59" name="Google Shape;59;p9"/>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60" name="Google Shape;60;p9"/>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3200411"/>
            <a:ext cx="2743200" cy="377825"/>
          </a:xfrm>
          <a:prstGeom prst="rect">
            <a:avLst/>
          </a:prstGeom>
          <a:noFill/>
          <a:ln>
            <a:noFill/>
          </a:ln>
        </p:spPr>
        <p:txBody>
          <a:bodyPr spcFirstLastPara="1" wrap="square" lIns="60931" tIns="30458" rIns="60931" bIns="30458" anchor="b" anchorCtr="0">
            <a:normAutofit/>
          </a:bodyPr>
          <a:lstStyle>
            <a:lvl1pPr lvl="0" algn="l">
              <a:spcBef>
                <a:spcPct val="0"/>
              </a:spcBef>
              <a:spcAft>
                <a:spcPts val="0"/>
              </a:spcAft>
              <a:buClr>
                <a:schemeClr val="dk1"/>
              </a:buClr>
              <a:buSzPts val="2000"/>
              <a:buFont typeface="Calibri" panose="020F0502020204030204"/>
              <a:buNone/>
              <a:defRPr sz="955" b="1"/>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63" name="Google Shape;63;p10"/>
          <p:cNvSpPr>
            <a:spLocks noGrp="1"/>
          </p:cNvSpPr>
          <p:nvPr>
            <p:ph type="pic" idx="2"/>
          </p:nvPr>
        </p:nvSpPr>
        <p:spPr>
          <a:xfrm>
            <a:off x="896144" y="408517"/>
            <a:ext cx="2743200" cy="2743200"/>
          </a:xfrm>
          <a:prstGeom prst="rect">
            <a:avLst/>
          </a:prstGeom>
          <a:noFill/>
          <a:ln>
            <a:noFill/>
          </a:ln>
        </p:spPr>
      </p:sp>
      <p:sp>
        <p:nvSpPr>
          <p:cNvPr id="64" name="Google Shape;64;p10"/>
          <p:cNvSpPr txBox="1">
            <a:spLocks noGrp="1"/>
          </p:cNvSpPr>
          <p:nvPr>
            <p:ph type="body" idx="1"/>
          </p:nvPr>
        </p:nvSpPr>
        <p:spPr>
          <a:xfrm>
            <a:off x="896144" y="3578235"/>
            <a:ext cx="2743200" cy="536575"/>
          </a:xfrm>
          <a:prstGeom prst="rect">
            <a:avLst/>
          </a:prstGeom>
          <a:noFill/>
          <a:ln>
            <a:noFill/>
          </a:ln>
        </p:spPr>
        <p:txBody>
          <a:bodyPr spcFirstLastPara="1" wrap="square" lIns="60931" tIns="30458" rIns="60931" bIns="30458" anchor="t" anchorCtr="0">
            <a:normAutofit/>
          </a:bodyPr>
          <a:lstStyle>
            <a:lvl1pPr marL="228600" lvl="0" indent="-114300" algn="l">
              <a:spcBef>
                <a:spcPct val="28000"/>
              </a:spcBef>
              <a:spcAft>
                <a:spcPts val="0"/>
              </a:spcAft>
              <a:buClr>
                <a:schemeClr val="dk1"/>
              </a:buClr>
              <a:buSzPts val="1400"/>
              <a:buNone/>
              <a:defRPr sz="680"/>
            </a:lvl1pPr>
            <a:lvl2pPr marL="457200" lvl="1" indent="-114300" algn="l">
              <a:spcBef>
                <a:spcPct val="24000"/>
              </a:spcBef>
              <a:spcAft>
                <a:spcPts val="0"/>
              </a:spcAft>
              <a:buClr>
                <a:schemeClr val="dk1"/>
              </a:buClr>
              <a:buSzPts val="1200"/>
              <a:buNone/>
              <a:defRPr sz="610"/>
            </a:lvl2pPr>
            <a:lvl3pPr marL="685800" lvl="2" indent="-114300" algn="l">
              <a:spcBef>
                <a:spcPct val="20000"/>
              </a:spcBef>
              <a:spcAft>
                <a:spcPts val="0"/>
              </a:spcAft>
              <a:buClr>
                <a:schemeClr val="dk1"/>
              </a:buClr>
              <a:buSzPts val="1000"/>
              <a:buNone/>
              <a:defRPr sz="545"/>
            </a:lvl3pPr>
            <a:lvl4pPr marL="914400" lvl="3" indent="-114300" algn="l">
              <a:spcBef>
                <a:spcPct val="18000"/>
              </a:spcBef>
              <a:spcAft>
                <a:spcPts val="0"/>
              </a:spcAft>
              <a:buClr>
                <a:schemeClr val="dk1"/>
              </a:buClr>
              <a:buSzPts val="900"/>
              <a:buNone/>
              <a:defRPr sz="475"/>
            </a:lvl4pPr>
            <a:lvl5pPr marL="1143000" lvl="4" indent="-114300" algn="l">
              <a:spcBef>
                <a:spcPct val="18000"/>
              </a:spcBef>
              <a:spcAft>
                <a:spcPts val="0"/>
              </a:spcAft>
              <a:buClr>
                <a:schemeClr val="dk1"/>
              </a:buClr>
              <a:buSzPts val="900"/>
              <a:buNone/>
              <a:defRPr sz="475"/>
            </a:lvl5pPr>
            <a:lvl6pPr marL="1370965" lvl="5" indent="-114300" algn="l">
              <a:spcBef>
                <a:spcPct val="18000"/>
              </a:spcBef>
              <a:spcAft>
                <a:spcPts val="0"/>
              </a:spcAft>
              <a:buClr>
                <a:schemeClr val="dk1"/>
              </a:buClr>
              <a:buSzPts val="900"/>
              <a:buNone/>
              <a:defRPr sz="475"/>
            </a:lvl6pPr>
            <a:lvl7pPr marL="1599565" lvl="6" indent="-114300" algn="l">
              <a:spcBef>
                <a:spcPct val="18000"/>
              </a:spcBef>
              <a:spcAft>
                <a:spcPts val="0"/>
              </a:spcAft>
              <a:buClr>
                <a:schemeClr val="dk1"/>
              </a:buClr>
              <a:buSzPts val="900"/>
              <a:buNone/>
              <a:defRPr sz="475"/>
            </a:lvl7pPr>
            <a:lvl8pPr marL="1828165" lvl="7" indent="-114300" algn="l">
              <a:spcBef>
                <a:spcPct val="18000"/>
              </a:spcBef>
              <a:spcAft>
                <a:spcPts val="0"/>
              </a:spcAft>
              <a:buClr>
                <a:schemeClr val="dk1"/>
              </a:buClr>
              <a:buSzPts val="900"/>
              <a:buNone/>
              <a:defRPr sz="475"/>
            </a:lvl8pPr>
            <a:lvl9pPr marL="2056765" lvl="8" indent="-114300" algn="l">
              <a:spcBef>
                <a:spcPct val="18000"/>
              </a:spcBef>
              <a:spcAft>
                <a:spcPts val="0"/>
              </a:spcAft>
              <a:buClr>
                <a:schemeClr val="dk1"/>
              </a:buClr>
              <a:buSzPts val="900"/>
              <a:buNone/>
              <a:defRPr sz="475"/>
            </a:lvl9pPr>
          </a:lstStyle>
          <a:p>
            <a:endParaRPr/>
          </a:p>
        </p:txBody>
      </p:sp>
      <p:sp>
        <p:nvSpPr>
          <p:cNvPr id="65" name="Google Shape;65;p10"/>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66" name="Google Shape;66;p10"/>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43" y="-167815"/>
            <a:ext cx="2262922" cy="5486544"/>
          </a:xfrm>
          <a:prstGeom prst="rect">
            <a:avLst/>
          </a:prstGeom>
          <a:noFill/>
          <a:ln>
            <a:noFill/>
          </a:ln>
        </p:spPr>
        <p:txBody>
          <a:bodyPr spcFirstLastPara="1" wrap="square" lIns="60931" tIns="30458" rIns="60931" bIns="30458"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0965" lvl="5" indent="-171450" algn="l">
              <a:spcBef>
                <a:spcPts val="180"/>
              </a:spcBef>
              <a:spcAft>
                <a:spcPts val="0"/>
              </a:spcAft>
              <a:buClr>
                <a:schemeClr val="dk1"/>
              </a:buClr>
              <a:buSzPts val="1800"/>
              <a:buChar char="•"/>
              <a:defRPr/>
            </a:lvl6pPr>
            <a:lvl7pPr marL="1599565" lvl="6" indent="-171450" algn="l">
              <a:spcBef>
                <a:spcPts val="180"/>
              </a:spcBef>
              <a:spcAft>
                <a:spcPts val="0"/>
              </a:spcAft>
              <a:buClr>
                <a:schemeClr val="dk1"/>
              </a:buClr>
              <a:buSzPts val="1800"/>
              <a:buChar char="•"/>
              <a:defRPr/>
            </a:lvl7pPr>
            <a:lvl8pPr marL="1828165" lvl="7" indent="-171450" algn="l">
              <a:spcBef>
                <a:spcPts val="180"/>
              </a:spcBef>
              <a:spcAft>
                <a:spcPts val="0"/>
              </a:spcAft>
              <a:buClr>
                <a:schemeClr val="dk1"/>
              </a:buClr>
              <a:buSzPts val="1800"/>
              <a:buChar char="•"/>
              <a:defRPr/>
            </a:lvl8pPr>
            <a:lvl9pPr marL="2056765"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72" name="Google Shape;72;p11"/>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213" y="1447788"/>
            <a:ext cx="2925686" cy="1371636"/>
          </a:xfrm>
          <a:prstGeom prst="rect">
            <a:avLst/>
          </a:prstGeom>
          <a:noFill/>
          <a:ln>
            <a:noFill/>
          </a:ln>
        </p:spPr>
        <p:txBody>
          <a:bodyPr spcFirstLastPara="1" wrap="square" lIns="60931" tIns="30458" rIns="60931" bIns="30458" anchor="ctr" anchorCtr="0">
            <a:normAutofit/>
          </a:bodyPr>
          <a:lstStyle>
            <a:lvl1pPr lvl="0" algn="ctr">
              <a:spcBef>
                <a:spcPct val="0"/>
              </a:spcBef>
              <a:spcAft>
                <a:spcPts val="0"/>
              </a:spcAft>
              <a:buClr>
                <a:schemeClr val="dk1"/>
              </a:buClr>
              <a:buSzPts val="1800"/>
              <a:buNone/>
              <a:defRPr/>
            </a:lvl1pPr>
            <a:lvl2pPr lvl="1">
              <a:spcBef>
                <a:spcPct val="0"/>
              </a:spcBef>
              <a:spcAft>
                <a:spcPts val="0"/>
              </a:spcAft>
              <a:buSzPts val="1400"/>
              <a:buNone/>
              <a:defRPr/>
            </a:lvl2pPr>
            <a:lvl3pPr lvl="2">
              <a:spcBef>
                <a:spcPct val="0"/>
              </a:spcBef>
              <a:spcAft>
                <a:spcPts val="0"/>
              </a:spcAft>
              <a:buSzPts val="1400"/>
              <a:buNone/>
              <a:defRPr/>
            </a:lvl3pPr>
            <a:lvl4pPr lvl="3">
              <a:spcBef>
                <a:spcPct val="0"/>
              </a:spcBef>
              <a:spcAft>
                <a:spcPts val="0"/>
              </a:spcAft>
              <a:buSzPts val="1400"/>
              <a:buNone/>
              <a:defRPr/>
            </a:lvl4pPr>
            <a:lvl5pPr lvl="4">
              <a:spcBef>
                <a:spcPct val="0"/>
              </a:spcBef>
              <a:spcAft>
                <a:spcPts val="0"/>
              </a:spcAft>
              <a:buSzPts val="1400"/>
              <a:buNone/>
              <a:defRPr/>
            </a:lvl5pPr>
            <a:lvl6pPr lvl="5">
              <a:spcBef>
                <a:spcPct val="0"/>
              </a:spcBef>
              <a:spcAft>
                <a:spcPts val="0"/>
              </a:spcAft>
              <a:buSzPts val="1400"/>
              <a:buNone/>
              <a:defRPr/>
            </a:lvl6pPr>
            <a:lvl7pPr lvl="6">
              <a:spcBef>
                <a:spcPct val="0"/>
              </a:spcBef>
              <a:spcAft>
                <a:spcPts val="0"/>
              </a:spcAft>
              <a:buSzPts val="1400"/>
              <a:buNone/>
              <a:defRPr/>
            </a:lvl7pPr>
            <a:lvl8pPr lvl="7">
              <a:spcBef>
                <a:spcPct val="0"/>
              </a:spcBef>
              <a:spcAft>
                <a:spcPts val="0"/>
              </a:spcAft>
              <a:buSzPts val="1400"/>
              <a:buNone/>
              <a:defRPr/>
            </a:lvl8pPr>
            <a:lvl9pPr lvl="8">
              <a:spcBef>
                <a:spcPct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713" y="126951"/>
            <a:ext cx="2925686" cy="4013305"/>
          </a:xfrm>
          <a:prstGeom prst="rect">
            <a:avLst/>
          </a:prstGeom>
          <a:noFill/>
          <a:ln>
            <a:noFill/>
          </a:ln>
        </p:spPr>
        <p:txBody>
          <a:bodyPr spcFirstLastPara="1" wrap="square" lIns="60931" tIns="30458" rIns="60931" bIns="30458"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0965" lvl="5" indent="-171450" algn="l">
              <a:spcBef>
                <a:spcPts val="180"/>
              </a:spcBef>
              <a:spcAft>
                <a:spcPts val="0"/>
              </a:spcAft>
              <a:buClr>
                <a:schemeClr val="dk1"/>
              </a:buClr>
              <a:buSzPts val="1800"/>
              <a:buChar char="•"/>
              <a:defRPr/>
            </a:lvl6pPr>
            <a:lvl7pPr marL="1599565" lvl="6" indent="-171450" algn="l">
              <a:spcBef>
                <a:spcPts val="180"/>
              </a:spcBef>
              <a:spcAft>
                <a:spcPts val="0"/>
              </a:spcAft>
              <a:buClr>
                <a:schemeClr val="dk1"/>
              </a:buClr>
              <a:buSzPts val="1800"/>
              <a:buChar char="•"/>
              <a:defRPr/>
            </a:lvl7pPr>
            <a:lvl8pPr marL="1828165" lvl="7" indent="-171450" algn="l">
              <a:spcBef>
                <a:spcPts val="180"/>
              </a:spcBef>
              <a:spcAft>
                <a:spcPts val="0"/>
              </a:spcAft>
              <a:buClr>
                <a:schemeClr val="dk1"/>
              </a:buClr>
              <a:buSzPts val="1800"/>
              <a:buChar char="•"/>
              <a:defRPr/>
            </a:lvl8pPr>
            <a:lvl9pPr marL="2056765"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lvl="0" algn="l">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78" name="Google Shape;78;p12"/>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lvl="0" algn="ctr">
              <a:spcBef>
                <a:spcPct val="0"/>
              </a:spcBef>
              <a:spcAft>
                <a:spcPts val="0"/>
              </a:spcAft>
              <a:buSzPts val="1400"/>
              <a:buNone/>
              <a:defRPr/>
            </a:lvl1pPr>
            <a:lvl2pPr lvl="1" algn="l">
              <a:spcBef>
                <a:spcPct val="0"/>
              </a:spcBef>
              <a:spcAft>
                <a:spcPts val="0"/>
              </a:spcAft>
              <a:buSzPts val="1400"/>
              <a:buNone/>
              <a:defRPr/>
            </a:lvl2pPr>
            <a:lvl3pPr lvl="2" algn="l">
              <a:spcBef>
                <a:spcPct val="0"/>
              </a:spcBef>
              <a:spcAft>
                <a:spcPts val="0"/>
              </a:spcAft>
              <a:buSzPts val="1400"/>
              <a:buNone/>
              <a:defRPr/>
            </a:lvl3pPr>
            <a:lvl4pPr lvl="3" algn="l">
              <a:spcBef>
                <a:spcPct val="0"/>
              </a:spcBef>
              <a:spcAft>
                <a:spcPts val="0"/>
              </a:spcAft>
              <a:buSzPts val="1400"/>
              <a:buNone/>
              <a:defRPr/>
            </a:lvl4pPr>
            <a:lvl5pPr lvl="4" algn="l">
              <a:spcBef>
                <a:spcPct val="0"/>
              </a:spcBef>
              <a:spcAft>
                <a:spcPts val="0"/>
              </a:spcAft>
              <a:buSzPts val="1400"/>
              <a:buNone/>
              <a:defRPr/>
            </a:lvl5pPr>
            <a:lvl6pPr lvl="5" algn="l">
              <a:spcBef>
                <a:spcPct val="0"/>
              </a:spcBef>
              <a:spcAft>
                <a:spcPts val="0"/>
              </a:spcAft>
              <a:buSzPts val="1400"/>
              <a:buNone/>
              <a:defRPr/>
            </a:lvl6pPr>
            <a:lvl7pPr lvl="6" algn="l">
              <a:spcBef>
                <a:spcPct val="0"/>
              </a:spcBef>
              <a:spcAft>
                <a:spcPts val="0"/>
              </a:spcAft>
              <a:buSzPts val="1400"/>
              <a:buNone/>
              <a:defRPr/>
            </a:lvl7pPr>
            <a:lvl8pPr lvl="7" algn="l">
              <a:spcBef>
                <a:spcPct val="0"/>
              </a:spcBef>
              <a:spcAft>
                <a:spcPts val="0"/>
              </a:spcAft>
              <a:buSzPts val="1400"/>
              <a:buNone/>
              <a:defRPr/>
            </a:lvl8pPr>
            <a:lvl9pPr lvl="8" algn="l">
              <a:spcBef>
                <a:spcPct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BB364E4-862F-43D2-8185-859E4C2CF3EA}"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364E4-862F-43D2-8185-859E4C2CF3EA}"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364E4-862F-43D2-8185-859E4C2CF3EA}"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364E4-862F-43D2-8185-859E4C2CF3EA}"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364E4-862F-43D2-8185-859E4C2CF3EA}"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364E4-862F-43D2-8185-859E4C2CF3EA}"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364E4-862F-43D2-8185-859E4C2CF3EA}" type="datetimeFigureOut">
              <a:rPr lang="en-US" smtClean="0"/>
              <a:pPr/>
              <a:t>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BB364E4-862F-43D2-8185-859E4C2CF3EA}"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BB364E4-862F-43D2-8185-859E4C2CF3EA}"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364E4-862F-43D2-8185-859E4C2CF3EA}"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364E4-862F-43D2-8185-859E4C2CF3EA}"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A6FF4-BAAB-4BD5-B49B-B545159C45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xfrm>
            <a:off x="6442998" y="6041363"/>
            <a:ext cx="512504" cy="365125"/>
          </a:xfrm>
          <a:prstGeom prst="rect">
            <a:avLst/>
          </a:prstGeom>
        </p:spPr>
        <p:txBody>
          <a:bodyPr/>
          <a:lstStyle/>
          <a:p>
            <a:fld id="{86CB4B4D-7CA3-9044-876B-883B54F8677D}" type="slidenum">
              <a:rPr/>
              <a:pPr/>
              <a:t>‹#›</a:t>
            </a:fld>
            <a:endParaRPr/>
          </a:p>
        </p:txBody>
      </p:sp>
    </p:spTree>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90"/>
            <a:ext cx="8382000" cy="692498"/>
          </a:xfrm>
          <a:prstGeom prst="rect">
            <a:avLst/>
          </a:prstGeo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7"/>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1" y="3956281"/>
            <a:ext cx="5123755" cy="1086237"/>
          </a:xfrm>
        </p:spPr>
        <p:txBody>
          <a:bodyPr>
            <a:normAutofit/>
          </a:bodyPr>
          <a:lstStyle>
            <a:lvl1pPr marL="0" indent="0" algn="ctr">
              <a:lnSpc>
                <a:spcPct val="112000"/>
              </a:lnSpc>
              <a:spcBef>
                <a:spcPts val="0"/>
              </a:spcBef>
              <a:spcAft>
                <a:spcPts val="0"/>
              </a:spcAft>
              <a:buNone/>
              <a:defRPr sz="1725">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7"/>
            <a:ext cx="1205958" cy="404615"/>
          </a:xfrm>
        </p:spPr>
        <p:txBody>
          <a:bodyPr/>
          <a:lstStyle>
            <a:lvl1pPr>
              <a:defRPr baseline="0">
                <a:solidFill>
                  <a:schemeClr val="tx2"/>
                </a:solidFill>
              </a:defRPr>
            </a:lvl1pPr>
          </a:lstStyle>
          <a:p>
            <a:pPr defTabSz="685783">
              <a:defRPr/>
            </a:pPr>
            <a:fld id="{9915A853-5AC4-42DA-8AA6-5276BF0353E5}" type="datetime1">
              <a:rPr lang="en-US" smtClean="0">
                <a:solidFill>
                  <a:srgbClr val="1A2E40"/>
                </a:solidFill>
              </a:rPr>
              <a:pPr defTabSz="685783">
                <a:defRPr/>
              </a:pPr>
              <a:t>5/1/2026</a:t>
            </a:fld>
            <a:endParaRPr lang="en-US">
              <a:solidFill>
                <a:srgbClr val="1A2E40"/>
              </a:solidFill>
            </a:endParaRPr>
          </a:p>
        </p:txBody>
      </p:sp>
      <p:sp>
        <p:nvSpPr>
          <p:cNvPr id="5" name="Footer Placeholder 4"/>
          <p:cNvSpPr>
            <a:spLocks noGrp="1"/>
          </p:cNvSpPr>
          <p:nvPr>
            <p:ph type="ftr" sz="quarter" idx="11"/>
          </p:nvPr>
        </p:nvSpPr>
        <p:spPr>
          <a:xfrm>
            <a:off x="1938042" y="6453387"/>
            <a:ext cx="5267533" cy="404615"/>
          </a:xfrm>
        </p:spPr>
        <p:txBody>
          <a:bodyPr/>
          <a:lstStyle>
            <a:lvl1pPr algn="ctr">
              <a:defRPr baseline="0">
                <a:solidFill>
                  <a:schemeClr val="tx2"/>
                </a:solidFill>
              </a:defRPr>
            </a:lvl1pPr>
          </a:lstStyle>
          <a:p>
            <a:pPr defTabSz="685783">
              <a:defRPr/>
            </a:pPr>
            <a:endParaRPr lang="en-US">
              <a:solidFill>
                <a:srgbClr val="1A2E40"/>
              </a:solidFill>
            </a:endParaRPr>
          </a:p>
        </p:txBody>
      </p:sp>
      <p:sp>
        <p:nvSpPr>
          <p:cNvPr id="6" name="Slide Number Placeholder 5"/>
          <p:cNvSpPr>
            <a:spLocks noGrp="1"/>
          </p:cNvSpPr>
          <p:nvPr>
            <p:ph type="sldNum" sz="quarter" idx="12"/>
          </p:nvPr>
        </p:nvSpPr>
        <p:spPr>
          <a:xfrm>
            <a:off x="7373012" y="6453387"/>
            <a:ext cx="1197219" cy="404615"/>
          </a:xfrm>
        </p:spPr>
        <p:txBody>
          <a:bodyPr/>
          <a:lstStyle>
            <a:lvl1pPr>
              <a:defRPr baseline="0">
                <a:solidFill>
                  <a:schemeClr val="tx2"/>
                </a:solidFill>
              </a:defRPr>
            </a:lvl1p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grpSp>
        <p:nvGrpSpPr>
          <p:cNvPr id="9" name="Group 8"/>
          <p:cNvGrpSpPr/>
          <p:nvPr/>
        </p:nvGrpSpPr>
        <p:grpSpPr>
          <a:xfrm>
            <a:off x="564645" y="744471"/>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77394305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331E2649-5EBA-4D39-9965-126D704860BE}" type="datetime1">
              <a:rPr lang="en-US" smtClean="0">
                <a:solidFill>
                  <a:srgbClr val="1A2E40"/>
                </a:solidFill>
              </a:rPr>
              <a:pPr defTabSz="685783">
                <a:defRPr/>
              </a:pPr>
              <a:t>5/1/2026</a:t>
            </a:fld>
            <a:endParaRPr lang="en-US">
              <a:solidFill>
                <a:srgbClr val="1A2E40"/>
              </a:solidFill>
            </a:endParaRPr>
          </a:p>
        </p:txBody>
      </p:sp>
      <p:sp>
        <p:nvSpPr>
          <p:cNvPr id="5" name="Footer Placeholder 4"/>
          <p:cNvSpPr>
            <a:spLocks noGrp="1"/>
          </p:cNvSpPr>
          <p:nvPr>
            <p:ph type="ftr" sz="quarter" idx="11"/>
          </p:nvPr>
        </p:nvSpPr>
        <p:spPr/>
        <p:txBody>
          <a:bodyPr/>
          <a:lstStyle/>
          <a:p>
            <a:pPr defTabSz="685783">
              <a:defRPr/>
            </a:pPr>
            <a:endParaRPr lang="en-US">
              <a:solidFill>
                <a:srgbClr val="1A2E40"/>
              </a:solidFill>
            </a:endParaRPr>
          </a:p>
        </p:txBody>
      </p:sp>
      <p:sp>
        <p:nvSpPr>
          <p:cNvPr id="6" name="Slide Number Placeholder 5"/>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11146196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2"/>
            <a:ext cx="7209728" cy="2852737"/>
          </a:xfrm>
        </p:spPr>
        <p:txBody>
          <a:bodyPr anchor="b">
            <a:normAutofit/>
          </a:bodyPr>
          <a:lstStyle>
            <a:lvl1pPr algn="r">
              <a:defRPr sz="54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9"/>
            <a:ext cx="7209728" cy="1143324"/>
          </a:xfrm>
        </p:spPr>
        <p:txBody>
          <a:bodyPr/>
          <a:lstStyle>
            <a:lvl1pPr marL="0" indent="0" algn="r">
              <a:lnSpc>
                <a:spcPct val="112000"/>
              </a:lnSpc>
              <a:spcBef>
                <a:spcPts val="0"/>
              </a:spcBef>
              <a:spcAft>
                <a:spcPts val="0"/>
              </a:spcAft>
              <a:buNone/>
              <a:defRPr sz="1800">
                <a:solidFill>
                  <a:schemeClr val="tx2"/>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2" y="6453387"/>
            <a:ext cx="1216807" cy="404615"/>
          </a:xfrm>
        </p:spPr>
        <p:txBody>
          <a:bodyPr/>
          <a:lstStyle>
            <a:lvl1pPr>
              <a:defRPr>
                <a:solidFill>
                  <a:schemeClr val="tx2"/>
                </a:solidFill>
              </a:defRPr>
            </a:lvl1pPr>
          </a:lstStyle>
          <a:p>
            <a:pPr defTabSz="685783">
              <a:defRPr/>
            </a:pPr>
            <a:fld id="{338ECF8F-24D7-494F-9912-A48A410C1B46}" type="datetime1">
              <a:rPr lang="en-US" smtClean="0">
                <a:solidFill>
                  <a:srgbClr val="EBE7DD"/>
                </a:solidFill>
              </a:rPr>
              <a:pPr defTabSz="685783">
                <a:defRPr/>
              </a:pPr>
              <a:t>5/1/2026</a:t>
            </a:fld>
            <a:endParaRPr lang="en-US">
              <a:solidFill>
                <a:srgbClr val="EBE7DD"/>
              </a:solidFill>
            </a:endParaRPr>
          </a:p>
        </p:txBody>
      </p:sp>
      <p:sp>
        <p:nvSpPr>
          <p:cNvPr id="5" name="Footer Placeholder 4"/>
          <p:cNvSpPr>
            <a:spLocks noGrp="1"/>
          </p:cNvSpPr>
          <p:nvPr>
            <p:ph type="ftr" sz="quarter" idx="11"/>
          </p:nvPr>
        </p:nvSpPr>
        <p:spPr>
          <a:xfrm>
            <a:off x="1938235" y="6453387"/>
            <a:ext cx="5267533" cy="404615"/>
          </a:xfrm>
        </p:spPr>
        <p:txBody>
          <a:bodyPr/>
          <a:lstStyle>
            <a:lvl1pPr algn="ctr">
              <a:defRPr>
                <a:solidFill>
                  <a:schemeClr val="tx2"/>
                </a:solidFill>
              </a:defRPr>
            </a:lvl1pPr>
          </a:lstStyle>
          <a:p>
            <a:pPr defTabSz="685783">
              <a:defRPr/>
            </a:pPr>
            <a:endParaRPr lang="en-US">
              <a:solidFill>
                <a:srgbClr val="EBE7DD"/>
              </a:solidFill>
            </a:endParaRPr>
          </a:p>
        </p:txBody>
      </p:sp>
      <p:sp>
        <p:nvSpPr>
          <p:cNvPr id="6" name="Slide Number Placeholder 5"/>
          <p:cNvSpPr>
            <a:spLocks noGrp="1"/>
          </p:cNvSpPr>
          <p:nvPr>
            <p:ph type="sldNum" sz="quarter" idx="12"/>
          </p:nvPr>
        </p:nvSpPr>
        <p:spPr>
          <a:xfrm>
            <a:off x="7373012" y="6453387"/>
            <a:ext cx="1197219" cy="404615"/>
          </a:xfrm>
        </p:spPr>
        <p:txBody>
          <a:bodyPr/>
          <a:lstStyle>
            <a:lvl1pPr>
              <a:defRPr>
                <a:solidFill>
                  <a:schemeClr val="tx2"/>
                </a:solidFill>
              </a:defRPr>
            </a:lvl1pPr>
          </a:lstStyle>
          <a:p>
            <a:pPr defTabSz="685783">
              <a:defRPr/>
            </a:pPr>
            <a:fld id="{474CB9FC-DBA6-4D6C-904C-B40E4C4413E9}" type="slidenum">
              <a:rPr lang="en-US" smtClean="0">
                <a:solidFill>
                  <a:srgbClr val="EBE7DD"/>
                </a:solidFill>
              </a:rPr>
              <a:pPr defTabSz="685783">
                <a:defRPr/>
              </a:pPr>
              <a:t>‹#›</a:t>
            </a:fld>
            <a:endParaRPr lang="en-US">
              <a:solidFill>
                <a:srgbClr val="EBE7DD"/>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xmlns="" val="4062020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3"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defRPr/>
            </a:pPr>
            <a:fld id="{7D131E97-D824-4DB5-BE4B-A7B3EF8843FD}" type="datetime1">
              <a:rPr lang="en-US" smtClean="0">
                <a:solidFill>
                  <a:srgbClr val="1A2E40"/>
                </a:solidFill>
              </a:rPr>
              <a:pPr defTabSz="685783">
                <a:defRPr/>
              </a:pPr>
              <a:t>5/1/2026</a:t>
            </a:fld>
            <a:endParaRPr lang="en-US">
              <a:solidFill>
                <a:srgbClr val="1A2E40"/>
              </a:solidFill>
            </a:endParaRPr>
          </a:p>
        </p:txBody>
      </p:sp>
      <p:sp>
        <p:nvSpPr>
          <p:cNvPr id="6" name="Footer Placeholder 5"/>
          <p:cNvSpPr>
            <a:spLocks noGrp="1"/>
          </p:cNvSpPr>
          <p:nvPr>
            <p:ph type="ftr" sz="quarter" idx="11"/>
          </p:nvPr>
        </p:nvSpPr>
        <p:spPr/>
        <p:txBody>
          <a:bodyPr/>
          <a:lstStyle/>
          <a:p>
            <a:pPr defTabSz="685783">
              <a:defRPr/>
            </a:pPr>
            <a:endParaRPr lang="en-US">
              <a:solidFill>
                <a:srgbClr val="1A2E40"/>
              </a:solidFill>
            </a:endParaRPr>
          </a:p>
        </p:txBody>
      </p:sp>
      <p:sp>
        <p:nvSpPr>
          <p:cNvPr id="7" name="Slide Number Placeholder 6"/>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358503150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1"/>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1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330521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defRPr/>
            </a:pPr>
            <a:fld id="{04D9A9E0-E563-4DAE-A11D-26CE757388CC}" type="datetime1">
              <a:rPr lang="en-US" smtClean="0">
                <a:solidFill>
                  <a:srgbClr val="1A2E40"/>
                </a:solidFill>
              </a:rPr>
              <a:pPr defTabSz="685783">
                <a:defRPr/>
              </a:pPr>
              <a:t>5/1/2026</a:t>
            </a:fld>
            <a:endParaRPr lang="en-US">
              <a:solidFill>
                <a:srgbClr val="1A2E40"/>
              </a:solidFill>
            </a:endParaRPr>
          </a:p>
        </p:txBody>
      </p:sp>
      <p:sp>
        <p:nvSpPr>
          <p:cNvPr id="8" name="Footer Placeholder 7"/>
          <p:cNvSpPr>
            <a:spLocks noGrp="1"/>
          </p:cNvSpPr>
          <p:nvPr>
            <p:ph type="ftr" sz="quarter" idx="11"/>
          </p:nvPr>
        </p:nvSpPr>
        <p:spPr/>
        <p:txBody>
          <a:bodyPr/>
          <a:lstStyle/>
          <a:p>
            <a:pPr defTabSz="685783">
              <a:defRPr/>
            </a:pPr>
            <a:endParaRPr lang="en-US">
              <a:solidFill>
                <a:srgbClr val="1A2E40"/>
              </a:solidFill>
            </a:endParaRPr>
          </a:p>
        </p:txBody>
      </p:sp>
      <p:sp>
        <p:nvSpPr>
          <p:cNvPr id="9" name="Slide Number Placeholder 8"/>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366208111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defRPr/>
            </a:pPr>
            <a:fld id="{0C7C519E-334D-481D-A02A-96B59DF78EF2}" type="datetime1">
              <a:rPr lang="en-US" smtClean="0">
                <a:solidFill>
                  <a:srgbClr val="1A2E40"/>
                </a:solidFill>
              </a:rPr>
              <a:pPr defTabSz="685783">
                <a:defRPr/>
              </a:pPr>
              <a:t>5/1/2026</a:t>
            </a:fld>
            <a:endParaRPr lang="en-US">
              <a:solidFill>
                <a:srgbClr val="1A2E40"/>
              </a:solidFill>
            </a:endParaRPr>
          </a:p>
        </p:txBody>
      </p:sp>
      <p:sp>
        <p:nvSpPr>
          <p:cNvPr id="4" name="Footer Placeholder 3"/>
          <p:cNvSpPr>
            <a:spLocks noGrp="1"/>
          </p:cNvSpPr>
          <p:nvPr>
            <p:ph type="ftr" sz="quarter" idx="11"/>
          </p:nvPr>
        </p:nvSpPr>
        <p:spPr/>
        <p:txBody>
          <a:bodyPr/>
          <a:lstStyle/>
          <a:p>
            <a:pPr defTabSz="685783">
              <a:defRPr/>
            </a:pPr>
            <a:endParaRPr lang="en-US">
              <a:solidFill>
                <a:srgbClr val="1A2E40"/>
              </a:solidFill>
            </a:endParaRPr>
          </a:p>
        </p:txBody>
      </p:sp>
      <p:sp>
        <p:nvSpPr>
          <p:cNvPr id="5" name="Slide Number Placeholder 4"/>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52340445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F5C560A4-74D1-4F88-A920-63B674C04E62}" type="datetime1">
              <a:rPr lang="en-US" smtClean="0">
                <a:solidFill>
                  <a:srgbClr val="1A2E40"/>
                </a:solidFill>
              </a:rPr>
              <a:pPr defTabSz="685783">
                <a:defRPr/>
              </a:pPr>
              <a:t>5/1/2026</a:t>
            </a:fld>
            <a:endParaRPr lang="en-US">
              <a:solidFill>
                <a:srgbClr val="1A2E40"/>
              </a:solidFill>
            </a:endParaRPr>
          </a:p>
        </p:txBody>
      </p:sp>
      <p:sp>
        <p:nvSpPr>
          <p:cNvPr id="3" name="Footer Placeholder 2"/>
          <p:cNvSpPr>
            <a:spLocks noGrp="1"/>
          </p:cNvSpPr>
          <p:nvPr>
            <p:ph type="ftr" sz="quarter" idx="11"/>
          </p:nvPr>
        </p:nvSpPr>
        <p:spPr/>
        <p:txBody>
          <a:bodyPr/>
          <a:lstStyle/>
          <a:p>
            <a:pPr defTabSz="685783">
              <a:defRPr/>
            </a:pPr>
            <a:endParaRPr lang="en-US">
              <a:solidFill>
                <a:srgbClr val="1A2E40"/>
              </a:solidFill>
            </a:endParaRPr>
          </a:p>
        </p:txBody>
      </p:sp>
      <p:sp>
        <p:nvSpPr>
          <p:cNvPr id="4" name="Slide Number Placeholder 3"/>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240289969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1"/>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2"/>
            <a:ext cx="3909060" cy="5175251"/>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6" y="6453387"/>
            <a:ext cx="903429" cy="404615"/>
          </a:xfrm>
        </p:spPr>
        <p:txBody>
          <a:bodyPr/>
          <a:lstStyle>
            <a:lvl1pPr>
              <a:defRPr>
                <a:solidFill>
                  <a:schemeClr val="tx2"/>
                </a:solidFill>
              </a:defRPr>
            </a:lvl1pPr>
          </a:lstStyle>
          <a:p>
            <a:pPr defTabSz="685783">
              <a:defRPr/>
            </a:pPr>
            <a:fld id="{E74A8484-6F0F-4B31-9C49-5F06CCD832AC}" type="datetime1">
              <a:rPr lang="en-US" smtClean="0">
                <a:solidFill>
                  <a:srgbClr val="1A2E40"/>
                </a:solidFill>
              </a:rPr>
              <a:pPr defTabSz="685783">
                <a:defRPr/>
              </a:pPr>
              <a:t>5/1/2026</a:t>
            </a:fld>
            <a:endParaRPr lang="en-US">
              <a:solidFill>
                <a:srgbClr val="1A2E40"/>
              </a:solidFill>
            </a:endParaRPr>
          </a:p>
        </p:txBody>
      </p:sp>
      <p:sp>
        <p:nvSpPr>
          <p:cNvPr id="6" name="Footer Placeholder 5"/>
          <p:cNvSpPr>
            <a:spLocks noGrp="1"/>
          </p:cNvSpPr>
          <p:nvPr>
            <p:ph type="ftr" sz="quarter" idx="11"/>
          </p:nvPr>
        </p:nvSpPr>
        <p:spPr>
          <a:xfrm>
            <a:off x="1654459" y="6453387"/>
            <a:ext cx="1780256" cy="404615"/>
          </a:xfrm>
        </p:spPr>
        <p:txBody>
          <a:bodyPr/>
          <a:lstStyle>
            <a:lvl1pPr>
              <a:defRPr>
                <a:solidFill>
                  <a:schemeClr val="tx2"/>
                </a:solidFill>
              </a:defRPr>
            </a:lvl1pPr>
          </a:lstStyle>
          <a:p>
            <a:pPr defTabSz="685783">
              <a:defRPr/>
            </a:pPr>
            <a:endParaRPr lang="en-US">
              <a:solidFill>
                <a:srgbClr val="1A2E40"/>
              </a:solidFill>
            </a:endParaRPr>
          </a:p>
        </p:txBody>
      </p:sp>
      <p:sp>
        <p:nvSpPr>
          <p:cNvPr id="7" name="Slide Number Placeholder 6"/>
          <p:cNvSpPr>
            <a:spLocks noGrp="1"/>
          </p:cNvSpPr>
          <p:nvPr>
            <p:ph type="sldNum" sz="quarter" idx="12"/>
          </p:nvPr>
        </p:nvSpPr>
        <p:spPr>
          <a:xfrm>
            <a:off x="7412356" y="6453387"/>
            <a:ext cx="1197219" cy="404615"/>
          </a:xfrm>
        </p:spPr>
        <p:txBody>
          <a:bodyPr/>
          <a:lstStyle>
            <a:lvl1pPr>
              <a:defRPr>
                <a:solidFill>
                  <a:schemeClr val="tx2"/>
                </a:solidFill>
              </a:defRPr>
            </a:lvl1p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00186219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1"/>
            <a:ext cx="2891790" cy="2157884"/>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3"/>
            <a:ext cx="4994910" cy="6857999"/>
          </a:xfrm>
        </p:spPr>
        <p:txBody>
          <a:bodyPr anchor="t">
            <a:normAutofit/>
          </a:bodyPr>
          <a:lstStyle>
            <a:lvl1pPr marL="0" indent="0">
              <a:buNone/>
              <a:defRPr sz="1500"/>
            </a:lvl1pPr>
            <a:lvl2pPr marL="342892" indent="0">
              <a:buNone/>
              <a:defRPr sz="1500"/>
            </a:lvl2pPr>
            <a:lvl3pPr marL="685783" indent="0">
              <a:buNone/>
              <a:defRPr sz="15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6" y="6453387"/>
            <a:ext cx="903429" cy="404615"/>
          </a:xfrm>
        </p:spPr>
        <p:txBody>
          <a:bodyPr/>
          <a:lstStyle>
            <a:lvl1pPr>
              <a:defRPr>
                <a:solidFill>
                  <a:schemeClr val="tx2"/>
                </a:solidFill>
              </a:defRPr>
            </a:lvl1pPr>
          </a:lstStyle>
          <a:p>
            <a:pPr defTabSz="685783">
              <a:defRPr/>
            </a:pPr>
            <a:fld id="{7D728A43-CD91-46A6-9635-7875AF32EA4F}" type="datetime1">
              <a:rPr lang="en-US" smtClean="0">
                <a:solidFill>
                  <a:srgbClr val="1A2E40"/>
                </a:solidFill>
              </a:rPr>
              <a:pPr defTabSz="685783">
                <a:defRPr/>
              </a:pPr>
              <a:t>5/1/2026</a:t>
            </a:fld>
            <a:endParaRPr lang="en-US">
              <a:solidFill>
                <a:srgbClr val="1A2E40"/>
              </a:solidFill>
            </a:endParaRPr>
          </a:p>
        </p:txBody>
      </p:sp>
      <p:sp>
        <p:nvSpPr>
          <p:cNvPr id="6" name="Footer Placeholder 5"/>
          <p:cNvSpPr>
            <a:spLocks noGrp="1"/>
          </p:cNvSpPr>
          <p:nvPr>
            <p:ph type="ftr" sz="quarter" idx="11"/>
          </p:nvPr>
        </p:nvSpPr>
        <p:spPr>
          <a:xfrm>
            <a:off x="1654459" y="6453387"/>
            <a:ext cx="1780256" cy="404615"/>
          </a:xfrm>
        </p:spPr>
        <p:txBody>
          <a:bodyPr/>
          <a:lstStyle>
            <a:lvl1pPr>
              <a:defRPr>
                <a:solidFill>
                  <a:schemeClr val="tx2"/>
                </a:solidFill>
              </a:defRPr>
            </a:lvl1pPr>
          </a:lstStyle>
          <a:p>
            <a:pPr defTabSz="685783">
              <a:defRPr/>
            </a:pPr>
            <a:endParaRPr lang="en-US">
              <a:solidFill>
                <a:srgbClr val="1A2E40"/>
              </a:solidFill>
            </a:endParaRPr>
          </a:p>
        </p:txBody>
      </p:sp>
      <p:sp>
        <p:nvSpPr>
          <p:cNvPr id="7" name="Slide Number Placeholder 6"/>
          <p:cNvSpPr>
            <a:spLocks noGrp="1"/>
          </p:cNvSpPr>
          <p:nvPr>
            <p:ph type="sldNum" sz="quarter" idx="12"/>
          </p:nvPr>
        </p:nvSpPr>
        <p:spPr>
          <a:xfrm>
            <a:off x="7412356" y="6453387"/>
            <a:ext cx="1197219" cy="404615"/>
          </a:xfrm>
        </p:spPr>
        <p:txBody>
          <a:bodyPr/>
          <a:lstStyle>
            <a:lvl1pPr>
              <a:defRPr>
                <a:solidFill>
                  <a:schemeClr val="tx2"/>
                </a:solidFill>
              </a:defRPr>
            </a:lvl1p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26095642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C37A3518-A5C0-46F7-B63D-8624C3B820BD}" type="datetime1">
              <a:rPr lang="en-US" smtClean="0">
                <a:solidFill>
                  <a:srgbClr val="1A2E40"/>
                </a:solidFill>
              </a:rPr>
              <a:pPr defTabSz="685783">
                <a:defRPr/>
              </a:pPr>
              <a:t>5/1/2026</a:t>
            </a:fld>
            <a:endParaRPr lang="en-US">
              <a:solidFill>
                <a:srgbClr val="1A2E40"/>
              </a:solidFill>
            </a:endParaRPr>
          </a:p>
        </p:txBody>
      </p:sp>
      <p:sp>
        <p:nvSpPr>
          <p:cNvPr id="5" name="Footer Placeholder 4"/>
          <p:cNvSpPr>
            <a:spLocks noGrp="1"/>
          </p:cNvSpPr>
          <p:nvPr>
            <p:ph type="ftr" sz="quarter" idx="11"/>
          </p:nvPr>
        </p:nvSpPr>
        <p:spPr/>
        <p:txBody>
          <a:bodyPr/>
          <a:lstStyle/>
          <a:p>
            <a:pPr defTabSz="685783">
              <a:defRPr/>
            </a:pPr>
            <a:endParaRPr lang="en-US">
              <a:solidFill>
                <a:srgbClr val="1A2E40"/>
              </a:solidFill>
            </a:endParaRPr>
          </a:p>
        </p:txBody>
      </p:sp>
      <p:sp>
        <p:nvSpPr>
          <p:cNvPr id="6" name="Slide Number Placeholder 5"/>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206451751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2" y="624157"/>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1" y="624157"/>
            <a:ext cx="613473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3846E80C-A2C7-4C98-897F-D38E82EB3633}" type="datetime1">
              <a:rPr lang="en-US" smtClean="0">
                <a:solidFill>
                  <a:srgbClr val="1A2E40"/>
                </a:solidFill>
              </a:rPr>
              <a:pPr defTabSz="685783">
                <a:defRPr/>
              </a:pPr>
              <a:t>5/1/2026</a:t>
            </a:fld>
            <a:endParaRPr lang="en-US">
              <a:solidFill>
                <a:srgbClr val="1A2E40"/>
              </a:solidFill>
            </a:endParaRPr>
          </a:p>
        </p:txBody>
      </p:sp>
      <p:sp>
        <p:nvSpPr>
          <p:cNvPr id="5" name="Footer Placeholder 4"/>
          <p:cNvSpPr>
            <a:spLocks noGrp="1"/>
          </p:cNvSpPr>
          <p:nvPr>
            <p:ph type="ftr" sz="quarter" idx="11"/>
          </p:nvPr>
        </p:nvSpPr>
        <p:spPr/>
        <p:txBody>
          <a:bodyPr/>
          <a:lstStyle/>
          <a:p>
            <a:pPr defTabSz="685783">
              <a:defRPr/>
            </a:pPr>
            <a:endParaRPr lang="en-US">
              <a:solidFill>
                <a:srgbClr val="1A2E40"/>
              </a:solidFill>
            </a:endParaRPr>
          </a:p>
        </p:txBody>
      </p:sp>
      <p:sp>
        <p:nvSpPr>
          <p:cNvPr id="6" name="Slide Number Placeholder 5"/>
          <p:cNvSpPr>
            <a:spLocks noGrp="1"/>
          </p:cNvSpPr>
          <p:nvPr>
            <p:ph type="sldNum" sz="quarter" idx="12"/>
          </p:nvPr>
        </p:nvSpPr>
        <p:spPr/>
        <p:txBody>
          <a:body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Tree>
    <p:extLst>
      <p:ext uri="{BB962C8B-B14F-4D97-AF65-F5344CB8AC3E}">
        <p14:creationId xmlns:p14="http://schemas.microsoft.com/office/powerpoint/2010/main" xmlns="" val="260755009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84"/>
        <p:cNvGrpSpPr/>
        <p:nvPr/>
      </p:nvGrpSpPr>
      <p:grpSpPr>
        <a:xfrm>
          <a:off x="0" y="0"/>
          <a:ext cx="0" cy="0"/>
          <a:chOff x="0" y="0"/>
          <a:chExt cx="0" cy="0"/>
        </a:xfrm>
      </p:grpSpPr>
      <p:grpSp>
        <p:nvGrpSpPr>
          <p:cNvPr id="85" name="Google Shape;85;p4"/>
          <p:cNvGrpSpPr/>
          <p:nvPr/>
        </p:nvGrpSpPr>
        <p:grpSpPr>
          <a:xfrm>
            <a:off x="625966" y="399168"/>
            <a:ext cx="999312"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ranklin Gothic Book"/>
                <a:ea typeface="+mn-ea"/>
                <a:cs typeface="+mn-cs"/>
              </a:endParaRPr>
            </a:p>
          </p:txBody>
        </p:sp>
      </p:grpSp>
      <p:sp>
        <p:nvSpPr>
          <p:cNvPr id="88" name="Google Shape;88;p4"/>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2653400"/>
            <a:ext cx="7030500" cy="3388800"/>
          </a:xfrm>
          <a:prstGeom prst="rect">
            <a:avLst/>
          </a:prstGeom>
        </p:spPr>
        <p:txBody>
          <a:bodyPr spcFirstLastPara="1" wrap="square" lIns="91425" tIns="91425" rIns="91425" bIns="91425" anchor="t" anchorCtr="0">
            <a:noAutofit/>
          </a:bodyPr>
          <a:lstStyle>
            <a:lvl1pPr marL="457178" lvl="0" indent="-311135">
              <a:spcBef>
                <a:spcPts val="0"/>
              </a:spcBef>
              <a:spcAft>
                <a:spcPts val="0"/>
              </a:spcAft>
              <a:buSzPts val="1300"/>
              <a:buChar char="●"/>
              <a:defRPr/>
            </a:lvl1pPr>
            <a:lvl2pPr marL="914355" lvl="1" indent="-298435">
              <a:spcBef>
                <a:spcPts val="1600"/>
              </a:spcBef>
              <a:spcAft>
                <a:spcPts val="0"/>
              </a:spcAft>
              <a:buSzPts val="1100"/>
              <a:buChar char="○"/>
              <a:defRPr/>
            </a:lvl2pPr>
            <a:lvl3pPr marL="1371532" lvl="2" indent="-298435">
              <a:spcBef>
                <a:spcPts val="1600"/>
              </a:spcBef>
              <a:spcAft>
                <a:spcPts val="0"/>
              </a:spcAft>
              <a:buSzPts val="1100"/>
              <a:buChar char="■"/>
              <a:defRPr/>
            </a:lvl3pPr>
            <a:lvl4pPr marL="1828709" lvl="3" indent="-298435">
              <a:spcBef>
                <a:spcPts val="1600"/>
              </a:spcBef>
              <a:spcAft>
                <a:spcPts val="0"/>
              </a:spcAft>
              <a:buSzPts val="1100"/>
              <a:buChar char="●"/>
              <a:defRPr/>
            </a:lvl4pPr>
            <a:lvl5pPr marL="2285886" lvl="4" indent="-298435">
              <a:spcBef>
                <a:spcPts val="1600"/>
              </a:spcBef>
              <a:spcAft>
                <a:spcPts val="0"/>
              </a:spcAft>
              <a:buSzPts val="1100"/>
              <a:buChar char="○"/>
              <a:defRPr/>
            </a:lvl5pPr>
            <a:lvl6pPr marL="2743064" lvl="5" indent="-298435">
              <a:spcBef>
                <a:spcPts val="1600"/>
              </a:spcBef>
              <a:spcAft>
                <a:spcPts val="0"/>
              </a:spcAft>
              <a:buSzPts val="1100"/>
              <a:buChar char="■"/>
              <a:defRPr/>
            </a:lvl6pPr>
            <a:lvl7pPr marL="3200240" lvl="6" indent="-298435">
              <a:spcBef>
                <a:spcPts val="1600"/>
              </a:spcBef>
              <a:spcAft>
                <a:spcPts val="0"/>
              </a:spcAft>
              <a:buSzPts val="1100"/>
              <a:buChar char="●"/>
              <a:defRPr/>
            </a:lvl7pPr>
            <a:lvl8pPr marL="3657418" lvl="7" indent="-298435">
              <a:spcBef>
                <a:spcPts val="1600"/>
              </a:spcBef>
              <a:spcAft>
                <a:spcPts val="0"/>
              </a:spcAft>
              <a:buSzPts val="1100"/>
              <a:buChar char="○"/>
              <a:defRPr/>
            </a:lvl8pPr>
            <a:lvl9pPr marL="4114595" lvl="8" indent="-298435">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1A2E40"/>
                </a:solidFill>
              </a:rPr>
              <a:pPr defTabSz="685783">
                <a:defRPr/>
              </a:pPr>
              <a:t>‹#›</a:t>
            </a:fld>
            <a:endParaRPr lang="en-GB">
              <a:solidFill>
                <a:srgbClr val="1A2E40"/>
              </a:solidFill>
            </a:endParaRPr>
          </a:p>
        </p:txBody>
      </p:sp>
    </p:spTree>
    <p:extLst>
      <p:ext uri="{BB962C8B-B14F-4D97-AF65-F5344CB8AC3E}">
        <p14:creationId xmlns:p14="http://schemas.microsoft.com/office/powerpoint/2010/main" xmlns="" val="716360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2"/>
          <a:srcRect/>
          <a:stretch>
            <a:fillRect/>
          </a:stretch>
        </p:blipFill>
        <p:spPr>
          <a:xfrm>
            <a:off x="285750" y="-389466"/>
            <a:ext cx="8572500" cy="7636937"/>
          </a:xfrm>
          <a:prstGeom prst="rect">
            <a:avLst/>
          </a:prstGeom>
          <a:noFill/>
          <a:ln>
            <a:noFill/>
          </a:ln>
        </p:spPr>
      </p:pic>
      <p:sp>
        <p:nvSpPr>
          <p:cNvPr id="64" name="Google Shape;64;p15"/>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612687089"/>
      </p:ext>
    </p:extLst>
  </p:cSld>
  <p:clrMapOvr>
    <a:masterClrMapping/>
  </p:clrMapOvr>
  <p:transition spd="slow">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entury Gothic" panose="020B0502020202020204"/>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6"/>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0" name="Google Shape;70;p1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073031312"/>
      </p:ext>
    </p:extLst>
  </p:cSld>
  <p:clrMapOvr>
    <a:masterClrMapping/>
  </p:clrMapOvr>
  <p:transition spd="slow">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565942884"/>
      </p:ext>
    </p:extLst>
  </p:cSld>
  <p:clrMapOvr>
    <a:masterClrMapping/>
  </p:clrMapOvr>
  <p:transition spd="slow">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3888" y="1709739"/>
            <a:ext cx="78867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entury Gothic" panose="020B0502020202020204"/>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 name="Google Shape;81;p18"/>
          <p:cNvSpPr txBox="1">
            <a:spLocks noGrp="1"/>
          </p:cNvSpPr>
          <p:nvPr>
            <p:ph type="body" idx="1"/>
          </p:nvPr>
        </p:nvSpPr>
        <p:spPr>
          <a:xfrm>
            <a:off x="623888" y="4589463"/>
            <a:ext cx="7886700" cy="1500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2" name="Google Shape;82;p1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934849306"/>
      </p:ext>
    </p:extLst>
  </p:cSld>
  <p:clrMapOvr>
    <a:masterClrMapping/>
  </p:clrMapOvr>
  <p:transition spd="slow">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221642832"/>
      </p:ext>
    </p:extLst>
  </p:cSld>
  <p:clrMapOvr>
    <a:masterClrMapping/>
  </p:clrMapOvr>
  <p:transition spd="slow">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4" name="Google Shape;94;p20"/>
          <p:cNvSpPr txBox="1">
            <a:spLocks noGrp="1"/>
          </p:cNvSpPr>
          <p:nvPr>
            <p:ph type="body" idx="1"/>
          </p:nvPr>
        </p:nvSpPr>
        <p:spPr>
          <a:xfrm>
            <a:off x="629841" y="1681163"/>
            <a:ext cx="38685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5" name="Google Shape;95;p20"/>
          <p:cNvSpPr txBox="1">
            <a:spLocks noGrp="1"/>
          </p:cNvSpPr>
          <p:nvPr>
            <p:ph type="body" idx="2"/>
          </p:nvPr>
        </p:nvSpPr>
        <p:spPr>
          <a:xfrm>
            <a:off x="629841" y="2505075"/>
            <a:ext cx="3868500" cy="3684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7" name="Google Shape;97;p20"/>
          <p:cNvSpPr txBox="1">
            <a:spLocks noGrp="1"/>
          </p:cNvSpPr>
          <p:nvPr>
            <p:ph type="body" idx="4"/>
          </p:nvPr>
        </p:nvSpPr>
        <p:spPr>
          <a:xfrm>
            <a:off x="4629150" y="2505075"/>
            <a:ext cx="3887400" cy="3684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496437887"/>
      </p:ext>
    </p:extLst>
  </p:cSld>
  <p:clrMapOvr>
    <a:masterClrMapping/>
  </p:clrMapOvr>
  <p:transition spd="slow">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 name="Google Shape;103;p21"/>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78718123"/>
      </p:ext>
    </p:extLst>
  </p:cSld>
  <p:clrMapOvr>
    <a:masterClrMapping/>
  </p:clrMapOvr>
  <p:transition spd="slow">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entury Gothic" panose="020B0502020202020204"/>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txBox="1">
            <a:spLocks noGrp="1"/>
          </p:cNvSpPr>
          <p:nvPr>
            <p:ph type="body" idx="1"/>
          </p:nvPr>
        </p:nvSpPr>
        <p:spPr>
          <a:xfrm>
            <a:off x="3887391" y="987425"/>
            <a:ext cx="4629300" cy="48736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9" name="Google Shape;109;p22"/>
          <p:cNvSpPr txBox="1">
            <a:spLocks noGrp="1"/>
          </p:cNvSpPr>
          <p:nvPr>
            <p:ph type="body" idx="2"/>
          </p:nvPr>
        </p:nvSpPr>
        <p:spPr>
          <a:xfrm>
            <a:off x="629841" y="2057400"/>
            <a:ext cx="2949000" cy="3811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747220850"/>
      </p:ext>
    </p:extLst>
  </p:cSld>
  <p:clrMapOvr>
    <a:masterClrMapping/>
  </p:clrMapOvr>
  <p:transition spd="slow">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entury Gothic" panose="020B0502020202020204"/>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a:spLocks noGrp="1"/>
          </p:cNvSpPr>
          <p:nvPr>
            <p:ph type="pic" idx="2"/>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400"/>
              </a:spcBef>
              <a:spcAft>
                <a:spcPts val="0"/>
              </a:spcAft>
              <a:buClr>
                <a:schemeClr val="dk1"/>
              </a:buClr>
              <a:buSzPts val="2100"/>
              <a:buFont typeface="Arial" panose="020B0604020202020204"/>
              <a:buNone/>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400"/>
              </a:spcBef>
              <a:spcAft>
                <a:spcPts val="0"/>
              </a:spcAft>
              <a:buClr>
                <a:schemeClr val="dk1"/>
              </a:buClr>
              <a:buSzPts val="18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400"/>
              </a:spcBef>
              <a:spcAft>
                <a:spcPts val="0"/>
              </a:spcAft>
              <a:buClr>
                <a:schemeClr val="dk1"/>
              </a:buClr>
              <a:buSzPts val="1500"/>
              <a:buFont typeface="Arial" panose="020B0604020202020204"/>
              <a:buNone/>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16" name="Google Shape;116;p23"/>
          <p:cNvSpPr txBox="1">
            <a:spLocks noGrp="1"/>
          </p:cNvSpPr>
          <p:nvPr>
            <p:ph type="body" idx="1"/>
          </p:nvPr>
        </p:nvSpPr>
        <p:spPr>
          <a:xfrm>
            <a:off x="629841" y="2057400"/>
            <a:ext cx="2949000" cy="38116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7" name="Google Shape;117;p2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412887916"/>
      </p:ext>
    </p:extLst>
  </p:cSld>
  <p:clrMapOvr>
    <a:masterClrMapping/>
  </p:clrMapOvr>
  <p:transition spd="slow">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4"/>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3" name="Google Shape;123;p2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91533624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9" name="Google Shape;129;p25"/>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5"/>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000303153"/>
      </p:ext>
    </p:extLst>
  </p:cSld>
  <p:clrMapOvr>
    <a:masterClrMapping/>
  </p:clrMapOvr>
  <p:transition spd="slow">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2"/>
        <p:cNvGrpSpPr/>
        <p:nvPr/>
      </p:nvGrpSpPr>
      <p:grpSpPr>
        <a:xfrm>
          <a:off x="0" y="0"/>
          <a:ext cx="0" cy="0"/>
          <a:chOff x="0" y="0"/>
          <a:chExt cx="0" cy="0"/>
        </a:xfrm>
      </p:grpSpPr>
      <p:pic>
        <p:nvPicPr>
          <p:cNvPr id="133" name="Google Shape;133;p26"/>
          <p:cNvPicPr preferRelativeResize="0"/>
          <p:nvPr/>
        </p:nvPicPr>
        <p:blipFill rotWithShape="1">
          <a:blip r:embed="rId2"/>
          <a:srcRect t="7940" b="7948"/>
          <a:stretch>
            <a:fillRect/>
          </a:stretch>
        </p:blipFill>
        <p:spPr>
          <a:xfrm flipH="1">
            <a:off x="-2" y="1"/>
            <a:ext cx="9144002" cy="6858001"/>
          </a:xfrm>
          <a:prstGeom prst="rect">
            <a:avLst/>
          </a:prstGeom>
          <a:noFill/>
          <a:ln>
            <a:noFill/>
          </a:ln>
        </p:spPr>
      </p:pic>
      <p:sp>
        <p:nvSpPr>
          <p:cNvPr id="134" name="Google Shape;134;p26"/>
          <p:cNvSpPr/>
          <p:nvPr/>
        </p:nvSpPr>
        <p:spPr>
          <a:xfrm>
            <a:off x="0" y="-689"/>
            <a:ext cx="9144000" cy="6858000"/>
          </a:xfrm>
          <a:prstGeom prst="rect">
            <a:avLst/>
          </a:prstGeom>
          <a:gradFill>
            <a:gsLst>
              <a:gs pos="0">
                <a:srgbClr val="024793">
                  <a:alpha val="80000"/>
                </a:srgbClr>
              </a:gs>
              <a:gs pos="100000">
                <a:srgbClr val="33D360">
                  <a:alpha val="20000"/>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5" name="Google Shape;135;p26"/>
          <p:cNvSpPr txBox="1">
            <a:spLocks noGrp="1"/>
          </p:cNvSpPr>
          <p:nvPr>
            <p:ph type="subTitle" idx="1"/>
          </p:nvPr>
        </p:nvSpPr>
        <p:spPr>
          <a:xfrm>
            <a:off x="628650" y="4874148"/>
            <a:ext cx="6858000" cy="938400"/>
          </a:xfrm>
          <a:prstGeom prst="rect">
            <a:avLst/>
          </a:prstGeom>
          <a:noFill/>
          <a:ln>
            <a:noFill/>
          </a:ln>
        </p:spPr>
        <p:txBody>
          <a:bodyPr spcFirstLastPara="1" wrap="square" lIns="0" tIns="0" rIns="0" bIns="0" anchor="t" anchorCtr="0">
            <a:normAutofit/>
          </a:bodyPr>
          <a:lstStyle>
            <a:lvl1pPr lvl="0" algn="l" rtl="0">
              <a:lnSpc>
                <a:spcPct val="90000"/>
              </a:lnSpc>
              <a:spcBef>
                <a:spcPts val="800"/>
              </a:spcBef>
              <a:spcAft>
                <a:spcPts val="0"/>
              </a:spcAft>
              <a:buClr>
                <a:schemeClr val="lt1"/>
              </a:buClr>
              <a:buSzPts val="1500"/>
              <a:buNone/>
              <a:defRPr sz="1500">
                <a:solidFill>
                  <a:schemeClr val="l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6" name="Google Shape;136;p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6"/>
          <p:cNvSpPr/>
          <p:nvPr/>
        </p:nvSpPr>
        <p:spPr>
          <a:xfrm>
            <a:off x="5543550" y="999779"/>
            <a:ext cx="3886200" cy="33144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38" name="Google Shape;138;p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
        <p:nvSpPr>
          <p:cNvPr id="140" name="Google Shape;140;p26"/>
          <p:cNvSpPr/>
          <p:nvPr/>
        </p:nvSpPr>
        <p:spPr>
          <a:xfrm>
            <a:off x="1192" y="-689"/>
            <a:ext cx="9142800" cy="3175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1" name="Google Shape;141;p26"/>
          <p:cNvSpPr/>
          <p:nvPr/>
        </p:nvSpPr>
        <p:spPr>
          <a:xfrm>
            <a:off x="1192" y="-22872"/>
            <a:ext cx="9142810" cy="2961253"/>
          </a:xfrm>
          <a:custGeom>
            <a:avLst/>
            <a:gdLst/>
            <a:ahLst/>
            <a:cxnLst/>
            <a:rect l="l" t="t" r="r" b="b"/>
            <a:pathLst>
              <a:path w="3840" h="932" extrusionOk="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2" name="Google Shape;142;p26"/>
          <p:cNvSpPr/>
          <p:nvPr/>
        </p:nvSpPr>
        <p:spPr>
          <a:xfrm>
            <a:off x="1192" y="62686"/>
            <a:ext cx="9142810" cy="3712263"/>
          </a:xfrm>
          <a:custGeom>
            <a:avLst/>
            <a:gdLst/>
            <a:ahLst/>
            <a:cxnLst/>
            <a:rect l="l" t="t" r="r" b="b"/>
            <a:pathLst>
              <a:path w="3840" h="1168" extrusionOk="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3" name="Google Shape;143;p26"/>
          <p:cNvSpPr/>
          <p:nvPr/>
        </p:nvSpPr>
        <p:spPr>
          <a:xfrm>
            <a:off x="1192" y="-354014"/>
            <a:ext cx="9142810" cy="3582339"/>
          </a:xfrm>
          <a:custGeom>
            <a:avLst/>
            <a:gdLst/>
            <a:ahLst/>
            <a:cxnLst/>
            <a:rect l="l" t="t" r="r" b="b"/>
            <a:pathLst>
              <a:path w="3840" h="1127" extrusionOk="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4" name="Google Shape;144;p26"/>
          <p:cNvSpPr txBox="1">
            <a:spLocks noGrp="1"/>
          </p:cNvSpPr>
          <p:nvPr>
            <p:ph type="ctrTitle"/>
          </p:nvPr>
        </p:nvSpPr>
        <p:spPr>
          <a:xfrm>
            <a:off x="628650" y="2100181"/>
            <a:ext cx="4619700" cy="23876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lt1"/>
              </a:buClr>
              <a:buSzPts val="4500"/>
              <a:buFont typeface="Avenir"/>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6"/>
          <p:cNvSpPr/>
          <p:nvPr/>
        </p:nvSpPr>
        <p:spPr>
          <a:xfrm flipH="1">
            <a:off x="-4" y="4203701"/>
            <a:ext cx="9100282" cy="2654300"/>
          </a:xfrm>
          <a:custGeom>
            <a:avLst/>
            <a:gdLst/>
            <a:ahLst/>
            <a:cxnLst/>
            <a:rect l="l" t="t" r="r" b="b"/>
            <a:pathLst>
              <a:path w="3474" h="952" extrusionOk="0">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6" name="Google Shape;146;p26"/>
          <p:cNvSpPr/>
          <p:nvPr/>
        </p:nvSpPr>
        <p:spPr>
          <a:xfrm>
            <a:off x="4763" y="5265821"/>
            <a:ext cx="9139238" cy="1592179"/>
          </a:xfrm>
          <a:custGeom>
            <a:avLst/>
            <a:gdLst/>
            <a:ahLst/>
            <a:cxnLst/>
            <a:rect l="l" t="t" r="r" b="b"/>
            <a:pathLst>
              <a:path w="3840" h="672" extrusionOk="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FFFFFF">
                  <a:alpha val="20000"/>
                </a:srgbClr>
              </a:gs>
              <a:gs pos="100000">
                <a:srgbClr val="FFFFFF">
                  <a:alpha val="4705"/>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7" name="Google Shape;147;p26"/>
          <p:cNvSpPr/>
          <p:nvPr/>
        </p:nvSpPr>
        <p:spPr>
          <a:xfrm>
            <a:off x="656035" y="4486275"/>
            <a:ext cx="432300" cy="47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xmlns="" val="2923685272"/>
      </p:ext>
    </p:extLst>
  </p:cSld>
  <p:clrMapOvr>
    <a:masterClrMapping/>
  </p:clrMapOvr>
  <p:transition spd="slow">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148"/>
        <p:cNvGrpSpPr/>
        <p:nvPr/>
      </p:nvGrpSpPr>
      <p:grpSpPr>
        <a:xfrm>
          <a:off x="0" y="0"/>
          <a:ext cx="0" cy="0"/>
          <a:chOff x="0" y="0"/>
          <a:chExt cx="0" cy="0"/>
        </a:xfrm>
      </p:grpSpPr>
      <p:pic>
        <p:nvPicPr>
          <p:cNvPr id="149" name="Google Shape;149;p27"/>
          <p:cNvPicPr preferRelativeResize="0"/>
          <p:nvPr/>
        </p:nvPicPr>
        <p:blipFill rotWithShape="1">
          <a:blip r:embed="rId2"/>
          <a:srcRect l="11549" r="11557"/>
          <a:stretch>
            <a:fillRect/>
          </a:stretch>
        </p:blipFill>
        <p:spPr>
          <a:xfrm flipH="1">
            <a:off x="2" y="0"/>
            <a:ext cx="9143999" cy="6795315"/>
          </a:xfrm>
          <a:prstGeom prst="rect">
            <a:avLst/>
          </a:prstGeom>
          <a:noFill/>
          <a:ln>
            <a:noFill/>
          </a:ln>
        </p:spPr>
      </p:pic>
      <p:sp>
        <p:nvSpPr>
          <p:cNvPr id="150" name="Google Shape;150;p27"/>
          <p:cNvSpPr/>
          <p:nvPr/>
        </p:nvSpPr>
        <p:spPr>
          <a:xfrm rot="10800000" flipH="1">
            <a:off x="4763" y="111"/>
            <a:ext cx="9144000" cy="6857200"/>
          </a:xfrm>
          <a:prstGeom prst="rect">
            <a:avLst/>
          </a:prstGeom>
          <a:gradFill>
            <a:gsLst>
              <a:gs pos="0">
                <a:srgbClr val="024793">
                  <a:alpha val="91764"/>
                </a:srgbClr>
              </a:gs>
              <a:gs pos="27000">
                <a:srgbClr val="024793">
                  <a:alpha val="91764"/>
                </a:srgbClr>
              </a:gs>
              <a:gs pos="100000">
                <a:srgbClr val="33D360">
                  <a:alpha val="20000"/>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1" name="Google Shape;151;p27"/>
          <p:cNvSpPr/>
          <p:nvPr/>
        </p:nvSpPr>
        <p:spPr>
          <a:xfrm rot="10800000" flipH="1">
            <a:off x="5543550" y="2543821"/>
            <a:ext cx="3886200" cy="3314400"/>
          </a:xfrm>
          <a:prstGeom prst="ellipse">
            <a:avLst/>
          </a:prstGeom>
          <a:gradFill>
            <a:gsLst>
              <a:gs pos="0">
                <a:schemeClr val="lt1"/>
              </a:gs>
              <a:gs pos="15000">
                <a:schemeClr val="lt1"/>
              </a:gs>
              <a:gs pos="49600">
                <a:srgbClr val="FFFFFF">
                  <a:alpha val="28627"/>
                </a:srgbClr>
              </a:gs>
              <a:gs pos="99000">
                <a:srgbClr val="FFFFFF">
                  <a:alpha val="0"/>
                </a:srgbClr>
              </a:gs>
              <a:gs pos="100000">
                <a:srgbClr val="FFFFFF">
                  <a:alpha val="0"/>
                </a:srgbClr>
              </a:gs>
            </a:gsLst>
            <a:path path="circle">
              <a:fillToRect l="50000" t="50000" r="50000" b="50000"/>
            </a:path>
            <a:tileRect/>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2" name="Google Shape;152;p27"/>
          <p:cNvSpPr/>
          <p:nvPr/>
        </p:nvSpPr>
        <p:spPr>
          <a:xfrm rot="10800000" flipH="1">
            <a:off x="1192" y="3683489"/>
            <a:ext cx="9142800" cy="3175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3" name="Google Shape;153;p27"/>
          <p:cNvSpPr/>
          <p:nvPr/>
        </p:nvSpPr>
        <p:spPr>
          <a:xfrm rot="10800000" flipH="1">
            <a:off x="1192" y="3919619"/>
            <a:ext cx="9142810" cy="2961253"/>
          </a:xfrm>
          <a:custGeom>
            <a:avLst/>
            <a:gdLst/>
            <a:ahLst/>
            <a:cxnLst/>
            <a:rect l="l" t="t" r="r" b="b"/>
            <a:pathLst>
              <a:path w="3840" h="932" extrusionOk="0">
                <a:moveTo>
                  <a:pt x="0" y="8"/>
                </a:moveTo>
                <a:cubicBezTo>
                  <a:pt x="0" y="552"/>
                  <a:pt x="0" y="552"/>
                  <a:pt x="0" y="552"/>
                </a:cubicBezTo>
                <a:cubicBezTo>
                  <a:pt x="0" y="552"/>
                  <a:pt x="183" y="0"/>
                  <a:pt x="1040" y="189"/>
                </a:cubicBezTo>
                <a:cubicBezTo>
                  <a:pt x="1896" y="379"/>
                  <a:pt x="2556" y="788"/>
                  <a:pt x="3016" y="860"/>
                </a:cubicBezTo>
                <a:cubicBezTo>
                  <a:pt x="3476" y="932"/>
                  <a:pt x="3840" y="644"/>
                  <a:pt x="3840" y="644"/>
                </a:cubicBezTo>
                <a:cubicBezTo>
                  <a:pt x="3840" y="8"/>
                  <a:pt x="3840" y="8"/>
                  <a:pt x="3840" y="8"/>
                </a:cubicBezTo>
                <a:lnTo>
                  <a:pt x="0" y="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 name="Google Shape;154;p27"/>
          <p:cNvSpPr/>
          <p:nvPr/>
        </p:nvSpPr>
        <p:spPr>
          <a:xfrm rot="10800000" flipH="1">
            <a:off x="1192" y="3083056"/>
            <a:ext cx="9142810" cy="3712259"/>
          </a:xfrm>
          <a:custGeom>
            <a:avLst/>
            <a:gdLst/>
            <a:ahLst/>
            <a:cxnLst/>
            <a:rect l="l" t="t" r="r" b="b"/>
            <a:pathLst>
              <a:path w="3840" h="1168" extrusionOk="0">
                <a:moveTo>
                  <a:pt x="3840" y="496"/>
                </a:moveTo>
                <a:cubicBezTo>
                  <a:pt x="3840" y="772"/>
                  <a:pt x="3840" y="772"/>
                  <a:pt x="3840" y="772"/>
                </a:cubicBezTo>
                <a:cubicBezTo>
                  <a:pt x="3840" y="772"/>
                  <a:pt x="3324" y="1168"/>
                  <a:pt x="2632" y="868"/>
                </a:cubicBezTo>
                <a:cubicBezTo>
                  <a:pt x="1940" y="568"/>
                  <a:pt x="1136" y="80"/>
                  <a:pt x="600" y="172"/>
                </a:cubicBezTo>
                <a:cubicBezTo>
                  <a:pt x="64" y="264"/>
                  <a:pt x="0" y="788"/>
                  <a:pt x="0" y="788"/>
                </a:cubicBezTo>
                <a:cubicBezTo>
                  <a:pt x="0" y="306"/>
                  <a:pt x="0" y="306"/>
                  <a:pt x="0" y="306"/>
                </a:cubicBezTo>
                <a:cubicBezTo>
                  <a:pt x="0" y="306"/>
                  <a:pt x="264" y="0"/>
                  <a:pt x="988" y="86"/>
                </a:cubicBezTo>
                <a:cubicBezTo>
                  <a:pt x="1755" y="178"/>
                  <a:pt x="2972" y="996"/>
                  <a:pt x="3840" y="496"/>
                </a:cubicBezTo>
                <a:close/>
              </a:path>
            </a:pathLst>
          </a:custGeom>
          <a:gradFill>
            <a:gsLst>
              <a:gs pos="0">
                <a:srgbClr val="117283"/>
              </a:gs>
              <a:gs pos="100000">
                <a:srgbClr val="33D360"/>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 name="Google Shape;155;p27"/>
          <p:cNvSpPr/>
          <p:nvPr/>
        </p:nvSpPr>
        <p:spPr>
          <a:xfrm rot="10800000" flipH="1">
            <a:off x="1192" y="3629675"/>
            <a:ext cx="9142810" cy="3582339"/>
          </a:xfrm>
          <a:custGeom>
            <a:avLst/>
            <a:gdLst/>
            <a:ahLst/>
            <a:cxnLst/>
            <a:rect l="l" t="t" r="r" b="b"/>
            <a:pathLst>
              <a:path w="3840" h="1127" extrusionOk="0">
                <a:moveTo>
                  <a:pt x="3840" y="627"/>
                </a:moveTo>
                <a:cubicBezTo>
                  <a:pt x="3840" y="784"/>
                  <a:pt x="3840" y="784"/>
                  <a:pt x="3840" y="784"/>
                </a:cubicBezTo>
                <a:cubicBezTo>
                  <a:pt x="3200" y="1108"/>
                  <a:pt x="2664" y="840"/>
                  <a:pt x="1504" y="420"/>
                </a:cubicBezTo>
                <a:cubicBezTo>
                  <a:pt x="344" y="0"/>
                  <a:pt x="0" y="568"/>
                  <a:pt x="0" y="568"/>
                </a:cubicBezTo>
                <a:cubicBezTo>
                  <a:pt x="0" y="437"/>
                  <a:pt x="0" y="437"/>
                  <a:pt x="0" y="437"/>
                </a:cubicBezTo>
                <a:cubicBezTo>
                  <a:pt x="0" y="437"/>
                  <a:pt x="264" y="131"/>
                  <a:pt x="988" y="217"/>
                </a:cubicBezTo>
                <a:cubicBezTo>
                  <a:pt x="1755" y="309"/>
                  <a:pt x="2972" y="1127"/>
                  <a:pt x="3840" y="627"/>
                </a:cubicBezTo>
                <a:close/>
              </a:path>
            </a:pathLst>
          </a:custGeom>
          <a:gradFill>
            <a:gsLst>
              <a:gs pos="0">
                <a:srgbClr val="024793"/>
              </a:gs>
              <a:gs pos="40000">
                <a:srgbClr val="117283"/>
              </a:gs>
              <a:gs pos="100000">
                <a:srgbClr val="2BBE68"/>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 name="Google Shape;156;p27"/>
          <p:cNvSpPr/>
          <p:nvPr/>
        </p:nvSpPr>
        <p:spPr>
          <a:xfrm rot="10800000">
            <a:off x="-4" y="1"/>
            <a:ext cx="9100282" cy="2654300"/>
          </a:xfrm>
          <a:custGeom>
            <a:avLst/>
            <a:gdLst/>
            <a:ahLst/>
            <a:cxnLst/>
            <a:rect l="l" t="t" r="r" b="b"/>
            <a:pathLst>
              <a:path w="3474" h="952" extrusionOk="0">
                <a:moveTo>
                  <a:pt x="3474" y="0"/>
                </a:moveTo>
                <a:cubicBezTo>
                  <a:pt x="3474" y="0"/>
                  <a:pt x="2710" y="580"/>
                  <a:pt x="1634" y="492"/>
                </a:cubicBezTo>
                <a:cubicBezTo>
                  <a:pt x="558" y="404"/>
                  <a:pt x="0" y="952"/>
                  <a:pt x="0" y="952"/>
                </a:cubicBezTo>
                <a:cubicBezTo>
                  <a:pt x="3474" y="952"/>
                  <a:pt x="3474" y="952"/>
                  <a:pt x="3474" y="952"/>
                </a:cubicBezTo>
                <a:lnTo>
                  <a:pt x="3474" y="0"/>
                </a:lnTo>
                <a:close/>
              </a:path>
            </a:pathLst>
          </a:custGeom>
          <a:gradFill>
            <a:gsLst>
              <a:gs pos="0">
                <a:srgbClr val="FFFFFF">
                  <a:alpha val="20000"/>
                </a:srgbClr>
              </a:gs>
              <a:gs pos="100000">
                <a:srgbClr val="FFFFFF">
                  <a:alpha val="4705"/>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 name="Google Shape;157;p27"/>
          <p:cNvSpPr/>
          <p:nvPr/>
        </p:nvSpPr>
        <p:spPr>
          <a:xfrm rot="10800000" flipH="1">
            <a:off x="4763" y="0"/>
            <a:ext cx="9139238" cy="1592179"/>
          </a:xfrm>
          <a:custGeom>
            <a:avLst/>
            <a:gdLst/>
            <a:ahLst/>
            <a:cxnLst/>
            <a:rect l="l" t="t" r="r" b="b"/>
            <a:pathLst>
              <a:path w="3840" h="672" extrusionOk="0">
                <a:moveTo>
                  <a:pt x="3840" y="0"/>
                </a:moveTo>
                <a:cubicBezTo>
                  <a:pt x="3840" y="0"/>
                  <a:pt x="3408" y="384"/>
                  <a:pt x="2440" y="416"/>
                </a:cubicBezTo>
                <a:cubicBezTo>
                  <a:pt x="1472" y="448"/>
                  <a:pt x="604" y="120"/>
                  <a:pt x="0" y="388"/>
                </a:cubicBezTo>
                <a:cubicBezTo>
                  <a:pt x="0" y="672"/>
                  <a:pt x="0" y="672"/>
                  <a:pt x="0" y="672"/>
                </a:cubicBezTo>
                <a:cubicBezTo>
                  <a:pt x="3840" y="672"/>
                  <a:pt x="3840" y="672"/>
                  <a:pt x="3840" y="672"/>
                </a:cubicBezTo>
                <a:lnTo>
                  <a:pt x="3840" y="0"/>
                </a:lnTo>
                <a:close/>
              </a:path>
            </a:pathLst>
          </a:custGeom>
          <a:gradFill>
            <a:gsLst>
              <a:gs pos="0">
                <a:srgbClr val="848484">
                  <a:alpha val="34901"/>
                </a:srgbClr>
              </a:gs>
              <a:gs pos="100000">
                <a:srgbClr val="FFFFFF">
                  <a:alpha val="4705"/>
                </a:srgbClr>
              </a:gs>
            </a:gsLst>
            <a:lin ang="1350003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 name="Google Shape;158;p27"/>
          <p:cNvSpPr txBox="1">
            <a:spLocks noGrp="1"/>
          </p:cNvSpPr>
          <p:nvPr>
            <p:ph type="subTitle" idx="1"/>
          </p:nvPr>
        </p:nvSpPr>
        <p:spPr>
          <a:xfrm>
            <a:off x="628650" y="3139239"/>
            <a:ext cx="6858000" cy="938400"/>
          </a:xfrm>
          <a:prstGeom prst="rect">
            <a:avLst/>
          </a:prstGeom>
          <a:noFill/>
          <a:ln>
            <a:noFill/>
          </a:ln>
        </p:spPr>
        <p:txBody>
          <a:bodyPr spcFirstLastPara="1" wrap="square" lIns="0" tIns="0" rIns="0" bIns="0" anchor="t" anchorCtr="0">
            <a:normAutofit/>
          </a:bodyPr>
          <a:lstStyle>
            <a:lvl1pPr lvl="0" algn="l" rtl="0">
              <a:lnSpc>
                <a:spcPct val="90000"/>
              </a:lnSpc>
              <a:spcBef>
                <a:spcPts val="800"/>
              </a:spcBef>
              <a:spcAft>
                <a:spcPts val="0"/>
              </a:spcAft>
              <a:buClr>
                <a:schemeClr val="lt1"/>
              </a:buClr>
              <a:buSzPts val="1500"/>
              <a:buNone/>
              <a:defRPr sz="1500">
                <a:solidFill>
                  <a:schemeClr val="lt1"/>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59" name="Google Shape;159;p2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2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
        <p:nvSpPr>
          <p:cNvPr id="162" name="Google Shape;162;p27"/>
          <p:cNvSpPr txBox="1">
            <a:spLocks noGrp="1"/>
          </p:cNvSpPr>
          <p:nvPr>
            <p:ph type="ctrTitle"/>
          </p:nvPr>
        </p:nvSpPr>
        <p:spPr>
          <a:xfrm>
            <a:off x="628650" y="365272"/>
            <a:ext cx="4619700" cy="23876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lt1"/>
              </a:buClr>
              <a:buSzPts val="4500"/>
              <a:buFont typeface="Avenir"/>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27"/>
          <p:cNvSpPr/>
          <p:nvPr/>
        </p:nvSpPr>
        <p:spPr>
          <a:xfrm>
            <a:off x="656035" y="2867479"/>
            <a:ext cx="432300" cy="47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xmlns="" val="1214773777"/>
      </p:ext>
    </p:extLst>
  </p:cSld>
  <p:clrMapOvr>
    <a:masterClrMapping/>
  </p:clrMapOvr>
  <p:transition spd="slow">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931197105"/>
      </p:ext>
    </p:extLst>
  </p:cSld>
  <p:clrMapOvr>
    <a:masterClrMapping/>
  </p:clrMapOvr>
  <p:transition spd="slow">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077147110"/>
      </p:ext>
    </p:extLst>
  </p:cSld>
  <p:clrMapOvr>
    <a:masterClrMapping/>
  </p:clrMapOvr>
  <p:transition spd="slow">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4072363693"/>
      </p:ext>
    </p:extLst>
  </p:cSld>
  <p:clrMapOvr>
    <a:masterClrMapping/>
  </p:clrMapOvr>
  <p:transition spd="slow">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661773978"/>
      </p:ext>
    </p:extLst>
  </p:cSld>
  <p:clrMapOvr>
    <a:masterClrMapping/>
  </p:clrMapOvr>
  <p:transition spd="slow">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732223948"/>
      </p:ext>
    </p:extLst>
  </p:cSld>
  <p:clrMapOvr>
    <a:masterClrMapping/>
  </p:clrMapOvr>
  <p:transition spd="slow">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105078873"/>
      </p:ext>
    </p:extLst>
  </p:cSld>
  <p:clrMapOvr>
    <a:masterClrMapping/>
  </p:clrMapOvr>
  <p:transition spd="slow">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394078396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0.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5/1/2026</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D2782-4E38-144A-A487-7AEADB010E39}" type="datetimeFigureOut">
              <a:rPr lang="en-US" smtClean="0"/>
              <a:pPr/>
              <a:t>5/1/2026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E5D79-4491-834F-BB20-0B9D09833570}" type="slidenum">
              <a:rPr lang="en-US" smtClean="0"/>
              <a:pPr/>
              <a:t>‹#›</a:t>
            </a:fld>
            <a:endParaRPr lang="en-US"/>
          </a:p>
        </p:txBody>
      </p:sp>
    </p:spTree>
    <p:extLst>
      <p:ext uri="{BB962C8B-B14F-4D97-AF65-F5344CB8AC3E}">
        <p14:creationId xmlns:p14="http://schemas.microsoft.com/office/powerpoint/2010/main" xmlns="" val="39000527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991DC-BC89-4177-A4A6-28E8C15401AA}" type="datetimeFigureOut">
              <a:rPr lang="en-IN" smtClean="0"/>
              <a:pPr/>
              <a:t>01-05-2026</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5D4AB-D045-4943-B614-33092F3385E3}"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5" y="593392"/>
            <a:ext cx="8520695" cy="763666"/>
          </a:xfrm>
          <a:prstGeom prst="rect">
            <a:avLst/>
          </a:prstGeom>
          <a:noFill/>
          <a:ln>
            <a:noFill/>
          </a:ln>
        </p:spPr>
        <p:txBody>
          <a:bodyPr spcFirstLastPara="1" wrap="square" lIns="91406" tIns="91406" rIns="91406" bIns="91406" anchor="t" anchorCtr="0">
            <a:noAutofit/>
          </a:bodyPr>
          <a:lstStyle>
            <a:lvl1pPr lvl="0">
              <a:spcBef>
                <a:spcPct val="0"/>
              </a:spcBef>
              <a:spcAft>
                <a:spcPts val="0"/>
              </a:spcAft>
              <a:buClr>
                <a:schemeClr val="dk1"/>
              </a:buClr>
              <a:buSzPts val="5000"/>
              <a:buFont typeface="Fugaz One"/>
              <a:buNone/>
              <a:defRPr sz="3400">
                <a:solidFill>
                  <a:schemeClr val="dk1"/>
                </a:solidFill>
                <a:latin typeface="Fugaz One"/>
                <a:ea typeface="Fugaz One"/>
                <a:cs typeface="Fugaz One"/>
                <a:sym typeface="Fugaz One"/>
              </a:defRPr>
            </a:lvl1pPr>
            <a:lvl2pPr lvl="1">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2pPr>
            <a:lvl3pPr lvl="2">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3pPr>
            <a:lvl4pPr lvl="3">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4pPr>
            <a:lvl5pPr lvl="4">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5pPr>
            <a:lvl6pPr lvl="5">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6pPr>
            <a:lvl7pPr lvl="6">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7pPr>
            <a:lvl8pPr lvl="7">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8pPr>
            <a:lvl9pPr lvl="8">
              <a:spcBef>
                <a:spcPct val="0"/>
              </a:spcBef>
              <a:spcAft>
                <a:spcPts val="0"/>
              </a:spcAft>
              <a:buClr>
                <a:schemeClr val="dk1"/>
              </a:buClr>
              <a:buSzPts val="3500"/>
              <a:buFont typeface="Bebas Neue"/>
              <a:buNone/>
              <a:defRPr sz="238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5" y="1536702"/>
            <a:ext cx="8520695" cy="4555323"/>
          </a:xfrm>
          <a:prstGeom prst="rect">
            <a:avLst/>
          </a:prstGeom>
          <a:noFill/>
          <a:ln>
            <a:noFill/>
          </a:ln>
        </p:spPr>
        <p:txBody>
          <a:bodyPr spcFirstLastPara="1" wrap="square" lIns="91406" tIns="91406" rIns="91406" bIns="91406" anchor="t" anchorCtr="0">
            <a:noAutofit/>
          </a:bodyPr>
          <a:lstStyle>
            <a:lvl1pPr marL="311150" lvl="0" indent="-233045">
              <a:lnSpc>
                <a:spcPct val="100000"/>
              </a:lnSpc>
              <a:spcBef>
                <a:spcPct val="0"/>
              </a:spcBef>
              <a:spcAft>
                <a:spcPts val="0"/>
              </a:spcAft>
              <a:buClr>
                <a:schemeClr val="dk1"/>
              </a:buClr>
              <a:buSzPts val="1800"/>
              <a:buFont typeface="Albert Sans"/>
              <a:buChar char="●"/>
              <a:defRPr sz="1225">
                <a:solidFill>
                  <a:schemeClr val="dk1"/>
                </a:solidFill>
                <a:latin typeface="Albert Sans"/>
                <a:ea typeface="Albert Sans"/>
                <a:cs typeface="Albert Sans"/>
                <a:sym typeface="Albert Sans"/>
              </a:defRPr>
            </a:lvl1pPr>
            <a:lvl2pPr marL="622300" lvl="1"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933450" lvl="2"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243965" lvl="3"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1555115" lvl="4"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1866265" lvl="5"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2177415" lvl="6"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2488565" lvl="7" indent="-215900">
              <a:lnSpc>
                <a:spcPct val="100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2799715" lvl="8" indent="-215900">
              <a:lnSpc>
                <a:spcPct val="115000"/>
              </a:lnSpc>
              <a:spcBef>
                <a:spcPct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12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83092"/>
            <a:ext cx="4114800" cy="762000"/>
          </a:xfrm>
          <a:prstGeom prst="rect">
            <a:avLst/>
          </a:prstGeom>
          <a:noFill/>
          <a:ln>
            <a:noFill/>
          </a:ln>
        </p:spPr>
        <p:txBody>
          <a:bodyPr spcFirstLastPara="1" wrap="square" lIns="60931" tIns="30458" rIns="60931" bIns="30458" anchor="ctr" anchorCtr="0">
            <a:normAutofit/>
          </a:bodyPr>
          <a:lstStyle>
            <a:lvl1pPr marR="0" lvl="0" algn="ctr" rtl="0">
              <a:spcBef>
                <a:spcPct val="0"/>
              </a:spcBef>
              <a:spcAft>
                <a:spcPts val="0"/>
              </a:spcAft>
              <a:buClr>
                <a:schemeClr val="dk1"/>
              </a:buClr>
              <a:buSzPts val="4400"/>
              <a:buFont typeface="Calibri" panose="020F0502020204030204"/>
              <a:buNone/>
              <a:defRPr sz="299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ct val="0"/>
              </a:spcBef>
              <a:spcAft>
                <a:spcPts val="0"/>
              </a:spcAft>
              <a:buSzPts val="1400"/>
              <a:buNone/>
              <a:defRPr sz="1225"/>
            </a:lvl2pPr>
            <a:lvl3pPr lvl="2">
              <a:spcBef>
                <a:spcPct val="0"/>
              </a:spcBef>
              <a:spcAft>
                <a:spcPts val="0"/>
              </a:spcAft>
              <a:buSzPts val="1400"/>
              <a:buNone/>
              <a:defRPr sz="1225"/>
            </a:lvl3pPr>
            <a:lvl4pPr lvl="3">
              <a:spcBef>
                <a:spcPct val="0"/>
              </a:spcBef>
              <a:spcAft>
                <a:spcPts val="0"/>
              </a:spcAft>
              <a:buSzPts val="1400"/>
              <a:buNone/>
              <a:defRPr sz="1225"/>
            </a:lvl4pPr>
            <a:lvl5pPr lvl="4">
              <a:spcBef>
                <a:spcPct val="0"/>
              </a:spcBef>
              <a:spcAft>
                <a:spcPts val="0"/>
              </a:spcAft>
              <a:buSzPts val="1400"/>
              <a:buNone/>
              <a:defRPr sz="1225"/>
            </a:lvl5pPr>
            <a:lvl6pPr lvl="5">
              <a:spcBef>
                <a:spcPct val="0"/>
              </a:spcBef>
              <a:spcAft>
                <a:spcPts val="0"/>
              </a:spcAft>
              <a:buSzPts val="1400"/>
              <a:buNone/>
              <a:defRPr sz="1225"/>
            </a:lvl6pPr>
            <a:lvl7pPr lvl="6">
              <a:spcBef>
                <a:spcPct val="0"/>
              </a:spcBef>
              <a:spcAft>
                <a:spcPts val="0"/>
              </a:spcAft>
              <a:buSzPts val="1400"/>
              <a:buNone/>
              <a:defRPr sz="1225"/>
            </a:lvl7pPr>
            <a:lvl8pPr lvl="7">
              <a:spcBef>
                <a:spcPct val="0"/>
              </a:spcBef>
              <a:spcAft>
                <a:spcPts val="0"/>
              </a:spcAft>
              <a:buSzPts val="1400"/>
              <a:buNone/>
              <a:defRPr sz="1225"/>
            </a:lvl8pPr>
            <a:lvl9pPr lvl="8">
              <a:spcBef>
                <a:spcPct val="0"/>
              </a:spcBef>
              <a:spcAft>
                <a:spcPts val="0"/>
              </a:spcAft>
              <a:buSzPts val="1400"/>
              <a:buNone/>
              <a:defRPr sz="1225"/>
            </a:lvl9pPr>
          </a:lstStyle>
          <a:p>
            <a:endParaRPr/>
          </a:p>
        </p:txBody>
      </p:sp>
      <p:sp>
        <p:nvSpPr>
          <p:cNvPr id="7" name="Google Shape;7;p1"/>
          <p:cNvSpPr txBox="1">
            <a:spLocks noGrp="1"/>
          </p:cNvSpPr>
          <p:nvPr>
            <p:ph type="body" idx="1"/>
          </p:nvPr>
        </p:nvSpPr>
        <p:spPr>
          <a:xfrm>
            <a:off x="228600" y="1066809"/>
            <a:ext cx="4114800" cy="3017309"/>
          </a:xfrm>
          <a:prstGeom prst="rect">
            <a:avLst/>
          </a:prstGeom>
          <a:noFill/>
          <a:ln>
            <a:noFill/>
          </a:ln>
        </p:spPr>
        <p:txBody>
          <a:bodyPr spcFirstLastPara="1" wrap="square" lIns="60931" tIns="30458" rIns="60931" bIns="30458" anchor="t" anchorCtr="0">
            <a:normAutofit/>
          </a:bodyPr>
          <a:lstStyle>
            <a:lvl1pPr marL="311150" marR="0" lvl="0" indent="-294005" algn="l" rtl="0">
              <a:spcBef>
                <a:spcPts val="435"/>
              </a:spcBef>
              <a:spcAft>
                <a:spcPts val="0"/>
              </a:spcAft>
              <a:buClr>
                <a:schemeClr val="dk1"/>
              </a:buClr>
              <a:buSzPts val="3200"/>
              <a:buFont typeface="Arial" panose="020B0604020202020204"/>
              <a:buChar char="•"/>
              <a:defRPr sz="217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622300" marR="0" lvl="1" indent="-276225" algn="l" rtl="0">
              <a:spcBef>
                <a:spcPts val="380"/>
              </a:spcBef>
              <a:spcAft>
                <a:spcPts val="0"/>
              </a:spcAft>
              <a:buClr>
                <a:schemeClr val="dk1"/>
              </a:buClr>
              <a:buSzPts val="2800"/>
              <a:buFont typeface="Arial" panose="020B0604020202020204"/>
              <a:buChar char="–"/>
              <a:defRPr sz="190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933450" marR="0" lvl="2" indent="-259080" algn="l" rtl="0">
              <a:spcBef>
                <a:spcPts val="325"/>
              </a:spcBef>
              <a:spcAft>
                <a:spcPts val="0"/>
              </a:spcAft>
              <a:buClr>
                <a:schemeClr val="dk1"/>
              </a:buClr>
              <a:buSzPts val="2400"/>
              <a:buFont typeface="Arial" panose="020B0604020202020204"/>
              <a:buChar char="•"/>
              <a:defRPr sz="163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243965" marR="0" lvl="3"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1555115" marR="0" lvl="4"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1866265" marR="0" lvl="5"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2177415" marR="0" lvl="6"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2488565" marR="0" lvl="7"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2799715" marR="0" lvl="8" indent="-241935" algn="l" rtl="0">
              <a:spcBef>
                <a:spcPts val="270"/>
              </a:spcBef>
              <a:spcAft>
                <a:spcPts val="0"/>
              </a:spcAft>
              <a:buClr>
                <a:schemeClr val="dk1"/>
              </a:buClr>
              <a:buSzPts val="2000"/>
              <a:buFont typeface="Arial" panose="020B0604020202020204"/>
              <a:buChar char="•"/>
              <a:defRPr sz="1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1"/>
          <p:cNvSpPr txBox="1">
            <a:spLocks noGrp="1"/>
          </p:cNvSpPr>
          <p:nvPr>
            <p:ph type="dt" idx="10"/>
          </p:nvPr>
        </p:nvSpPr>
        <p:spPr>
          <a:xfrm>
            <a:off x="228600" y="4237575"/>
            <a:ext cx="1066800" cy="243417"/>
          </a:xfrm>
          <a:prstGeom prst="rect">
            <a:avLst/>
          </a:prstGeom>
          <a:noFill/>
          <a:ln>
            <a:noFill/>
          </a:ln>
        </p:spPr>
        <p:txBody>
          <a:bodyPr spcFirstLastPara="1" wrap="square" lIns="60931" tIns="30458" rIns="60931" bIns="30458" anchor="ctr" anchorCtr="0">
            <a:noAutofit/>
          </a:bodyPr>
          <a:lstStyle>
            <a:lvl1pPr marR="0" lvl="0" algn="l" rtl="0">
              <a:spcBef>
                <a:spcPct val="0"/>
              </a:spcBef>
              <a:spcAft>
                <a:spcPts val="0"/>
              </a:spcAft>
              <a:buSzPts val="1400"/>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 name="Google Shape;9;p1"/>
          <p:cNvSpPr txBox="1">
            <a:spLocks noGrp="1"/>
          </p:cNvSpPr>
          <p:nvPr>
            <p:ph type="ftr" idx="11"/>
          </p:nvPr>
        </p:nvSpPr>
        <p:spPr>
          <a:xfrm>
            <a:off x="1562100" y="4237575"/>
            <a:ext cx="1447800" cy="243417"/>
          </a:xfrm>
          <a:prstGeom prst="rect">
            <a:avLst/>
          </a:prstGeom>
          <a:noFill/>
          <a:ln>
            <a:noFill/>
          </a:ln>
        </p:spPr>
        <p:txBody>
          <a:bodyPr spcFirstLastPara="1" wrap="square" lIns="60931" tIns="30458" rIns="60931" bIns="30458" anchor="ctr" anchorCtr="0">
            <a:noAutofit/>
          </a:bodyPr>
          <a:lstStyle>
            <a:lvl1pPr marR="0" lvl="0" algn="ctr" rtl="0">
              <a:spcBef>
                <a:spcPct val="0"/>
              </a:spcBef>
              <a:spcAft>
                <a:spcPts val="0"/>
              </a:spcAft>
              <a:buSzPts val="1400"/>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ct val="0"/>
              </a:spcBef>
              <a:spcAft>
                <a:spcPts val="0"/>
              </a:spcAft>
              <a:buSzPts val="1400"/>
              <a:buNone/>
              <a:defRPr sz="885"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 name="Google Shape;10;p1"/>
          <p:cNvSpPr txBox="1">
            <a:spLocks noGrp="1"/>
          </p:cNvSpPr>
          <p:nvPr>
            <p:ph type="sldNum" idx="12"/>
          </p:nvPr>
        </p:nvSpPr>
        <p:spPr>
          <a:xfrm>
            <a:off x="3276600" y="4237575"/>
            <a:ext cx="1066800" cy="243417"/>
          </a:xfrm>
          <a:prstGeom prst="rect">
            <a:avLst/>
          </a:prstGeom>
          <a:noFill/>
          <a:ln>
            <a:noFill/>
          </a:ln>
        </p:spPr>
        <p:txBody>
          <a:bodyPr spcFirstLastPara="1" wrap="square" lIns="60931" tIns="30458" rIns="60931" bIns="30458" anchor="ctr" anchorCtr="0">
            <a:noAutofit/>
          </a:bodyPr>
          <a:lstStyle>
            <a:lvl1pPr marL="0" marR="0" lvl="0"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ct val="0"/>
              </a:spcBef>
              <a:buNone/>
              <a:defRPr sz="61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0"/>
        </a:spcBef>
        <a:spcAft>
          <a:spcPts val="0"/>
        </a:spcAft>
        <a:buClr>
          <a:srgbClr val="000000"/>
        </a:buClr>
        <a:buFont typeface="Arial" panose="020B0604020202020204"/>
        <a:defRPr sz="68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B364E4-862F-43D2-8185-859E4C2CF3EA}" type="datetimeFigureOut">
              <a:rPr lang="en-US" smtClean="0"/>
              <a:pPr/>
              <a:t>5/1/2026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A6FF4-BAAB-4BD5-B49B-B545159C45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85" r:id="rId16"/>
    <p:sldLayoutId id="2147483786" r:id="rId17"/>
    <p:sldLayoutId id="2147483787" r:id="rId18"/>
    <p:sldLayoutId id="2147483788"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1"/>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7"/>
            <a:ext cx="903429" cy="404615"/>
          </a:xfrm>
          <a:prstGeom prst="rect">
            <a:avLst/>
          </a:prstGeom>
        </p:spPr>
        <p:txBody>
          <a:bodyPr vert="horz" lIns="91440" tIns="45720" rIns="91440" bIns="45720" rtlCol="0" anchor="ctr"/>
          <a:lstStyle>
            <a:lvl1pPr algn="l">
              <a:defRPr sz="900" baseline="0">
                <a:solidFill>
                  <a:schemeClr val="tx2"/>
                </a:solidFill>
              </a:defRPr>
            </a:lvl1pPr>
          </a:lstStyle>
          <a:p>
            <a:pPr defTabSz="685783">
              <a:defRPr/>
            </a:pPr>
            <a:fld id="{0341841D-6D7B-43B2-AA84-163363F73D7E}" type="datetime1">
              <a:rPr lang="en-US" smtClean="0">
                <a:solidFill>
                  <a:srgbClr val="1A2E40"/>
                </a:solidFill>
              </a:rPr>
              <a:pPr defTabSz="685783">
                <a:defRPr/>
              </a:pPr>
              <a:t>5/1/2026</a:t>
            </a:fld>
            <a:endParaRPr lang="en-US">
              <a:solidFill>
                <a:srgbClr val="1A2E40"/>
              </a:solidFill>
            </a:endParaRPr>
          </a:p>
        </p:txBody>
      </p:sp>
      <p:sp>
        <p:nvSpPr>
          <p:cNvPr id="5" name="Footer Placeholder 4"/>
          <p:cNvSpPr>
            <a:spLocks noGrp="1"/>
          </p:cNvSpPr>
          <p:nvPr>
            <p:ph type="ftr" sz="quarter" idx="3"/>
          </p:nvPr>
        </p:nvSpPr>
        <p:spPr>
          <a:xfrm>
            <a:off x="2170174" y="6453387"/>
            <a:ext cx="4710623" cy="404615"/>
          </a:xfrm>
          <a:prstGeom prst="rect">
            <a:avLst/>
          </a:prstGeom>
        </p:spPr>
        <p:txBody>
          <a:bodyPr vert="horz" lIns="91440" tIns="45720" rIns="91440" bIns="45720" rtlCol="0" anchor="ctr"/>
          <a:lstStyle>
            <a:lvl1pPr algn="l">
              <a:defRPr sz="900" baseline="0">
                <a:solidFill>
                  <a:schemeClr val="tx2"/>
                </a:solidFill>
              </a:defRPr>
            </a:lvl1pPr>
          </a:lstStyle>
          <a:p>
            <a:pPr defTabSz="685783">
              <a:defRPr/>
            </a:pPr>
            <a:endParaRPr lang="en-US">
              <a:solidFill>
                <a:srgbClr val="1A2E40"/>
              </a:solidFill>
            </a:endParaRPr>
          </a:p>
        </p:txBody>
      </p:sp>
      <p:sp>
        <p:nvSpPr>
          <p:cNvPr id="6" name="Slide Number Placeholder 5"/>
          <p:cNvSpPr>
            <a:spLocks noGrp="1"/>
          </p:cNvSpPr>
          <p:nvPr>
            <p:ph type="sldNum" sz="quarter" idx="4"/>
          </p:nvPr>
        </p:nvSpPr>
        <p:spPr>
          <a:xfrm>
            <a:off x="7104553" y="6453387"/>
            <a:ext cx="1197219" cy="404615"/>
          </a:xfrm>
          <a:prstGeom prst="rect">
            <a:avLst/>
          </a:prstGeom>
        </p:spPr>
        <p:txBody>
          <a:bodyPr vert="horz" lIns="91440" tIns="45720" rIns="91440" bIns="45720" rtlCol="0" anchor="ctr"/>
          <a:lstStyle>
            <a:lvl1pPr algn="r">
              <a:defRPr sz="900" baseline="0">
                <a:solidFill>
                  <a:schemeClr val="tx2"/>
                </a:solidFill>
              </a:defRPr>
            </a:lvl1pPr>
          </a:lstStyle>
          <a:p>
            <a:pPr defTabSz="685783">
              <a:defRPr/>
            </a:pPr>
            <a:fld id="{474CB9FC-DBA6-4D6C-904C-B40E4C4413E9}" type="slidenum">
              <a:rPr lang="en-US" smtClean="0">
                <a:solidFill>
                  <a:srgbClr val="1A2E40"/>
                </a:solidFill>
              </a:rPr>
              <a:pPr defTabSz="685783">
                <a:defRPr/>
              </a:pPr>
              <a:t>‹#›</a:t>
            </a:fld>
            <a:endParaRPr lang="en-US">
              <a:solidFill>
                <a:srgbClr val="1A2E40"/>
              </a:solidFill>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94407416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hf sldNum="0" hdr="0" ftr="0" dt="0"/>
  <p:txStyles>
    <p:titleStyle>
      <a:lvl1pPr algn="l" defTabSz="685783"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29" indent="-288029" algn="l" defTabSz="685783"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783" indent="-288029" algn="l" defTabSz="685783"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675" indent="-288029" algn="l" defTabSz="685783"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566" indent="-288029" algn="l" defTabSz="685783"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457" indent="-288029" algn="l" defTabSz="685783"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348" indent="-288029" algn="l" defTabSz="685783"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240"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132"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023"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entury Gothic" panose="020B0502020202020204"/>
              <a:buNone/>
              <a:defRPr sz="3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9" name="Google Shape;59;p1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0" name="Google Shape;60;p1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1" name="Google Shape;61;p1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2454726747"/>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1928584771"/>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panose="020F0502020204030204"/>
              <a:buNone/>
              <a:defRPr sz="33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6" name="Google Shape;166;p2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67" name="Google Shape;167;p2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68" name="Google Shape;168;p2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100"/>
              <a:buNone/>
              <a:defRPr sz="1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69" name="Google Shape;169;p2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9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xmlns="" val="610088267"/>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1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49.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8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1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93.xml"/><Relationship Id="rId6" Type="http://schemas.openxmlformats.org/officeDocument/2006/relationships/hyperlink" Target="https://24slides.com/onedollar"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2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93.xml"/><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93.xml"/><Relationship Id="rId4" Type="http://schemas.openxmlformats.org/officeDocument/2006/relationships/image" Target="../media/image121.png"/></Relationships>
</file>

<file path=ppt/slides/_rels/slide2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93.xml"/><Relationship Id="rId4" Type="http://schemas.openxmlformats.org/officeDocument/2006/relationships/image" Target="../media/image121.png"/></Relationships>
</file>

<file path=ppt/slides/_rels/slide22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9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1.png"/></Relationships>
</file>

<file path=ppt/slides/_rels/slide22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93.xml"/><Relationship Id="rId6" Type="http://schemas.openxmlformats.org/officeDocument/2006/relationships/image" Target="../media/image126.png"/><Relationship Id="rId5" Type="http://schemas.openxmlformats.org/officeDocument/2006/relationships/image" Target="../media/image123.png"/><Relationship Id="rId4" Type="http://schemas.openxmlformats.org/officeDocument/2006/relationships/image" Target="../media/image121.png"/></Relationships>
</file>

<file path=ppt/slides/_rels/slide2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2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58.xml"/><Relationship Id="rId1" Type="http://schemas.openxmlformats.org/officeDocument/2006/relationships/slideLayout" Target="../slideLayouts/slideLayout93.xml"/><Relationship Id="rId6" Type="http://schemas.openxmlformats.org/officeDocument/2006/relationships/image" Target="../media/image127.png"/><Relationship Id="rId5" Type="http://schemas.openxmlformats.org/officeDocument/2006/relationships/image" Target="../media/image123.png"/><Relationship Id="rId4" Type="http://schemas.openxmlformats.org/officeDocument/2006/relationships/image" Target="../media/image121.png"/></Relationships>
</file>

<file path=ppt/slides/_rels/slide22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93.xml"/><Relationship Id="rId6" Type="http://schemas.openxmlformats.org/officeDocument/2006/relationships/image" Target="../media/image128.png"/><Relationship Id="rId5" Type="http://schemas.openxmlformats.org/officeDocument/2006/relationships/image" Target="../media/image123.png"/><Relationship Id="rId4" Type="http://schemas.openxmlformats.org/officeDocument/2006/relationships/image" Target="../media/image121.png"/></Relationships>
</file>

<file path=ppt/slides/_rels/slide22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93.xml"/><Relationship Id="rId6" Type="http://schemas.openxmlformats.org/officeDocument/2006/relationships/image" Target="../media/image129.png"/><Relationship Id="rId5" Type="http://schemas.openxmlformats.org/officeDocument/2006/relationships/image" Target="../media/image123.png"/><Relationship Id="rId4" Type="http://schemas.openxmlformats.org/officeDocument/2006/relationships/image" Target="../media/image121.png"/></Relationships>
</file>

<file path=ppt/slides/_rels/slide2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2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93.xml"/><Relationship Id="rId6" Type="http://schemas.openxmlformats.org/officeDocument/2006/relationships/image" Target="../media/image130.png"/><Relationship Id="rId5" Type="http://schemas.openxmlformats.org/officeDocument/2006/relationships/image" Target="../media/image123.png"/><Relationship Id="rId4"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3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93.xml"/><Relationship Id="rId6" Type="http://schemas.openxmlformats.org/officeDocument/2006/relationships/image" Target="../media/image131.png"/><Relationship Id="rId5" Type="http://schemas.openxmlformats.org/officeDocument/2006/relationships/image" Target="../media/image123.png"/><Relationship Id="rId4" Type="http://schemas.openxmlformats.org/officeDocument/2006/relationships/image" Target="../media/image121.png"/></Relationships>
</file>

<file path=ppt/slides/_rels/slide2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3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93.xml"/><Relationship Id="rId6" Type="http://schemas.openxmlformats.org/officeDocument/2006/relationships/image" Target="../media/image132.png"/><Relationship Id="rId5" Type="http://schemas.openxmlformats.org/officeDocument/2006/relationships/image" Target="../media/image123.png"/><Relationship Id="rId4" Type="http://schemas.openxmlformats.org/officeDocument/2006/relationships/image" Target="../media/image121.png"/></Relationships>
</file>

<file path=ppt/slides/_rels/slide2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3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93.xml"/><Relationship Id="rId6" Type="http://schemas.openxmlformats.org/officeDocument/2006/relationships/image" Target="../media/image133.png"/><Relationship Id="rId5" Type="http://schemas.openxmlformats.org/officeDocument/2006/relationships/image" Target="../media/image123.png"/><Relationship Id="rId4" Type="http://schemas.openxmlformats.org/officeDocument/2006/relationships/image" Target="../media/image121.png"/></Relationships>
</file>

<file path=ppt/slides/_rels/slide23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93.xml"/><Relationship Id="rId6" Type="http://schemas.openxmlformats.org/officeDocument/2006/relationships/image" Target="../media/image134.png"/><Relationship Id="rId5" Type="http://schemas.openxmlformats.org/officeDocument/2006/relationships/image" Target="../media/image123.png"/><Relationship Id="rId4" Type="http://schemas.openxmlformats.org/officeDocument/2006/relationships/image" Target="../media/image121.png"/></Relationships>
</file>

<file path=ppt/slides/_rels/slide23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0.xml"/><Relationship Id="rId1" Type="http://schemas.openxmlformats.org/officeDocument/2006/relationships/slideLayout" Target="../slideLayouts/slideLayout93.xml"/><Relationship Id="rId6" Type="http://schemas.openxmlformats.org/officeDocument/2006/relationships/image" Target="../media/image135.png"/><Relationship Id="rId5" Type="http://schemas.openxmlformats.org/officeDocument/2006/relationships/image" Target="../media/image123.png"/><Relationship Id="rId4" Type="http://schemas.openxmlformats.org/officeDocument/2006/relationships/image" Target="../media/image121.png"/></Relationships>
</file>

<file path=ppt/slides/_rels/slide23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93.xml"/><Relationship Id="rId6" Type="http://schemas.openxmlformats.org/officeDocument/2006/relationships/image" Target="../media/image136.png"/><Relationship Id="rId5" Type="http://schemas.openxmlformats.org/officeDocument/2006/relationships/image" Target="../media/image123.png"/><Relationship Id="rId4" Type="http://schemas.openxmlformats.org/officeDocument/2006/relationships/image" Target="../media/image121.png"/></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93.xml"/><Relationship Id="rId6" Type="http://schemas.openxmlformats.org/officeDocument/2006/relationships/image" Target="../media/image137.png"/><Relationship Id="rId5" Type="http://schemas.openxmlformats.org/officeDocument/2006/relationships/image" Target="../media/image123.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4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93.xml"/><Relationship Id="rId6" Type="http://schemas.openxmlformats.org/officeDocument/2006/relationships/image" Target="../media/image138.png"/><Relationship Id="rId5" Type="http://schemas.openxmlformats.org/officeDocument/2006/relationships/image" Target="../media/image123.png"/><Relationship Id="rId4" Type="http://schemas.openxmlformats.org/officeDocument/2006/relationships/image" Target="../media/image121.png"/></Relationships>
</file>

<file path=ppt/slides/_rels/slide24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93.xml"/><Relationship Id="rId6" Type="http://schemas.openxmlformats.org/officeDocument/2006/relationships/image" Target="../media/image139.png"/><Relationship Id="rId5" Type="http://schemas.openxmlformats.org/officeDocument/2006/relationships/image" Target="../media/image123.png"/><Relationship Id="rId4" Type="http://schemas.openxmlformats.org/officeDocument/2006/relationships/image" Target="../media/image121.png"/></Relationships>
</file>

<file path=ppt/slides/_rels/slide24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6.xml"/><Relationship Id="rId1" Type="http://schemas.openxmlformats.org/officeDocument/2006/relationships/slideLayout" Target="../slideLayouts/slideLayout93.xml"/><Relationship Id="rId6" Type="http://schemas.openxmlformats.org/officeDocument/2006/relationships/image" Target="../media/image140.png"/><Relationship Id="rId5" Type="http://schemas.openxmlformats.org/officeDocument/2006/relationships/image" Target="../media/image123.png"/><Relationship Id="rId4" Type="http://schemas.openxmlformats.org/officeDocument/2006/relationships/image" Target="../media/image121.png"/></Relationships>
</file>

<file path=ppt/slides/_rels/slide24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77.xml"/><Relationship Id="rId1" Type="http://schemas.openxmlformats.org/officeDocument/2006/relationships/slideLayout" Target="../slideLayouts/slideLayout93.xml"/><Relationship Id="rId6" Type="http://schemas.openxmlformats.org/officeDocument/2006/relationships/image" Target="../media/image141.png"/><Relationship Id="rId5" Type="http://schemas.openxmlformats.org/officeDocument/2006/relationships/image" Target="../media/image123.png"/><Relationship Id="rId4" Type="http://schemas.openxmlformats.org/officeDocument/2006/relationships/image" Target="../media/image121.png"/></Relationships>
</file>

<file path=ppt/slides/_rels/slide24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93.xml"/><Relationship Id="rId6" Type="http://schemas.openxmlformats.org/officeDocument/2006/relationships/image" Target="../media/image125.png"/><Relationship Id="rId5" Type="http://schemas.openxmlformats.org/officeDocument/2006/relationships/image" Target="../media/image123.png"/><Relationship Id="rId4" Type="http://schemas.openxmlformats.org/officeDocument/2006/relationships/image" Target="../media/image121.png"/></Relationships>
</file>

<file path=ppt/slides/_rels/slide2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93.xml"/><Relationship Id="rId6" Type="http://schemas.openxmlformats.org/officeDocument/2006/relationships/image" Target="../media/image143.png"/><Relationship Id="rId5" Type="http://schemas.openxmlformats.org/officeDocument/2006/relationships/image" Target="../media/image123.png"/><Relationship Id="rId4" Type="http://schemas.openxmlformats.org/officeDocument/2006/relationships/image" Target="../media/image121.png"/></Relationships>
</file>

<file path=ppt/slides/_rels/slide24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1.xml"/><Relationship Id="rId1" Type="http://schemas.openxmlformats.org/officeDocument/2006/relationships/slideLayout" Target="../slideLayouts/slideLayout93.xml"/><Relationship Id="rId6" Type="http://schemas.openxmlformats.org/officeDocument/2006/relationships/image" Target="../media/image144.png"/><Relationship Id="rId5" Type="http://schemas.openxmlformats.org/officeDocument/2006/relationships/image" Target="../media/image123.png"/><Relationship Id="rId4" Type="http://schemas.openxmlformats.org/officeDocument/2006/relationships/image" Target="../media/image121.png"/></Relationships>
</file>

<file path=ppt/slides/_rels/slide24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2.xml"/><Relationship Id="rId1" Type="http://schemas.openxmlformats.org/officeDocument/2006/relationships/slideLayout" Target="../slideLayouts/slideLayout93.xml"/><Relationship Id="rId6" Type="http://schemas.openxmlformats.org/officeDocument/2006/relationships/image" Target="../media/image145.png"/><Relationship Id="rId5" Type="http://schemas.openxmlformats.org/officeDocument/2006/relationships/image" Target="../media/image123.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93.xml"/><Relationship Id="rId6" Type="http://schemas.openxmlformats.org/officeDocument/2006/relationships/image" Target="../media/image146.png"/><Relationship Id="rId5" Type="http://schemas.openxmlformats.org/officeDocument/2006/relationships/image" Target="../media/image123.png"/><Relationship Id="rId4" Type="http://schemas.openxmlformats.org/officeDocument/2006/relationships/image" Target="../media/image121.png"/></Relationships>
</file>

<file path=ppt/slides/_rels/slide25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93.xml"/><Relationship Id="rId6" Type="http://schemas.openxmlformats.org/officeDocument/2006/relationships/image" Target="../media/image147.png"/><Relationship Id="rId5" Type="http://schemas.openxmlformats.org/officeDocument/2006/relationships/image" Target="../media/image123.png"/><Relationship Id="rId4" Type="http://schemas.openxmlformats.org/officeDocument/2006/relationships/image" Target="../media/image121.png"/></Relationships>
</file>

<file path=ppt/slides/_rels/slide2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5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93.xml"/><Relationship Id="rId6" Type="http://schemas.openxmlformats.org/officeDocument/2006/relationships/image" Target="../media/image148.png"/><Relationship Id="rId5" Type="http://schemas.openxmlformats.org/officeDocument/2006/relationships/image" Target="../media/image123.png"/><Relationship Id="rId4" Type="http://schemas.openxmlformats.org/officeDocument/2006/relationships/image" Target="../media/image121.png"/></Relationships>
</file>

<file path=ppt/slides/_rels/slide25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93.xml"/><Relationship Id="rId6" Type="http://schemas.openxmlformats.org/officeDocument/2006/relationships/image" Target="../media/image149.png"/><Relationship Id="rId5" Type="http://schemas.openxmlformats.org/officeDocument/2006/relationships/image" Target="../media/image123.png"/><Relationship Id="rId4" Type="http://schemas.openxmlformats.org/officeDocument/2006/relationships/image" Target="../media/image121.png"/></Relationships>
</file>

<file path=ppt/slides/_rels/slide25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93.xml"/><Relationship Id="rId6" Type="http://schemas.openxmlformats.org/officeDocument/2006/relationships/image" Target="../media/image150.png"/><Relationship Id="rId5" Type="http://schemas.openxmlformats.org/officeDocument/2006/relationships/image" Target="../media/image123.png"/><Relationship Id="rId4" Type="http://schemas.openxmlformats.org/officeDocument/2006/relationships/image" Target="../media/image121.png"/></Relationships>
</file>

<file path=ppt/slides/_rels/slide25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93.xml"/><Relationship Id="rId6" Type="http://schemas.openxmlformats.org/officeDocument/2006/relationships/image" Target="../media/image151.png"/><Relationship Id="rId5" Type="http://schemas.openxmlformats.org/officeDocument/2006/relationships/image" Target="../media/image123.png"/><Relationship Id="rId4" Type="http://schemas.openxmlformats.org/officeDocument/2006/relationships/image" Target="../media/image121.png"/></Relationships>
</file>

<file path=ppt/slides/_rels/slide25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0.xml"/><Relationship Id="rId1" Type="http://schemas.openxmlformats.org/officeDocument/2006/relationships/slideLayout" Target="../slideLayouts/slideLayout93.xml"/><Relationship Id="rId6" Type="http://schemas.openxmlformats.org/officeDocument/2006/relationships/image" Target="../media/image152.png"/><Relationship Id="rId5" Type="http://schemas.openxmlformats.org/officeDocument/2006/relationships/image" Target="../media/image123.png"/><Relationship Id="rId4" Type="http://schemas.openxmlformats.org/officeDocument/2006/relationships/image" Target="../media/image121.png"/></Relationships>
</file>

<file path=ppt/slides/_rels/slide25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93.xml"/><Relationship Id="rId6" Type="http://schemas.openxmlformats.org/officeDocument/2006/relationships/image" Target="../media/image153.png"/><Relationship Id="rId5" Type="http://schemas.openxmlformats.org/officeDocument/2006/relationships/image" Target="../media/image123.png"/><Relationship Id="rId4" Type="http://schemas.openxmlformats.org/officeDocument/2006/relationships/image" Target="../media/image121.png"/></Relationships>
</file>

<file path=ppt/slides/_rels/slide25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2.xml"/><Relationship Id="rId1" Type="http://schemas.openxmlformats.org/officeDocument/2006/relationships/slideLayout" Target="../slideLayouts/slideLayout93.xml"/><Relationship Id="rId6" Type="http://schemas.openxmlformats.org/officeDocument/2006/relationships/image" Target="../media/image154.png"/><Relationship Id="rId5" Type="http://schemas.openxmlformats.org/officeDocument/2006/relationships/image" Target="../media/image123.png"/><Relationship Id="rId4" Type="http://schemas.openxmlformats.org/officeDocument/2006/relationships/image" Target="../media/image1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93.xml"/><Relationship Id="rId6" Type="http://schemas.openxmlformats.org/officeDocument/2006/relationships/image" Target="../media/image155.png"/><Relationship Id="rId5" Type="http://schemas.openxmlformats.org/officeDocument/2006/relationships/image" Target="../media/image123.png"/><Relationship Id="rId4" Type="http://schemas.openxmlformats.org/officeDocument/2006/relationships/image" Target="../media/image121.png"/></Relationships>
</file>

<file path=ppt/slides/_rels/slide26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93.xml"/><Relationship Id="rId6" Type="http://schemas.openxmlformats.org/officeDocument/2006/relationships/image" Target="../media/image125.png"/><Relationship Id="rId5" Type="http://schemas.openxmlformats.org/officeDocument/2006/relationships/image" Target="../media/image123.png"/><Relationship Id="rId4" Type="http://schemas.openxmlformats.org/officeDocument/2006/relationships/image" Target="../media/image121.png"/></Relationships>
</file>

<file path=ppt/slides/_rels/slide2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6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93.xml"/><Relationship Id="rId6" Type="http://schemas.openxmlformats.org/officeDocument/2006/relationships/image" Target="../media/image157.png"/><Relationship Id="rId5" Type="http://schemas.openxmlformats.org/officeDocument/2006/relationships/image" Target="../media/image123.png"/><Relationship Id="rId4" Type="http://schemas.openxmlformats.org/officeDocument/2006/relationships/image" Target="../media/image121.png"/></Relationships>
</file>

<file path=ppt/slides/_rels/slide26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93.xml"/><Relationship Id="rId6" Type="http://schemas.openxmlformats.org/officeDocument/2006/relationships/image" Target="../media/image158.png"/><Relationship Id="rId5" Type="http://schemas.openxmlformats.org/officeDocument/2006/relationships/image" Target="../media/image123.png"/><Relationship Id="rId4" Type="http://schemas.openxmlformats.org/officeDocument/2006/relationships/image" Target="../media/image121.png"/></Relationships>
</file>

<file path=ppt/slides/_rels/slide26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8.xml"/><Relationship Id="rId1" Type="http://schemas.openxmlformats.org/officeDocument/2006/relationships/slideLayout" Target="../slideLayouts/slideLayout93.xml"/><Relationship Id="rId6" Type="http://schemas.openxmlformats.org/officeDocument/2006/relationships/image" Target="../media/image159.png"/><Relationship Id="rId5" Type="http://schemas.openxmlformats.org/officeDocument/2006/relationships/image" Target="../media/image123.png"/><Relationship Id="rId4" Type="http://schemas.openxmlformats.org/officeDocument/2006/relationships/image" Target="../media/image121.png"/></Relationships>
</file>

<file path=ppt/slides/_rels/slide26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93.xml"/><Relationship Id="rId6" Type="http://schemas.openxmlformats.org/officeDocument/2006/relationships/image" Target="../media/image160.png"/><Relationship Id="rId5" Type="http://schemas.openxmlformats.org/officeDocument/2006/relationships/image" Target="../media/image123.png"/><Relationship Id="rId4" Type="http://schemas.openxmlformats.org/officeDocument/2006/relationships/image" Target="../media/image121.png"/></Relationships>
</file>

<file path=ppt/slides/_rels/slide26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93.xml"/><Relationship Id="rId6" Type="http://schemas.openxmlformats.org/officeDocument/2006/relationships/image" Target="../media/image161.png"/><Relationship Id="rId5" Type="http://schemas.openxmlformats.org/officeDocument/2006/relationships/image" Target="../media/image123.png"/><Relationship Id="rId4" Type="http://schemas.openxmlformats.org/officeDocument/2006/relationships/image" Target="../media/image121.png"/></Relationships>
</file>

<file path=ppt/slides/_rels/slide26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93.xml"/><Relationship Id="rId6" Type="http://schemas.openxmlformats.org/officeDocument/2006/relationships/image" Target="../media/image162.png"/><Relationship Id="rId5" Type="http://schemas.openxmlformats.org/officeDocument/2006/relationships/image" Target="../media/image123.png"/><Relationship Id="rId4" Type="http://schemas.openxmlformats.org/officeDocument/2006/relationships/image" Target="../media/image121.png"/></Relationships>
</file>

<file path=ppt/slides/_rels/slide26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93.xml"/><Relationship Id="rId6" Type="http://schemas.openxmlformats.org/officeDocument/2006/relationships/image" Target="../media/image163.png"/><Relationship Id="rId5" Type="http://schemas.openxmlformats.org/officeDocument/2006/relationships/image" Target="../media/image123.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3.xml"/><Relationship Id="rId1" Type="http://schemas.openxmlformats.org/officeDocument/2006/relationships/slideLayout" Target="../slideLayouts/slideLayout93.xml"/><Relationship Id="rId6" Type="http://schemas.openxmlformats.org/officeDocument/2006/relationships/image" Target="../media/image164.png"/><Relationship Id="rId5" Type="http://schemas.openxmlformats.org/officeDocument/2006/relationships/image" Target="../media/image123.png"/><Relationship Id="rId4" Type="http://schemas.openxmlformats.org/officeDocument/2006/relationships/image" Target="../media/image121.png"/></Relationships>
</file>

<file path=ppt/slides/_rels/slide2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7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5.xml"/><Relationship Id="rId1" Type="http://schemas.openxmlformats.org/officeDocument/2006/relationships/slideLayout" Target="../slideLayouts/slideLayout93.xml"/><Relationship Id="rId6" Type="http://schemas.openxmlformats.org/officeDocument/2006/relationships/image" Target="../media/image165.png"/><Relationship Id="rId5" Type="http://schemas.openxmlformats.org/officeDocument/2006/relationships/image" Target="../media/image123.png"/><Relationship Id="rId4" Type="http://schemas.openxmlformats.org/officeDocument/2006/relationships/image" Target="../media/image121.png"/></Relationships>
</file>

<file path=ppt/slides/_rels/slide27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6.xml"/><Relationship Id="rId1" Type="http://schemas.openxmlformats.org/officeDocument/2006/relationships/slideLayout" Target="../slideLayouts/slideLayout93.xml"/><Relationship Id="rId6" Type="http://schemas.openxmlformats.org/officeDocument/2006/relationships/image" Target="../media/image166.png"/><Relationship Id="rId5" Type="http://schemas.openxmlformats.org/officeDocument/2006/relationships/image" Target="../media/image123.png"/><Relationship Id="rId4" Type="http://schemas.openxmlformats.org/officeDocument/2006/relationships/image" Target="../media/image121.png"/></Relationships>
</file>

<file path=ppt/slides/_rels/slide2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7.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7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93.xml"/><Relationship Id="rId6" Type="http://schemas.openxmlformats.org/officeDocument/2006/relationships/image" Target="../media/image167.png"/><Relationship Id="rId5" Type="http://schemas.openxmlformats.org/officeDocument/2006/relationships/image" Target="../media/image123.png"/><Relationship Id="rId4" Type="http://schemas.openxmlformats.org/officeDocument/2006/relationships/image" Target="../media/image121.png"/></Relationships>
</file>

<file path=ppt/slides/_rels/slide27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9.xml"/><Relationship Id="rId1" Type="http://schemas.openxmlformats.org/officeDocument/2006/relationships/slideLayout" Target="../slideLayouts/slideLayout93.xml"/><Relationship Id="rId6" Type="http://schemas.openxmlformats.org/officeDocument/2006/relationships/image" Target="../media/image168.png"/><Relationship Id="rId5" Type="http://schemas.openxmlformats.org/officeDocument/2006/relationships/image" Target="../media/image123.png"/><Relationship Id="rId4" Type="http://schemas.openxmlformats.org/officeDocument/2006/relationships/image" Target="../media/image121.png"/></Relationships>
</file>

<file path=ppt/slides/_rels/slide27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0.xml"/><Relationship Id="rId1" Type="http://schemas.openxmlformats.org/officeDocument/2006/relationships/slideLayout" Target="../slideLayouts/slideLayout93.xml"/><Relationship Id="rId6" Type="http://schemas.openxmlformats.org/officeDocument/2006/relationships/image" Target="../media/image169.png"/><Relationship Id="rId5" Type="http://schemas.openxmlformats.org/officeDocument/2006/relationships/image" Target="../media/image123.png"/><Relationship Id="rId4" Type="http://schemas.openxmlformats.org/officeDocument/2006/relationships/image" Target="../media/image121.png"/></Relationships>
</file>

<file path=ppt/slides/_rels/slide27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1.xml"/><Relationship Id="rId1" Type="http://schemas.openxmlformats.org/officeDocument/2006/relationships/slideLayout" Target="../slideLayouts/slideLayout93.xml"/><Relationship Id="rId6" Type="http://schemas.openxmlformats.org/officeDocument/2006/relationships/image" Target="../media/image170.png"/><Relationship Id="rId5" Type="http://schemas.openxmlformats.org/officeDocument/2006/relationships/image" Target="../media/image123.png"/><Relationship Id="rId4" Type="http://schemas.openxmlformats.org/officeDocument/2006/relationships/image" Target="../media/image121.png"/></Relationships>
</file>

<file path=ppt/slides/_rels/slide2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105.xml"/><Relationship Id="rId5" Type="http://schemas.openxmlformats.org/officeDocument/2006/relationships/image" Target="../media/image120.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93.xml"/><Relationship Id="rId6" Type="http://schemas.openxmlformats.org/officeDocument/2006/relationships/image" Target="../media/image171.png"/><Relationship Id="rId5" Type="http://schemas.openxmlformats.org/officeDocument/2006/relationships/image" Target="../media/image123.png"/><Relationship Id="rId4" Type="http://schemas.openxmlformats.org/officeDocument/2006/relationships/image" Target="../media/image121.png"/></Relationships>
</file>

<file path=ppt/slides/_rels/slide28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93.xml"/><Relationship Id="rId6" Type="http://schemas.openxmlformats.org/officeDocument/2006/relationships/image" Target="../media/image172.png"/><Relationship Id="rId5" Type="http://schemas.openxmlformats.org/officeDocument/2006/relationships/image" Target="../media/image123.png"/><Relationship Id="rId4" Type="http://schemas.openxmlformats.org/officeDocument/2006/relationships/image" Target="../media/image121.png"/></Relationships>
</file>

<file path=ppt/slides/_rels/slide28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93.xml"/><Relationship Id="rId6" Type="http://schemas.openxmlformats.org/officeDocument/2006/relationships/image" Target="../media/image173.png"/><Relationship Id="rId5" Type="http://schemas.openxmlformats.org/officeDocument/2006/relationships/image" Target="../media/image123.png"/><Relationship Id="rId4" Type="http://schemas.openxmlformats.org/officeDocument/2006/relationships/image" Target="../media/image121.png"/></Relationships>
</file>

<file path=ppt/slides/_rels/slide28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16.xml"/><Relationship Id="rId1" Type="http://schemas.openxmlformats.org/officeDocument/2006/relationships/slideLayout" Target="../slideLayouts/slideLayout93.xml"/><Relationship Id="rId6" Type="http://schemas.openxmlformats.org/officeDocument/2006/relationships/image" Target="../media/image174.png"/><Relationship Id="rId5" Type="http://schemas.openxmlformats.org/officeDocument/2006/relationships/image" Target="../media/image123.png"/><Relationship Id="rId4" Type="http://schemas.openxmlformats.org/officeDocument/2006/relationships/image" Target="../media/image121.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9.xml.rels><?xml version="1.0" encoding="UTF-8" standalone="yes"?>
<Relationships xmlns="http://schemas.openxmlformats.org/package/2006/relationships"><Relationship Id="rId2" Type="http://schemas.openxmlformats.org/officeDocument/2006/relationships/hyperlink" Target="Different%20Formats%20for%20Expenditure%20Monitoring/Format%20of%20%20receipt%20for%20cash%20seizure.pdf" TargetMode="Externa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1.xml.rels><?xml version="1.0" encoding="UTF-8" standalone="yes"?>
<Relationships xmlns="http://schemas.openxmlformats.org/package/2006/relationships"><Relationship Id="rId3" Type="http://schemas.openxmlformats.org/officeDocument/2006/relationships/hyperlink" Target="Formats/Formats%20and%20Orders/Candidate%20Account%20Register.pdf" TargetMode="External"/><Relationship Id="rId2" Type="http://schemas.openxmlformats.org/officeDocument/2006/relationships/hyperlink" Target="Formats/Formats%20and%20Orders/E-2%20Abstract%20Statement.pdf" TargetMode="External"/><Relationship Id="rId1" Type="http://schemas.openxmlformats.org/officeDocument/2006/relationships/slideLayout" Target="../slideLayouts/slideLayout65.xml"/></Relationships>
</file>

<file path=ppt/slides/_rels/slide292.xml.rels><?xml version="1.0" encoding="UTF-8" standalone="yes"?>
<Relationships xmlns="http://schemas.openxmlformats.org/package/2006/relationships"><Relationship Id="rId2" Type="http://schemas.openxmlformats.org/officeDocument/2006/relationships/hyperlink" Target="Different%20Formats%20for%20Expenditure%20Monitoring/Annexure-C3%20DEO's%20Scrutiny%20%20&amp;%20Summery%20Report.pdf" TargetMode="External"/><Relationship Id="rId1" Type="http://schemas.openxmlformats.org/officeDocument/2006/relationships/slideLayout" Target="../slideLayouts/slideLayout6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7.xml"/></Relationships>
</file>

<file path=ppt/slides/_rels/slide2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7.xml"/></Relationships>
</file>

<file path=ppt/slides/_rels/slide2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diagramData" Target="../diagrams/data8.xml"/><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32.png"/></Relationships>
</file>

<file path=ppt/slides/_rels/slide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A31084-EDDE-4037-B29D-503F1B5A226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id="{B29E0ACB-FD71-47E4-B746-6AFBFAFBCF68}"/>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xmlns="" id="{3B6228B6-A69C-4CF5-B69A-961564C8DC4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1678085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57B4B9-BD3E-4659-BE5D-C5FAD9AE92D1}" type="slidenum">
              <a:rPr lang="en-US" altLang="en-US" smtClean="0">
                <a:solidFill>
                  <a:srgbClr val="898989"/>
                </a:solidFill>
              </a:rPr>
              <a:pPr/>
              <a:t>10</a:t>
            </a:fld>
            <a:endParaRPr lang="en-US" altLang="en-US">
              <a:solidFill>
                <a:srgbClr val="898989"/>
              </a:solidFill>
            </a:endParaRPr>
          </a:p>
        </p:txBody>
      </p:sp>
      <p:sp>
        <p:nvSpPr>
          <p:cNvPr id="5" name="Rectangle 4"/>
          <p:cNvSpPr/>
          <p:nvPr/>
        </p:nvSpPr>
        <p:spPr>
          <a:xfrm>
            <a:off x="76200" y="152400"/>
            <a:ext cx="9017000" cy="6569075"/>
          </a:xfrm>
          <a:prstGeom prst="rect">
            <a:avLst/>
          </a:prstGeom>
          <a:solidFill>
            <a:schemeClr val="accent3">
              <a:lumMod val="20000"/>
              <a:lumOff val="80000"/>
            </a:schemeClr>
          </a:solidFill>
        </p:spPr>
        <p:txBody>
          <a:bodyPr wrap="square">
            <a:noAutofit/>
          </a:bodyPr>
          <a:lstStyle/>
          <a:p>
            <a:r>
              <a:rPr lang="en-US" b="1" dirty="0">
                <a:solidFill>
                  <a:srgbClr val="C00000"/>
                </a:solidFill>
              </a:rPr>
              <a:t>Rule 55C: </a:t>
            </a:r>
            <a:r>
              <a:rPr lang="en-US" b="1" dirty="0">
                <a:solidFill>
                  <a:srgbClr val="00B0F0"/>
                </a:solidFill>
              </a:rPr>
              <a:t>Scrutiny and inspection of EVMs before counting</a:t>
            </a:r>
          </a:p>
          <a:p>
            <a:r>
              <a:rPr lang="en-US" dirty="0"/>
              <a:t>Counting staff and counting agents to  inspect and ensure that the CU is </a:t>
            </a:r>
            <a:r>
              <a:rPr lang="en-US" dirty="0">
                <a:solidFill>
                  <a:srgbClr val="FF0000"/>
                </a:solidFill>
              </a:rPr>
              <a:t>not tampered </a:t>
            </a:r>
            <a:r>
              <a:rPr lang="en-US" dirty="0"/>
              <a:t>and all </a:t>
            </a:r>
            <a:r>
              <a:rPr lang="en-US" dirty="0">
                <a:solidFill>
                  <a:srgbClr val="C00000"/>
                </a:solidFill>
              </a:rPr>
              <a:t>seals are intact</a:t>
            </a:r>
            <a:r>
              <a:rPr lang="en-US" dirty="0"/>
              <a:t>. In case not, report matter to ECI</a:t>
            </a:r>
          </a:p>
          <a:p>
            <a:pPr lvl="0"/>
            <a:r>
              <a:rPr lang="en-US" b="1" dirty="0">
                <a:solidFill>
                  <a:srgbClr val="C00000"/>
                </a:solidFill>
              </a:rPr>
              <a:t>Rule 56C: </a:t>
            </a:r>
            <a:r>
              <a:rPr lang="en-US" b="1" dirty="0">
                <a:solidFill>
                  <a:srgbClr val="00B0F0"/>
                </a:solidFill>
              </a:rPr>
              <a:t>Actual counting</a:t>
            </a:r>
          </a:p>
          <a:p>
            <a:pPr lvl="0"/>
            <a:r>
              <a:rPr lang="en-US" dirty="0"/>
              <a:t>1. Press the result button and see the display of votes count.</a:t>
            </a:r>
          </a:p>
          <a:p>
            <a:pPr lvl="0"/>
            <a:r>
              <a:rPr lang="en-US" dirty="0"/>
              <a:t>2.  Note down the same in part-II of form 17C. Counting supervisor to sign on it along with candidates or their election agents or counting agents</a:t>
            </a:r>
          </a:p>
          <a:p>
            <a:pPr marL="342900" lvl="0" indent="-342900">
              <a:buAutoNum type="arabicPeriod" startAt="3"/>
            </a:pPr>
            <a:r>
              <a:rPr lang="en-US" dirty="0"/>
              <a:t>Corresponding entries to be made in </a:t>
            </a:r>
            <a:r>
              <a:rPr lang="en-US" dirty="0">
                <a:solidFill>
                  <a:srgbClr val="FF0000"/>
                </a:solidFill>
              </a:rPr>
              <a:t>form-20</a:t>
            </a:r>
          </a:p>
          <a:p>
            <a:pPr lvl="0"/>
            <a:r>
              <a:rPr lang="en-US" b="1" dirty="0">
                <a:solidFill>
                  <a:srgbClr val="C00000"/>
                </a:solidFill>
              </a:rPr>
              <a:t>Rule 57C:</a:t>
            </a:r>
            <a:r>
              <a:rPr lang="en-US" dirty="0">
                <a:solidFill>
                  <a:srgbClr val="C00000"/>
                </a:solidFill>
              </a:rPr>
              <a:t> </a:t>
            </a:r>
            <a:r>
              <a:rPr lang="en-US" b="1" dirty="0">
                <a:solidFill>
                  <a:srgbClr val="00B0F0"/>
                </a:solidFill>
              </a:rPr>
              <a:t>EVMs after counting.</a:t>
            </a:r>
          </a:p>
          <a:p>
            <a:pPr lvl="0"/>
            <a:r>
              <a:rPr lang="en-US" dirty="0"/>
              <a:t>After  result is recorded in part-II of form 17C, the CU is </a:t>
            </a:r>
            <a:r>
              <a:rPr lang="en-US" dirty="0">
                <a:solidFill>
                  <a:srgbClr val="FF0000"/>
                </a:solidFill>
              </a:rPr>
              <a:t>to be sealed </a:t>
            </a:r>
            <a:r>
              <a:rPr lang="en-US" dirty="0"/>
              <a:t>with the seals of the RO and candidates/ counting agents.</a:t>
            </a:r>
          </a:p>
          <a:p>
            <a:pPr marR="0" lvl="0" algn="just">
              <a:lnSpc>
                <a:spcPct val="115000"/>
              </a:lnSpc>
              <a:spcBef>
                <a:spcPts val="0"/>
              </a:spcBef>
              <a:spcAft>
                <a:spcPts val="0"/>
              </a:spcAft>
              <a:tabLst>
                <a:tab pos="457200" algn="l"/>
              </a:tabLst>
            </a:pPr>
            <a:r>
              <a:rPr lang="en-US" b="1" dirty="0">
                <a:solidFill>
                  <a:srgbClr val="C00000"/>
                </a:solidFill>
                <a:latin typeface="Calibri" panose="020F0502020204030204" pitchFamily="34" charset="0"/>
                <a:ea typeface="Calibri" panose="020F0502020204030204" pitchFamily="34" charset="0"/>
                <a:cs typeface="Mangal"/>
              </a:rPr>
              <a:t>Rule 56D </a:t>
            </a:r>
            <a:r>
              <a:rPr lang="en-US" b="1" dirty="0">
                <a:latin typeface="Calibri" panose="020F0502020204030204" pitchFamily="34" charset="0"/>
                <a:ea typeface="Calibri" panose="020F0502020204030204" pitchFamily="34" charset="0"/>
                <a:cs typeface="Mangal"/>
              </a:rPr>
              <a:t>: </a:t>
            </a:r>
            <a:r>
              <a:rPr lang="en-US" b="1" dirty="0">
                <a:solidFill>
                  <a:srgbClr val="00B0F0"/>
                </a:solidFill>
                <a:latin typeface="Calibri" panose="020F0502020204030204" pitchFamily="34" charset="0"/>
                <a:ea typeface="Calibri" panose="020F0502020204030204" pitchFamily="34" charset="0"/>
                <a:cs typeface="Mangal"/>
              </a:rPr>
              <a:t>Scrutiny of paper trail –</a:t>
            </a:r>
          </a:p>
          <a:p>
            <a:pPr marR="0" lvl="0" algn="just">
              <a:lnSpc>
                <a:spcPct val="115000"/>
              </a:lnSpc>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Mangal"/>
              </a:rPr>
              <a:t> (1) Where printer for paper trail is used, after the entries made in the result sheet are announced, any candidate, or in his absence, his election agent or any of his counting agents may </a:t>
            </a:r>
            <a:r>
              <a:rPr lang="en-US" dirty="0">
                <a:solidFill>
                  <a:srgbClr val="C00000"/>
                </a:solidFill>
                <a:latin typeface="Calibri" panose="020F0502020204030204" pitchFamily="34" charset="0"/>
                <a:ea typeface="Calibri" panose="020F0502020204030204" pitchFamily="34" charset="0"/>
                <a:cs typeface="Mangal"/>
              </a:rPr>
              <a:t>apply in writing to the returning officer </a:t>
            </a:r>
            <a:r>
              <a:rPr lang="en-US" dirty="0">
                <a:latin typeface="Calibri" panose="020F0502020204030204" pitchFamily="34" charset="0"/>
                <a:ea typeface="Calibri" panose="020F0502020204030204" pitchFamily="34" charset="0"/>
                <a:cs typeface="Mangal"/>
              </a:rPr>
              <a:t>to count the printed paper slips in the drop box of the printer in respected of any polling station or polling stations.</a:t>
            </a:r>
          </a:p>
          <a:p>
            <a:pPr marR="0" lvl="0" algn="just">
              <a:lnSpc>
                <a:spcPct val="115000"/>
              </a:lnSpc>
              <a:spcBef>
                <a:spcPts val="0"/>
              </a:spcBef>
              <a:spcAft>
                <a:spcPts val="0"/>
              </a:spcAft>
              <a:tabLst>
                <a:tab pos="457200" algn="l"/>
              </a:tabLst>
            </a:pPr>
            <a:r>
              <a:rPr lang="en-US" dirty="0">
                <a:solidFill>
                  <a:srgbClr val="C00000"/>
                </a:solidFill>
                <a:latin typeface="Calibri" panose="020F0502020204030204" pitchFamily="34" charset="0"/>
                <a:ea typeface="Calibri" panose="020F0502020204030204" pitchFamily="34" charset="0"/>
                <a:cs typeface="Mangal"/>
              </a:rPr>
              <a:t>(2) On such application being made, the returning officer shall, subject to such general or special guidelines, as may be issued by the Election Commission decide the matter and may allow the application in whole or in part or may reject in whole, if it appears to him to be frivolous or </a:t>
            </a:r>
            <a:r>
              <a:rPr lang="en-US" dirty="0">
                <a:latin typeface="Calibri" panose="020F0502020204030204" pitchFamily="34" charset="0"/>
                <a:ea typeface="Calibri" panose="020F0502020204030204" pitchFamily="34" charset="0"/>
                <a:cs typeface="Mangal"/>
              </a:rPr>
              <a:t>unreasonable</a:t>
            </a:r>
            <a:r>
              <a:rPr lang="en-US" dirty="0">
                <a:solidFill>
                  <a:srgbClr val="C00000"/>
                </a:solidFill>
                <a:latin typeface="Calibri" panose="020F0502020204030204" pitchFamily="34" charset="0"/>
                <a:ea typeface="Calibri" panose="020F0502020204030204" pitchFamily="34" charset="0"/>
                <a:cs typeface="Mangal"/>
              </a:rPr>
              <a:t>.</a:t>
            </a:r>
          </a:p>
          <a:p>
            <a:pPr marR="0" lvl="0" algn="just">
              <a:lnSpc>
                <a:spcPct val="115000"/>
              </a:lnSpc>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Mangal"/>
              </a:rPr>
              <a:t>(3) Every decision of the returning officer under sub-rule(2) shall be </a:t>
            </a:r>
            <a:r>
              <a:rPr lang="en-US" dirty="0">
                <a:solidFill>
                  <a:srgbClr val="C00000"/>
                </a:solidFill>
                <a:latin typeface="Calibri" panose="020F0502020204030204" pitchFamily="34" charset="0"/>
                <a:ea typeface="Calibri" panose="020F0502020204030204" pitchFamily="34" charset="0"/>
                <a:cs typeface="Mangal"/>
              </a:rPr>
              <a:t>in writing </a:t>
            </a:r>
            <a:r>
              <a:rPr lang="en-US" dirty="0">
                <a:latin typeface="Calibri" panose="020F0502020204030204" pitchFamily="34" charset="0"/>
                <a:ea typeface="Calibri" panose="020F0502020204030204" pitchFamily="34" charset="0"/>
                <a:cs typeface="Mangal"/>
              </a:rPr>
              <a:t>and shall contain the </a:t>
            </a:r>
            <a:r>
              <a:rPr lang="en-US" dirty="0">
                <a:solidFill>
                  <a:srgbClr val="C00000"/>
                </a:solidFill>
                <a:latin typeface="Calibri" panose="020F0502020204030204" pitchFamily="34" charset="0"/>
                <a:ea typeface="Calibri" panose="020F0502020204030204" pitchFamily="34" charset="0"/>
                <a:cs typeface="Mangal"/>
              </a:rPr>
              <a:t>reasons </a:t>
            </a:r>
            <a:r>
              <a:rPr lang="en-US" dirty="0">
                <a:latin typeface="Calibri" panose="020F0502020204030204" pitchFamily="34" charset="0"/>
                <a:ea typeface="Calibri" panose="020F0502020204030204" pitchFamily="34" charset="0"/>
                <a:cs typeface="Mangal"/>
              </a:rPr>
              <a:t>therefor.</a:t>
            </a:r>
          </a:p>
          <a:p>
            <a:pPr lvl="0"/>
            <a:endParaRPr lang="en-US" dirty="0"/>
          </a:p>
          <a:p>
            <a:pPr lvl="0"/>
            <a:endParaRPr lang="en-US" dirty="0"/>
          </a:p>
          <a:p>
            <a:endParaRPr lang="en-US" dirty="0"/>
          </a:p>
        </p:txBody>
      </p:sp>
    </p:spTree>
  </p:cSld>
  <p:clrMapOvr>
    <a:masterClrMapping/>
  </p:clrMapOvr>
  <p:transition spd="slow" advClick="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3"/>
          <p:cNvSpPr>
            <a:spLocks noGrp="1"/>
          </p:cNvSpPr>
          <p:nvPr>
            <p:ph idx="1"/>
          </p:nvPr>
        </p:nvSpPr>
        <p:spPr>
          <a:xfrm>
            <a:off x="457200" y="1197527"/>
            <a:ext cx="6096001" cy="5142480"/>
          </a:xfrm>
        </p:spPr>
        <p:txBody>
          <a:bodyPr/>
          <a:lstStyle/>
          <a:p>
            <a:pPr eaLnBrk="1" hangingPunct="1"/>
            <a:endParaRPr lang="en-US" altLang="en-US"/>
          </a:p>
          <a:p>
            <a:pPr eaLnBrk="1" hangingPunct="1"/>
            <a:endParaRPr lang="en-US" altLang="en-US"/>
          </a:p>
        </p:txBody>
      </p:sp>
      <p:graphicFrame>
        <p:nvGraphicFramePr>
          <p:cNvPr id="7" name="Diagram 6"/>
          <p:cNvGraphicFramePr/>
          <p:nvPr/>
        </p:nvGraphicFramePr>
        <p:xfrm>
          <a:off x="-2973" y="985356"/>
          <a:ext cx="9170736" cy="562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530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A6E54C1-B9E2-4D55-9768-E636F20AD0F7}" type="slidenum">
              <a:rPr lang="en-US" altLang="en-US" smtClean="0">
                <a:solidFill>
                  <a:srgbClr val="898989"/>
                </a:solidFill>
              </a:rPr>
              <a:pPr/>
              <a:t>100</a:t>
            </a:fld>
            <a:endParaRPr lang="en-US" altLang="en-US">
              <a:solidFill>
                <a:srgbClr val="898989"/>
              </a:solidFill>
            </a:endParaRPr>
          </a:p>
        </p:txBody>
      </p:sp>
    </p:spTree>
  </p:cSld>
  <p:clrMapOvr>
    <a:masterClrMapping/>
  </p:clrMapOvr>
  <p:transition spd="slow" advClick="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3"/>
          <p:cNvSpPr>
            <a:spLocks noGrp="1"/>
          </p:cNvSpPr>
          <p:nvPr>
            <p:ph idx="1"/>
          </p:nvPr>
        </p:nvSpPr>
        <p:spPr>
          <a:xfrm>
            <a:off x="457200" y="1197527"/>
            <a:ext cx="6096001" cy="5142480"/>
          </a:xfrm>
        </p:spPr>
        <p:txBody>
          <a:bodyPr/>
          <a:lstStyle/>
          <a:p>
            <a:pPr eaLnBrk="1" hangingPunct="1"/>
            <a:endParaRPr lang="en-US" altLang="en-US"/>
          </a:p>
          <a:p>
            <a:pPr eaLnBrk="1" hangingPunct="1"/>
            <a:endParaRPr lang="en-US" altLang="en-US"/>
          </a:p>
        </p:txBody>
      </p:sp>
      <p:graphicFrame>
        <p:nvGraphicFramePr>
          <p:cNvPr id="7" name="Diagram 6"/>
          <p:cNvGraphicFramePr/>
          <p:nvPr/>
        </p:nvGraphicFramePr>
        <p:xfrm>
          <a:off x="-2973" y="152400"/>
          <a:ext cx="9170736" cy="6481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5"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D1B734-2FBA-4D73-BEAE-DD595B4B5B93}" type="slidenum">
              <a:rPr lang="en-US" altLang="en-US" smtClean="0">
                <a:solidFill>
                  <a:srgbClr val="898989"/>
                </a:solidFill>
              </a:rPr>
              <a:pPr/>
              <a:t>101</a:t>
            </a:fld>
            <a:endParaRPr lang="en-US" altLang="en-US">
              <a:solidFill>
                <a:srgbClr val="898989"/>
              </a:solidFill>
            </a:endParaRPr>
          </a:p>
        </p:txBody>
      </p:sp>
    </p:spTree>
  </p:cSld>
  <p:clrMapOvr>
    <a:masterClrMapping/>
  </p:clrMapOvr>
  <p:transition spd="slow" advClick="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65" y="187130"/>
            <a:ext cx="8568328" cy="655329"/>
          </a:xfrm>
          <a:solidFill>
            <a:schemeClr val="tx2">
              <a:lumMod val="60000"/>
              <a:lumOff val="40000"/>
            </a:schemeClr>
          </a:solidFill>
        </p:spPr>
        <p:txBody>
          <a:bodyPr rtlCol="0">
            <a:noAutofit/>
          </a:bodyPr>
          <a:lstStyle/>
          <a:p>
            <a:pPr>
              <a:defRPr/>
            </a:pPr>
            <a:r>
              <a:rPr lang="en-US" sz="2615" b="1" dirty="0">
                <a:solidFill>
                  <a:srgbClr val="000000"/>
                </a:solidFill>
              </a:rPr>
              <a:t>All Cover B in Form 13C Containing postal Ballot papers  </a:t>
            </a:r>
          </a:p>
        </p:txBody>
      </p:sp>
      <p:sp>
        <p:nvSpPr>
          <p:cNvPr id="6" name="Slide Number Placeholder 5"/>
          <p:cNvSpPr>
            <a:spLocks noGrp="1"/>
          </p:cNvSpPr>
          <p:nvPr>
            <p:ph type="sldNum" sz="quarter" idx="12"/>
          </p:nvPr>
        </p:nvSpPr>
        <p:spPr>
          <a:xfrm>
            <a:off x="6423649" y="6340007"/>
            <a:ext cx="1994083" cy="341249"/>
          </a:xfrm>
        </p:spPr>
        <p:txBody>
          <a:bodyPr/>
          <a:lstStyle/>
          <a:p>
            <a:pPr>
              <a:defRPr/>
            </a:pPr>
            <a:fld id="{DDAAE171-B16B-47DF-97D8-7B665F48E098}" type="slidenum">
              <a:rPr lang="en-US"/>
              <a:pPr>
                <a:defRPr/>
              </a:pPr>
              <a:t>102</a:t>
            </a:fld>
            <a:endParaRPr lang="en-US" dirty="0"/>
          </a:p>
        </p:txBody>
      </p:sp>
      <p:sp>
        <p:nvSpPr>
          <p:cNvPr id="46085" name="Content Placeholder 3"/>
          <p:cNvSpPr>
            <a:spLocks noGrp="1"/>
          </p:cNvSpPr>
          <p:nvPr>
            <p:ph idx="1"/>
          </p:nvPr>
        </p:nvSpPr>
        <p:spPr>
          <a:xfrm>
            <a:off x="748523" y="1043223"/>
            <a:ext cx="7691465" cy="5142480"/>
          </a:xfrm>
        </p:spPr>
        <p:txBody>
          <a:bodyPr/>
          <a:lstStyle/>
          <a:p>
            <a:pPr algn="ctr" eaLnBrk="1" hangingPunct="1">
              <a:buFont typeface="Arial" panose="020B0604020202020204" pitchFamily="34" charset="0"/>
              <a:buNone/>
            </a:pPr>
            <a:r>
              <a:rPr lang="en-US" sz="2245"/>
              <a:t>Open</a:t>
            </a:r>
          </a:p>
          <a:p>
            <a:pPr algn="ctr" eaLnBrk="1" hangingPunct="1">
              <a:buFont typeface="Arial" panose="020B0604020202020204" pitchFamily="34" charset="0"/>
              <a:buNone/>
            </a:pPr>
            <a:endParaRPr lang="en-US" sz="2245"/>
          </a:p>
          <a:p>
            <a:pPr eaLnBrk="1" hangingPunct="1">
              <a:buFont typeface="Arial" panose="020B0604020202020204" pitchFamily="34" charset="0"/>
              <a:buNone/>
            </a:pPr>
            <a:endParaRPr lang="en-US" sz="1870"/>
          </a:p>
        </p:txBody>
      </p:sp>
      <p:cxnSp>
        <p:nvCxnSpPr>
          <p:cNvPr id="10" name="Straight Arrow Connector 9"/>
          <p:cNvCxnSpPr/>
          <p:nvPr/>
        </p:nvCxnSpPr>
        <p:spPr>
          <a:xfrm rot="16200000" flipH="1">
            <a:off x="4416955" y="1638926"/>
            <a:ext cx="344217" cy="10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26268" y="1850350"/>
            <a:ext cx="7691465" cy="118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559353" y="2017267"/>
            <a:ext cx="344217" cy="10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8240431" y="2029136"/>
            <a:ext cx="344217"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90" name="TextBox 19"/>
          <p:cNvSpPr txBox="1">
            <a:spLocks noChangeArrowheads="1"/>
          </p:cNvSpPr>
          <p:nvPr/>
        </p:nvSpPr>
        <p:spPr bwMode="auto">
          <a:xfrm>
            <a:off x="512616" y="2206438"/>
            <a:ext cx="1709214" cy="494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Form 13 A(Declaration by Elector)</a:t>
            </a:r>
          </a:p>
        </p:txBody>
      </p:sp>
      <p:sp>
        <p:nvSpPr>
          <p:cNvPr id="46091" name="TextBox 20"/>
          <p:cNvSpPr txBox="1">
            <a:spLocks noChangeArrowheads="1"/>
          </p:cNvSpPr>
          <p:nvPr/>
        </p:nvSpPr>
        <p:spPr bwMode="auto">
          <a:xfrm>
            <a:off x="512616" y="2838491"/>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No Declaration found</a:t>
            </a:r>
          </a:p>
        </p:txBody>
      </p:sp>
      <p:sp>
        <p:nvSpPr>
          <p:cNvPr id="46092" name="TextBox 21"/>
          <p:cNvSpPr txBox="1">
            <a:spLocks noChangeArrowheads="1"/>
          </p:cNvSpPr>
          <p:nvPr/>
        </p:nvSpPr>
        <p:spPr bwMode="auto">
          <a:xfrm>
            <a:off x="2542308" y="2850360"/>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Declaration is found</a:t>
            </a:r>
          </a:p>
        </p:txBody>
      </p:sp>
      <p:cxnSp>
        <p:nvCxnSpPr>
          <p:cNvPr id="24" name="Straight Connector 23"/>
          <p:cNvCxnSpPr/>
          <p:nvPr/>
        </p:nvCxnSpPr>
        <p:spPr>
          <a:xfrm>
            <a:off x="726268" y="2696056"/>
            <a:ext cx="2492604" cy="1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3136527" y="2797689"/>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6200000" flipH="1">
            <a:off x="664695" y="2769499"/>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96" name="TextBox 27"/>
          <p:cNvSpPr txBox="1">
            <a:spLocks noChangeArrowheads="1"/>
          </p:cNvSpPr>
          <p:nvPr/>
        </p:nvSpPr>
        <p:spPr bwMode="auto">
          <a:xfrm>
            <a:off x="571964" y="3147099"/>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Rejected</a:t>
            </a:r>
          </a:p>
        </p:txBody>
      </p:sp>
      <p:cxnSp>
        <p:nvCxnSpPr>
          <p:cNvPr id="29" name="Straight Arrow Connector 28"/>
          <p:cNvCxnSpPr/>
          <p:nvPr/>
        </p:nvCxnSpPr>
        <p:spPr>
          <a:xfrm rot="16200000" flipH="1">
            <a:off x="3160266" y="3106297"/>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98" name="TextBox 29"/>
          <p:cNvSpPr txBox="1">
            <a:spLocks noChangeArrowheads="1"/>
          </p:cNvSpPr>
          <p:nvPr/>
        </p:nvSpPr>
        <p:spPr bwMode="auto">
          <a:xfrm>
            <a:off x="1450310" y="3206446"/>
            <a:ext cx="2433257" cy="16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120" dirty="0"/>
              <a:t>                            Scrutinize Declaration</a:t>
            </a:r>
          </a:p>
          <a:p>
            <a:pPr eaLnBrk="1" hangingPunct="1"/>
            <a:endParaRPr lang="en-US" sz="1120" dirty="0"/>
          </a:p>
          <a:p>
            <a:pPr eaLnBrk="1" hangingPunct="1"/>
            <a:endParaRPr lang="en-US" sz="1120" dirty="0"/>
          </a:p>
          <a:p>
            <a:pPr eaLnBrk="1" hangingPunct="1"/>
            <a:endParaRPr lang="en-US" sz="1120" dirty="0"/>
          </a:p>
          <a:p>
            <a:pPr eaLnBrk="1" hangingPunct="1">
              <a:buFont typeface="Arial" panose="020B0604020202020204" pitchFamily="34" charset="0"/>
              <a:buChar char="•"/>
            </a:pPr>
            <a:r>
              <a:rPr lang="en-US" sz="1120" dirty="0"/>
              <a:t> Not Duly Signed by Elector</a:t>
            </a:r>
          </a:p>
          <a:p>
            <a:pPr eaLnBrk="1" hangingPunct="1">
              <a:buFont typeface="Arial" panose="020B0604020202020204" pitchFamily="34" charset="0"/>
              <a:buChar char="•"/>
            </a:pPr>
            <a:r>
              <a:rPr lang="en-US" sz="1120" dirty="0"/>
              <a:t>Not attested by competent authority </a:t>
            </a:r>
          </a:p>
          <a:p>
            <a:pPr eaLnBrk="1" hangingPunct="1">
              <a:buFont typeface="Arial" panose="020B0604020202020204" pitchFamily="34" charset="0"/>
              <a:buChar char="•"/>
            </a:pPr>
            <a:r>
              <a:rPr lang="en-US" sz="1120" dirty="0"/>
              <a:t>Otherwise substantially defective</a:t>
            </a:r>
          </a:p>
          <a:p>
            <a:pPr eaLnBrk="1" hangingPunct="1">
              <a:buFont typeface="Arial" panose="020B0604020202020204" pitchFamily="34" charset="0"/>
              <a:buChar char="•"/>
            </a:pPr>
            <a:r>
              <a:rPr lang="en-US" sz="1120" dirty="0"/>
              <a:t>Serial Number in 13 A and in cover i.e. 13B does not match</a:t>
            </a:r>
          </a:p>
        </p:txBody>
      </p:sp>
      <p:cxnSp>
        <p:nvCxnSpPr>
          <p:cNvPr id="31" name="Straight Arrow Connector 30"/>
          <p:cNvCxnSpPr/>
          <p:nvPr/>
        </p:nvCxnSpPr>
        <p:spPr>
          <a:xfrm rot="16200000" flipH="1">
            <a:off x="676564" y="3141906"/>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00" name="TextBox 32"/>
          <p:cNvSpPr txBox="1">
            <a:spLocks noChangeArrowheads="1"/>
          </p:cNvSpPr>
          <p:nvPr/>
        </p:nvSpPr>
        <p:spPr bwMode="auto">
          <a:xfrm>
            <a:off x="2482960" y="4957205"/>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Rejected</a:t>
            </a:r>
          </a:p>
        </p:txBody>
      </p:sp>
      <p:cxnSp>
        <p:nvCxnSpPr>
          <p:cNvPr id="34" name="Straight Arrow Connector 33"/>
          <p:cNvCxnSpPr/>
          <p:nvPr/>
        </p:nvCxnSpPr>
        <p:spPr>
          <a:xfrm rot="16200000" flipH="1">
            <a:off x="2971838" y="4880794"/>
            <a:ext cx="154304" cy="10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02" name="TextBox 35"/>
          <p:cNvSpPr txBox="1">
            <a:spLocks noChangeArrowheads="1"/>
          </p:cNvSpPr>
          <p:nvPr/>
        </p:nvSpPr>
        <p:spPr bwMode="auto">
          <a:xfrm>
            <a:off x="655050" y="5283617"/>
            <a:ext cx="2587561" cy="1098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Each rejected cover to be endorsed suitably such 13A and 13-B put back in cover-B (form 13-C)</a:t>
            </a:r>
          </a:p>
          <a:p>
            <a:pPr eaLnBrk="1" hangingPunct="1"/>
            <a:endParaRPr lang="en-US" sz="1310"/>
          </a:p>
          <a:p>
            <a:pPr eaLnBrk="1" hangingPunct="1"/>
            <a:r>
              <a:rPr lang="en-US" sz="1310"/>
              <a:t>All such Cover-B</a:t>
            </a:r>
          </a:p>
        </p:txBody>
      </p:sp>
      <p:cxnSp>
        <p:nvCxnSpPr>
          <p:cNvPr id="38" name="Straight Arrow Connector 37"/>
          <p:cNvCxnSpPr/>
          <p:nvPr/>
        </p:nvCxnSpPr>
        <p:spPr>
          <a:xfrm rot="16200000" flipH="1">
            <a:off x="149854" y="4042508"/>
            <a:ext cx="1850165" cy="6320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04" name="TextBox 42"/>
          <p:cNvSpPr txBox="1">
            <a:spLocks noChangeArrowheads="1"/>
          </p:cNvSpPr>
          <p:nvPr/>
        </p:nvSpPr>
        <p:spPr bwMode="auto">
          <a:xfrm>
            <a:off x="2755960" y="3599627"/>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Declaration Not Ok</a:t>
            </a:r>
          </a:p>
        </p:txBody>
      </p:sp>
      <p:sp>
        <p:nvSpPr>
          <p:cNvPr id="46105" name="TextBox 43"/>
          <p:cNvSpPr txBox="1">
            <a:spLocks noChangeArrowheads="1"/>
          </p:cNvSpPr>
          <p:nvPr/>
        </p:nvSpPr>
        <p:spPr bwMode="auto">
          <a:xfrm>
            <a:off x="4144697" y="3611496"/>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          Declaration OK</a:t>
            </a:r>
          </a:p>
        </p:txBody>
      </p:sp>
      <p:cxnSp>
        <p:nvCxnSpPr>
          <p:cNvPr id="45" name="Straight Connector 44"/>
          <p:cNvCxnSpPr/>
          <p:nvPr/>
        </p:nvCxnSpPr>
        <p:spPr>
          <a:xfrm>
            <a:off x="2969612" y="3457192"/>
            <a:ext cx="2492604" cy="1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16200000" flipH="1">
            <a:off x="5379871" y="3558824"/>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6200000" flipH="1">
            <a:off x="2908039" y="3530633"/>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10800000" flipV="1">
            <a:off x="1580875" y="5245042"/>
            <a:ext cx="961433" cy="38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10" name="TextBox 51"/>
          <p:cNvSpPr txBox="1">
            <a:spLocks noChangeArrowheads="1"/>
          </p:cNvSpPr>
          <p:nvPr/>
        </p:nvSpPr>
        <p:spPr bwMode="auto">
          <a:xfrm>
            <a:off x="3984458" y="3874738"/>
            <a:ext cx="150900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dirty="0"/>
              <a:t>    Kept Separate</a:t>
            </a:r>
          </a:p>
        </p:txBody>
      </p:sp>
      <p:sp>
        <p:nvSpPr>
          <p:cNvPr id="46111" name="TextBox 52"/>
          <p:cNvSpPr txBox="1">
            <a:spLocks noChangeArrowheads="1"/>
          </p:cNvSpPr>
          <p:nvPr/>
        </p:nvSpPr>
        <p:spPr bwMode="auto">
          <a:xfrm>
            <a:off x="4005229" y="4259485"/>
            <a:ext cx="1709214" cy="1098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dirty="0"/>
              <a:t>All ok declaration to be kept together in a separate envelop and sealed</a:t>
            </a:r>
          </a:p>
          <a:p>
            <a:pPr eaLnBrk="1" hangingPunct="1"/>
            <a:r>
              <a:rPr lang="en-US" sz="1310" dirty="0"/>
              <a:t>Then open Form-13B</a:t>
            </a:r>
          </a:p>
        </p:txBody>
      </p:sp>
      <p:sp>
        <p:nvSpPr>
          <p:cNvPr id="46112" name="TextBox 53"/>
          <p:cNvSpPr txBox="1">
            <a:spLocks noChangeArrowheads="1"/>
          </p:cNvSpPr>
          <p:nvPr/>
        </p:nvSpPr>
        <p:spPr bwMode="auto">
          <a:xfrm>
            <a:off x="7491909" y="2194569"/>
            <a:ext cx="94808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Form 13B</a:t>
            </a:r>
          </a:p>
        </p:txBody>
      </p:sp>
      <p:sp>
        <p:nvSpPr>
          <p:cNvPr id="46113" name="TextBox 54"/>
          <p:cNvSpPr txBox="1">
            <a:spLocks noChangeArrowheads="1"/>
          </p:cNvSpPr>
          <p:nvPr/>
        </p:nvSpPr>
        <p:spPr bwMode="auto">
          <a:xfrm>
            <a:off x="5747085" y="2624840"/>
            <a:ext cx="1709214"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Rejected</a:t>
            </a:r>
          </a:p>
        </p:txBody>
      </p:sp>
      <p:sp>
        <p:nvSpPr>
          <p:cNvPr id="46114" name="TextBox 55"/>
          <p:cNvSpPr txBox="1">
            <a:spLocks noChangeArrowheads="1"/>
          </p:cNvSpPr>
          <p:nvPr/>
        </p:nvSpPr>
        <p:spPr bwMode="auto">
          <a:xfrm>
            <a:off x="8086869" y="2624840"/>
            <a:ext cx="640955"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sz="1310"/>
              <a:t>Valid</a:t>
            </a:r>
          </a:p>
        </p:txBody>
      </p:sp>
      <p:cxnSp>
        <p:nvCxnSpPr>
          <p:cNvPr id="57" name="Straight Connector 56"/>
          <p:cNvCxnSpPr/>
          <p:nvPr/>
        </p:nvCxnSpPr>
        <p:spPr>
          <a:xfrm>
            <a:off x="5960737" y="2482404"/>
            <a:ext cx="2492604" cy="148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16200000" flipH="1">
            <a:off x="8370996" y="2584037"/>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6200000" flipH="1">
            <a:off x="5899164" y="2555848"/>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18" name="TextBox 64"/>
          <p:cNvSpPr txBox="1">
            <a:spLocks noChangeArrowheads="1"/>
          </p:cNvSpPr>
          <p:nvPr/>
        </p:nvSpPr>
        <p:spPr bwMode="auto">
          <a:xfrm>
            <a:off x="5836106" y="2958670"/>
            <a:ext cx="2433257" cy="2164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sz="1120" dirty="0"/>
              <a:t>No vote recorded</a:t>
            </a:r>
          </a:p>
          <a:p>
            <a:pPr eaLnBrk="1" hangingPunct="1">
              <a:buFont typeface="Arial" panose="020B0604020202020204" pitchFamily="34" charset="0"/>
              <a:buChar char="•"/>
            </a:pPr>
            <a:r>
              <a:rPr lang="en-US" sz="1120" dirty="0"/>
              <a:t>Votes </a:t>
            </a:r>
            <a:r>
              <a:rPr lang="en-US" sz="1120" dirty="0" err="1"/>
              <a:t>favour</a:t>
            </a:r>
            <a:r>
              <a:rPr lang="en-US" sz="1120" dirty="0"/>
              <a:t> of more than one candidate</a:t>
            </a:r>
          </a:p>
          <a:p>
            <a:pPr eaLnBrk="1" hangingPunct="1">
              <a:buFont typeface="Arial" panose="020B0604020202020204" pitchFamily="34" charset="0"/>
              <a:buChar char="•"/>
            </a:pPr>
            <a:r>
              <a:rPr lang="en-US" sz="1120" dirty="0"/>
              <a:t>Spurious ballot papers </a:t>
            </a:r>
          </a:p>
          <a:p>
            <a:pPr eaLnBrk="1" hangingPunct="1">
              <a:buFont typeface="Arial" panose="020B0604020202020204" pitchFamily="34" charset="0"/>
              <a:buChar char="•"/>
            </a:pPr>
            <a:r>
              <a:rPr lang="en-US" sz="1120" dirty="0"/>
              <a:t>Damaged or mutilated ballot paper</a:t>
            </a:r>
          </a:p>
          <a:p>
            <a:pPr eaLnBrk="1" hangingPunct="1">
              <a:buFont typeface="Arial" panose="020B0604020202020204" pitchFamily="34" charset="0"/>
              <a:buChar char="•"/>
            </a:pPr>
            <a:r>
              <a:rPr lang="en-US" sz="1120" dirty="0"/>
              <a:t>if it is not returned in the cover “B”</a:t>
            </a:r>
          </a:p>
          <a:p>
            <a:pPr eaLnBrk="1" hangingPunct="1"/>
            <a:r>
              <a:rPr lang="en-US" sz="1120" dirty="0"/>
              <a:t>if the mark indicating the vote is made in such a way that it is doubtful to</a:t>
            </a:r>
          </a:p>
          <a:p>
            <a:pPr eaLnBrk="1" hangingPunct="1"/>
            <a:r>
              <a:rPr lang="en-US" sz="1120" dirty="0"/>
              <a:t>make out the candidate to whom the vote has been given</a:t>
            </a:r>
          </a:p>
          <a:p>
            <a:pPr eaLnBrk="1" hangingPunct="1">
              <a:buFont typeface="Arial" panose="020B0604020202020204" pitchFamily="34" charset="0"/>
              <a:buChar char="•"/>
            </a:pPr>
            <a:r>
              <a:rPr lang="en-US" sz="1120" dirty="0"/>
              <a:t>if it bears any mark or writing by which the voter can be identified</a:t>
            </a:r>
          </a:p>
        </p:txBody>
      </p:sp>
      <p:cxnSp>
        <p:nvCxnSpPr>
          <p:cNvPr id="66" name="Straight Arrow Connector 65"/>
          <p:cNvCxnSpPr/>
          <p:nvPr/>
        </p:nvCxnSpPr>
        <p:spPr>
          <a:xfrm rot="16200000" flipH="1">
            <a:off x="6041598" y="2900064"/>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16200000" flipH="1">
            <a:off x="4652862" y="3885236"/>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6200000" flipH="1">
            <a:off x="4664731" y="4134497"/>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6200000" flipH="1">
            <a:off x="3691428" y="3386716"/>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8189986" y="2401543"/>
            <a:ext cx="154304" cy="10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advClick="0">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435" y="762000"/>
            <a:ext cx="8279130" cy="4358005"/>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679" y="380794"/>
            <a:ext cx="8546072" cy="6192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p:nvPr/>
        </p:nvSpPr>
        <p:spPr>
          <a:xfrm>
            <a:off x="4027805" y="5773420"/>
            <a:ext cx="2292350" cy="922020"/>
          </a:xfrm>
          <a:prstGeom prst="rect">
            <a:avLst/>
          </a:prstGeom>
          <a:solidFill>
            <a:srgbClr val="FFFF00"/>
          </a:solidFill>
        </p:spPr>
        <p:txBody>
          <a:bodyPr wrap="square" rtlCol="0">
            <a:spAutoFit/>
          </a:bodyPr>
          <a:lstStyle/>
          <a:p>
            <a:r>
              <a:rPr lang="en-US" i="1"/>
              <a:t>The envelope is white colour for Lok sabha election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886" y="457012"/>
            <a:ext cx="8508979" cy="471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
          <p:cNvSpPr txBox="1"/>
          <p:nvPr/>
        </p:nvSpPr>
        <p:spPr>
          <a:xfrm>
            <a:off x="4027805" y="5773420"/>
            <a:ext cx="2292350" cy="922020"/>
          </a:xfrm>
          <a:prstGeom prst="rect">
            <a:avLst/>
          </a:prstGeom>
          <a:solidFill>
            <a:srgbClr val="FFFF00"/>
          </a:solidFill>
        </p:spPr>
        <p:txBody>
          <a:bodyPr wrap="square" rtlCol="0">
            <a:spAutoFit/>
          </a:bodyPr>
          <a:lstStyle/>
          <a:p>
            <a:r>
              <a:rPr lang="en-US" i="1"/>
              <a:t>The envelope is white colour for Lok sabha election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70C0"/>
                </a:solidFill>
              </a:rPr>
              <a:t>Postal Ballot Paper is rejected if:</a:t>
            </a:r>
            <a:br>
              <a:rPr lang="en-US" b="1" dirty="0">
                <a:solidFill>
                  <a:srgbClr val="0070C0"/>
                </a:solidFill>
              </a:rPr>
            </a:br>
            <a:endParaRPr lang="en-IN" dirty="0">
              <a:solidFill>
                <a:srgbClr val="0070C0"/>
              </a:solidFill>
            </a:endParaRPr>
          </a:p>
        </p:txBody>
      </p:sp>
      <p:sp>
        <p:nvSpPr>
          <p:cNvPr id="3" name="Content Placeholder 2"/>
          <p:cNvSpPr>
            <a:spLocks noGrp="1"/>
          </p:cNvSpPr>
          <p:nvPr>
            <p:ph idx="1"/>
          </p:nvPr>
        </p:nvSpPr>
        <p:spPr>
          <a:xfrm>
            <a:off x="228600" y="1066800"/>
            <a:ext cx="8458200" cy="5562600"/>
          </a:xfrm>
        </p:spPr>
        <p:txBody>
          <a:bodyPr>
            <a:normAutofit fontScale="92500" lnSpcReduction="10000"/>
          </a:bodyPr>
          <a:lstStyle/>
          <a:p>
            <a:pPr marL="514350" lvl="0" indent="-514350" algn="just">
              <a:buFont typeface="+mj-lt"/>
              <a:buAutoNum type="arabicPeriod"/>
            </a:pPr>
            <a:r>
              <a:rPr lang="en-US" dirty="0">
                <a:solidFill>
                  <a:srgbClr val="000000"/>
                </a:solidFill>
              </a:rPr>
              <a:t>No vote is recorded </a:t>
            </a:r>
          </a:p>
          <a:p>
            <a:pPr marL="514350" lvl="0" indent="-514350" algn="just">
              <a:buFont typeface="+mj-lt"/>
              <a:buAutoNum type="arabicPeriod"/>
            </a:pPr>
            <a:r>
              <a:rPr lang="en-US" dirty="0">
                <a:solidFill>
                  <a:srgbClr val="C00000"/>
                </a:solidFill>
              </a:rPr>
              <a:t>Votes given for more than one candidate</a:t>
            </a:r>
          </a:p>
          <a:p>
            <a:pPr marL="514350" lvl="0" indent="-514350" algn="just">
              <a:buFont typeface="+mj-lt"/>
              <a:buAutoNum type="arabicPeriod"/>
            </a:pPr>
            <a:r>
              <a:rPr lang="en-US" dirty="0">
                <a:solidFill>
                  <a:srgbClr val="000000"/>
                </a:solidFill>
              </a:rPr>
              <a:t>It is spurious ballot paper</a:t>
            </a:r>
          </a:p>
          <a:p>
            <a:pPr marL="514350" lvl="0" indent="-514350" algn="just">
              <a:buFont typeface="+mj-lt"/>
              <a:buAutoNum type="arabicPeriod"/>
            </a:pPr>
            <a:r>
              <a:rPr lang="en-US" dirty="0">
                <a:solidFill>
                  <a:srgbClr val="C00000"/>
                </a:solidFill>
              </a:rPr>
              <a:t>It is damaged/ mutilated that its identity as genuine can not be established</a:t>
            </a:r>
          </a:p>
          <a:p>
            <a:pPr marL="514350" lvl="0" indent="-514350" algn="just">
              <a:buFont typeface="+mj-lt"/>
              <a:buAutoNum type="arabicPeriod"/>
            </a:pPr>
            <a:r>
              <a:rPr lang="en-US" dirty="0">
                <a:solidFill>
                  <a:srgbClr val="000000"/>
                </a:solidFill>
              </a:rPr>
              <a:t>Not returned in the cover ‘B’ sent along with it to elector by RO</a:t>
            </a:r>
          </a:p>
          <a:p>
            <a:pPr marL="514350" lvl="0" indent="-514350" algn="just">
              <a:buFont typeface="+mj-lt"/>
              <a:buAutoNum type="arabicPeriod"/>
            </a:pPr>
            <a:r>
              <a:rPr lang="en-US" dirty="0">
                <a:solidFill>
                  <a:srgbClr val="C00000"/>
                </a:solidFill>
              </a:rPr>
              <a:t>Marked/ indicated in such a way that it is doubtful for which candidate vote has been given</a:t>
            </a:r>
          </a:p>
          <a:p>
            <a:pPr marL="514350" lvl="0" indent="-514350" algn="just">
              <a:buFont typeface="+mj-lt"/>
              <a:buAutoNum type="arabicPeriod"/>
            </a:pPr>
            <a:r>
              <a:rPr lang="en-US" dirty="0">
                <a:solidFill>
                  <a:srgbClr val="000000"/>
                </a:solidFill>
              </a:rPr>
              <a:t>It bears mark apart from vote or writing by which voter can be identified</a:t>
            </a:r>
          </a:p>
          <a:p>
            <a:pPr algn="just"/>
            <a:endParaRPr lang="en-IN"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6" descr="ALPHA SYMBOL (α) meaning | copy paste - Alpha and Omega"/>
          <p:cNvSpPr>
            <a:spLocks noChangeAspect="1" noChangeArrowheads="1"/>
          </p:cNvSpPr>
          <p:nvPr/>
        </p:nvSpPr>
        <p:spPr bwMode="auto">
          <a:xfrm>
            <a:off x="444366" y="89207"/>
            <a:ext cx="284869" cy="284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N" altLang="en-US" sz="1680">
              <a:latin typeface="Arial" panose="020B0604020202020204" pitchFamily="34" charset="0"/>
            </a:endParaRPr>
          </a:p>
        </p:txBody>
      </p:sp>
      <p:pic>
        <p:nvPicPr>
          <p:cNvPr id="18435" name="Picture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47945" y="374077"/>
            <a:ext cx="4556421" cy="625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126206" y="609600"/>
            <a:ext cx="8915400" cy="5959478"/>
          </a:xfrm>
        </p:spPr>
        <p:txBody>
          <a:bodyPr>
            <a:normAutofit/>
          </a:bodyPr>
          <a:lstStyle/>
          <a:p>
            <a:pPr marL="179705" lvl="1" indent="-179705" algn="just" eaLnBrk="1" hangingPunct="1">
              <a:spcBef>
                <a:spcPct val="0"/>
              </a:spcBef>
              <a:buFont typeface="Arial" panose="020B0604020202020204" pitchFamily="34" charset="0"/>
              <a:buChar char="•"/>
            </a:pPr>
            <a:r>
              <a:rPr lang="en-US" altLang="en-US" sz="2400" dirty="0"/>
              <a:t>There is no particular mark as per law to be made by voter to record vote on PB</a:t>
            </a:r>
          </a:p>
          <a:p>
            <a:pPr marL="179705" lvl="1" indent="-179705" algn="just" eaLnBrk="1" hangingPunct="1">
              <a:spcBef>
                <a:spcPct val="0"/>
              </a:spcBef>
              <a:buFont typeface="Arial" panose="020B0604020202020204" pitchFamily="34" charset="0"/>
              <a:buChar char="•"/>
            </a:pPr>
            <a:r>
              <a:rPr lang="en-US" altLang="en-US" sz="2400" dirty="0">
                <a:solidFill>
                  <a:srgbClr val="C00000"/>
                </a:solidFill>
              </a:rPr>
              <a:t>Any mark is valid if it is </a:t>
            </a:r>
            <a:r>
              <a:rPr lang="en-US" altLang="en-US" sz="2400" dirty="0">
                <a:solidFill>
                  <a:srgbClr val="7030A0"/>
                </a:solidFill>
              </a:rPr>
              <a:t>clear beyond reasonable doubt </a:t>
            </a:r>
            <a:r>
              <a:rPr lang="en-US" altLang="en-US" sz="2400" dirty="0">
                <a:solidFill>
                  <a:srgbClr val="C00000"/>
                </a:solidFill>
              </a:rPr>
              <a:t>in favor of which candidate vote has been given</a:t>
            </a:r>
          </a:p>
          <a:p>
            <a:pPr marL="179705" lvl="1" indent="-179705" algn="just" eaLnBrk="1" hangingPunct="1">
              <a:spcBef>
                <a:spcPct val="0"/>
              </a:spcBef>
              <a:buFont typeface="Arial" panose="020B0604020202020204" pitchFamily="34" charset="0"/>
              <a:buChar char="•"/>
            </a:pPr>
            <a:r>
              <a:rPr lang="en-US" altLang="en-US" sz="2400" dirty="0"/>
              <a:t>It should not be rejected if mark has been made </a:t>
            </a:r>
            <a:r>
              <a:rPr lang="en-US" altLang="en-US" sz="2400" dirty="0">
                <a:solidFill>
                  <a:srgbClr val="7030A0"/>
                </a:solidFill>
              </a:rPr>
              <a:t>more than once </a:t>
            </a:r>
            <a:r>
              <a:rPr lang="en-US" altLang="en-US" sz="2400" dirty="0"/>
              <a:t>to clarify choice</a:t>
            </a:r>
          </a:p>
          <a:p>
            <a:pPr marL="179705" lvl="1" indent="-179705" algn="just" eaLnBrk="1" hangingPunct="1">
              <a:spcBef>
                <a:spcPct val="0"/>
              </a:spcBef>
              <a:buFont typeface="Arial" panose="020B0604020202020204" pitchFamily="34" charset="0"/>
              <a:buChar char="•"/>
            </a:pPr>
            <a:r>
              <a:rPr lang="en-US" altLang="en-US" sz="2400" dirty="0">
                <a:solidFill>
                  <a:srgbClr val="C00000"/>
                </a:solidFill>
              </a:rPr>
              <a:t>PB will not be rejected merely on the ground that the attesting officer has </a:t>
            </a:r>
            <a:r>
              <a:rPr lang="en-US" altLang="en-US" sz="2400" dirty="0">
                <a:solidFill>
                  <a:srgbClr val="7030A0"/>
                </a:solidFill>
              </a:rPr>
              <a:t>not put his seal </a:t>
            </a:r>
            <a:r>
              <a:rPr lang="en-US" altLang="en-US" sz="2400" dirty="0">
                <a:solidFill>
                  <a:srgbClr val="C00000"/>
                </a:solidFill>
              </a:rPr>
              <a:t>on the declaration, if all relevant details of attesting officer have been mentioned</a:t>
            </a:r>
          </a:p>
          <a:p>
            <a:pPr marL="179705" lvl="1" indent="-179705" algn="just" eaLnBrk="1" hangingPunct="1">
              <a:spcBef>
                <a:spcPct val="0"/>
              </a:spcBef>
              <a:buFont typeface="Arial" panose="020B0604020202020204" pitchFamily="34" charset="0"/>
              <a:buChar char="•"/>
            </a:pPr>
            <a:r>
              <a:rPr lang="en-US" altLang="en-US" sz="2400" dirty="0"/>
              <a:t>The PB will also not be rejected on the ground that the sender has </a:t>
            </a:r>
            <a:r>
              <a:rPr lang="en-US" altLang="en-US" sz="2400" dirty="0">
                <a:solidFill>
                  <a:srgbClr val="7030A0"/>
                </a:solidFill>
              </a:rPr>
              <a:t>not put his signature on the outer cover ‘B</a:t>
            </a:r>
            <a:r>
              <a:rPr lang="en-US" altLang="en-US" sz="2400" dirty="0"/>
              <a:t>’ (</a:t>
            </a:r>
            <a:r>
              <a:rPr lang="en-US" altLang="en-US" sz="2400" b="1" dirty="0"/>
              <a:t>Form- 13-C) </a:t>
            </a:r>
            <a:r>
              <a:rPr lang="en-US" altLang="en-US" sz="2400" dirty="0"/>
              <a:t>if the identity of the sender is verifiable on the basis of his declaration in Form -13-A</a:t>
            </a:r>
          </a:p>
          <a:p>
            <a:pPr marL="179705" lvl="1" indent="-179705" algn="just" eaLnBrk="1" hangingPunct="1">
              <a:spcBef>
                <a:spcPct val="0"/>
              </a:spcBef>
              <a:buFont typeface="Arial" panose="020B0604020202020204" pitchFamily="34" charset="0"/>
              <a:buChar char="•"/>
            </a:pPr>
            <a:r>
              <a:rPr lang="en-US" altLang="en-US" sz="2400" dirty="0">
                <a:solidFill>
                  <a:srgbClr val="C00000"/>
                </a:solidFill>
              </a:rPr>
              <a:t>Sealing of packets should be done using RO as well as Commission’s </a:t>
            </a:r>
            <a:r>
              <a:rPr lang="en-US" altLang="en-US" sz="2400" dirty="0">
                <a:solidFill>
                  <a:srgbClr val="7030A0"/>
                </a:solidFill>
              </a:rPr>
              <a:t>secret seal</a:t>
            </a:r>
            <a:r>
              <a:rPr lang="en-US" altLang="en-US" sz="2400" dirty="0">
                <a:solidFill>
                  <a:srgbClr val="C00000"/>
                </a:solidFill>
              </a:rPr>
              <a:t>. Candidates also allowed to use their seals.</a:t>
            </a:r>
          </a:p>
        </p:txBody>
      </p:sp>
      <p:sp>
        <p:nvSpPr>
          <p:cNvPr id="4" name="Title 1"/>
          <p:cNvSpPr txBox="1"/>
          <p:nvPr/>
        </p:nvSpPr>
        <p:spPr bwMode="auto">
          <a:xfrm>
            <a:off x="0" y="152400"/>
            <a:ext cx="9167813" cy="422469"/>
          </a:xfrm>
          <a:prstGeom prst="rect">
            <a:avLst/>
          </a:prstGeom>
          <a:solidFill>
            <a:schemeClr val="tx2">
              <a:lumMod val="60000"/>
              <a:lumOff val="40000"/>
            </a:schemeClr>
          </a:solidFill>
          <a:ln>
            <a:noFill/>
          </a:ln>
        </p:spPr>
        <p:txBody>
          <a:bodyPr anchor="ct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en-US" sz="2615" b="1" dirty="0"/>
              <a:t>C</a:t>
            </a:r>
            <a:r>
              <a:rPr lang="en-US" sz="2615" b="1" dirty="0">
                <a:solidFill>
                  <a:srgbClr val="000000"/>
                </a:solidFill>
              </a:rPr>
              <a:t>ounting of votes received through Postal ballots </a:t>
            </a:r>
          </a:p>
        </p:txBody>
      </p:sp>
      <p:sp>
        <p:nvSpPr>
          <p:cNvPr id="5837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3D7457C-E80D-4281-8A5D-295DEECFC3C8}" type="slidenum">
              <a:rPr lang="en-US" altLang="en-US" smtClean="0">
                <a:solidFill>
                  <a:srgbClr val="898989"/>
                </a:solidFill>
              </a:rPr>
              <a:pPr/>
              <a:t>108</a:t>
            </a:fld>
            <a:endParaRPr lang="en-US" altLang="en-US">
              <a:solidFill>
                <a:srgbClr val="898989"/>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a:solidFill>
            <a:schemeClr val="accent6">
              <a:lumMod val="40000"/>
              <a:lumOff val="60000"/>
            </a:schemeClr>
          </a:solidFill>
        </p:spPr>
        <p:txBody>
          <a:bodyPr>
            <a:normAutofit fontScale="90000"/>
          </a:bodyPr>
          <a:lstStyle/>
          <a:p>
            <a:r>
              <a:rPr lang="en-IN" dirty="0"/>
              <a:t>Defective Declaration in 13 A</a:t>
            </a:r>
          </a:p>
        </p:txBody>
      </p:sp>
      <p:sp>
        <p:nvSpPr>
          <p:cNvPr id="3" name="Content Placeholder 2"/>
          <p:cNvSpPr>
            <a:spLocks noGrp="1"/>
          </p:cNvSpPr>
          <p:nvPr>
            <p:ph idx="1"/>
          </p:nvPr>
        </p:nvSpPr>
        <p:spPr>
          <a:xfrm>
            <a:off x="228600" y="685800"/>
            <a:ext cx="8686800" cy="5638800"/>
          </a:xfrm>
        </p:spPr>
        <p:txBody>
          <a:bodyPr>
            <a:normAutofit/>
          </a:bodyPr>
          <a:lstStyle/>
          <a:p>
            <a:pPr algn="just"/>
            <a:r>
              <a:rPr lang="en-US" dirty="0"/>
              <a:t>If the declaration (Form 13-A) is </a:t>
            </a:r>
            <a:r>
              <a:rPr lang="en-US" dirty="0">
                <a:solidFill>
                  <a:srgbClr val="FF0000"/>
                </a:solidFill>
              </a:rPr>
              <a:t>not found inside the cover “B”</a:t>
            </a:r>
            <a:r>
              <a:rPr lang="en-US" dirty="0"/>
              <a:t> in Form 13-C;</a:t>
            </a:r>
            <a:endParaRPr lang="en-IN" dirty="0"/>
          </a:p>
          <a:p>
            <a:pPr algn="just"/>
            <a:r>
              <a:rPr lang="en-US" dirty="0"/>
              <a:t>If the declaration has </a:t>
            </a:r>
            <a:r>
              <a:rPr lang="en-US" dirty="0">
                <a:solidFill>
                  <a:srgbClr val="FF0000"/>
                </a:solidFill>
              </a:rPr>
              <a:t>not been duly signed </a:t>
            </a:r>
            <a:r>
              <a:rPr lang="en-US" dirty="0"/>
              <a:t>by the elector or has </a:t>
            </a:r>
            <a:r>
              <a:rPr lang="en-US" dirty="0">
                <a:solidFill>
                  <a:srgbClr val="FF0000"/>
                </a:solidFill>
              </a:rPr>
              <a:t>not been duly attested </a:t>
            </a:r>
            <a:r>
              <a:rPr lang="en-US" dirty="0"/>
              <a:t>by an officer competent to do so or is otherwise substantially defective;</a:t>
            </a:r>
            <a:endParaRPr lang="en-IN" dirty="0"/>
          </a:p>
          <a:p>
            <a:pPr algn="just"/>
            <a:r>
              <a:rPr lang="en-US" dirty="0"/>
              <a:t>If the </a:t>
            </a:r>
            <a:r>
              <a:rPr lang="en-US" dirty="0">
                <a:solidFill>
                  <a:srgbClr val="FF0000"/>
                </a:solidFill>
              </a:rPr>
              <a:t>serial number of the ballot paper </a:t>
            </a:r>
            <a:r>
              <a:rPr lang="en-US" dirty="0"/>
              <a:t>appearing on the declaration in </a:t>
            </a:r>
            <a:r>
              <a:rPr lang="en-US" dirty="0">
                <a:solidFill>
                  <a:srgbClr val="FF0000"/>
                </a:solidFill>
              </a:rPr>
              <a:t>Form 13A </a:t>
            </a:r>
            <a:r>
              <a:rPr lang="en-US" dirty="0"/>
              <a:t>is different from the serial number as endorsed on the inner </a:t>
            </a:r>
            <a:r>
              <a:rPr lang="en-US" dirty="0">
                <a:solidFill>
                  <a:srgbClr val="FF0000"/>
                </a:solidFill>
              </a:rPr>
              <a:t>cover “A” in Form 13-B.</a:t>
            </a:r>
            <a:endParaRPr lang="en-IN"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8125" y="285750"/>
            <a:ext cx="8667750" cy="6191250"/>
          </a:xfrm>
          <a:prstGeom prst="ellipse">
            <a:avLst/>
          </a:prstGeom>
        </p:spPr>
        <p:style>
          <a:lnRef idx="0">
            <a:schemeClr val="accent3"/>
          </a:lnRef>
          <a:fillRef idx="3">
            <a:schemeClr val="accent3"/>
          </a:fillRef>
          <a:effectRef idx="3">
            <a:schemeClr val="accent3"/>
          </a:effectRef>
          <a:fontRef idx="minor">
            <a:schemeClr val="lt1"/>
          </a:fontRef>
        </p:style>
        <p:txBody>
          <a:bodyPr lIns="91440" tIns="45720" rIns="91440" bIns="45720" anchor="ctr"/>
          <a:lstStyle/>
          <a:p>
            <a:pPr algn="ctr" eaLnBrk="1" hangingPunct="1">
              <a:defRPr/>
            </a:pPr>
            <a:endParaRPr lang="en-US" sz="4000" b="1" dirty="0">
              <a:solidFill>
                <a:schemeClr val="tx1"/>
              </a:solidFill>
            </a:endParaRPr>
          </a:p>
          <a:p>
            <a:pPr algn="ctr" eaLnBrk="1" hangingPunct="1">
              <a:defRPr/>
            </a:pPr>
            <a:endParaRPr lang="en-US" sz="4000" b="1" dirty="0">
              <a:solidFill>
                <a:schemeClr val="tx1"/>
              </a:solidFill>
            </a:endParaRPr>
          </a:p>
          <a:p>
            <a:pPr algn="ctr" eaLnBrk="1" hangingPunct="1">
              <a:defRPr/>
            </a:pPr>
            <a:endParaRPr lang="en-US" sz="4000" b="1" dirty="0">
              <a:solidFill>
                <a:schemeClr val="tx1"/>
              </a:solidFill>
            </a:endParaRPr>
          </a:p>
          <a:p>
            <a:pPr algn="ctr">
              <a:defRPr/>
            </a:pPr>
            <a:endParaRPr lang="en-US" altLang="en-US" sz="4000" b="1" dirty="0">
              <a:solidFill>
                <a:srgbClr val="000000"/>
              </a:solidFill>
            </a:endParaRPr>
          </a:p>
          <a:p>
            <a:pPr algn="ctr">
              <a:defRPr/>
            </a:pPr>
            <a:r>
              <a:rPr lang="en-US" altLang="en-US" sz="4000" b="1" dirty="0">
                <a:solidFill>
                  <a:srgbClr val="000000"/>
                </a:solidFill>
              </a:rPr>
              <a:t>ii. Infrastructure and security arrangements </a:t>
            </a:r>
          </a:p>
          <a:p>
            <a:pPr marL="1371600" lvl="2" indent="-457200">
              <a:buAutoNum type="arabicPeriod"/>
              <a:defRPr/>
            </a:pPr>
            <a:r>
              <a:rPr lang="en-US" altLang="en-US" sz="2400" b="1" dirty="0">
                <a:solidFill>
                  <a:srgbClr val="C00000"/>
                </a:solidFill>
              </a:rPr>
              <a:t>Strong room inspection</a:t>
            </a:r>
          </a:p>
          <a:p>
            <a:pPr marL="1371600" lvl="2" indent="-457200">
              <a:buAutoNum type="arabicPeriod"/>
              <a:defRPr/>
            </a:pPr>
            <a:r>
              <a:rPr lang="en-US" altLang="en-US" sz="2400" b="1" dirty="0">
                <a:solidFill>
                  <a:srgbClr val="7030A0"/>
                </a:solidFill>
              </a:rPr>
              <a:t>Counting </a:t>
            </a:r>
            <a:r>
              <a:rPr lang="en-US" altLang="en-US" sz="2400" b="1" dirty="0" err="1">
                <a:solidFill>
                  <a:srgbClr val="7030A0"/>
                </a:solidFill>
              </a:rPr>
              <a:t>centre</a:t>
            </a:r>
            <a:r>
              <a:rPr lang="en-US" altLang="en-US" sz="2400" b="1" dirty="0">
                <a:solidFill>
                  <a:srgbClr val="7030A0"/>
                </a:solidFill>
              </a:rPr>
              <a:t> arrangement</a:t>
            </a:r>
          </a:p>
          <a:p>
            <a:pPr marL="1371600" lvl="2" indent="-457200">
              <a:buAutoNum type="arabicPeriod"/>
              <a:defRPr/>
            </a:pPr>
            <a:r>
              <a:rPr lang="en-US" altLang="en-US" sz="2400" b="1" dirty="0">
                <a:solidFill>
                  <a:srgbClr val="C00000"/>
                </a:solidFill>
              </a:rPr>
              <a:t>Counting hall arrangement</a:t>
            </a:r>
          </a:p>
          <a:p>
            <a:pPr marL="1371600" lvl="2" indent="-457200">
              <a:buAutoNum type="arabicPeriod"/>
              <a:defRPr/>
            </a:pPr>
            <a:r>
              <a:rPr lang="en-US" altLang="en-US" sz="2400" b="1" dirty="0">
                <a:solidFill>
                  <a:srgbClr val="7030A0"/>
                </a:solidFill>
              </a:rPr>
              <a:t>Management inside counting hall</a:t>
            </a:r>
          </a:p>
          <a:p>
            <a:pPr marL="1371600" lvl="2" indent="-457200">
              <a:buAutoNum type="arabicPeriod"/>
              <a:defRPr/>
            </a:pPr>
            <a:r>
              <a:rPr lang="en-US" altLang="en-US" sz="2400" b="1" dirty="0">
                <a:solidFill>
                  <a:srgbClr val="C00000"/>
                </a:solidFill>
              </a:rPr>
              <a:t>Media management</a:t>
            </a:r>
          </a:p>
          <a:p>
            <a:pPr marL="1371600" lvl="2" indent="-457200">
              <a:buAutoNum type="arabicPeriod"/>
              <a:defRPr/>
            </a:pPr>
            <a:r>
              <a:rPr lang="en-US" altLang="en-US" sz="2400" b="1" dirty="0">
                <a:solidFill>
                  <a:srgbClr val="7030A0"/>
                </a:solidFill>
              </a:rPr>
              <a:t>Design of VCB</a:t>
            </a:r>
          </a:p>
          <a:p>
            <a:pPr marL="1371600" lvl="2" indent="-457200">
              <a:buAutoNum type="arabicPeriod"/>
              <a:defRPr/>
            </a:pPr>
            <a:r>
              <a:rPr lang="en-US" altLang="en-US" sz="2400" b="1" dirty="0">
                <a:solidFill>
                  <a:srgbClr val="C00000"/>
                </a:solidFill>
              </a:rPr>
              <a:t>Security arrangement</a:t>
            </a:r>
          </a:p>
          <a:p>
            <a:pPr marL="457200" indent="-457200" algn="ctr">
              <a:buAutoNum type="arabicPeriod"/>
              <a:defRPr/>
            </a:pPr>
            <a:endParaRPr lang="en-US" altLang="en-US" sz="2400" b="1" dirty="0">
              <a:solidFill>
                <a:srgbClr val="000000"/>
              </a:solidFill>
            </a:endParaRPr>
          </a:p>
          <a:p>
            <a:pPr marL="457200" indent="-457200" algn="ctr">
              <a:buAutoNum type="arabicPeriod"/>
              <a:defRPr/>
            </a:pPr>
            <a:endParaRPr lang="en-US" altLang="en-US" sz="2400" b="1" dirty="0">
              <a:solidFill>
                <a:srgbClr val="000000"/>
              </a:solidFill>
            </a:endParaRPr>
          </a:p>
          <a:p>
            <a:pPr marL="457200" indent="-457200" algn="ctr">
              <a:buAutoNum type="arabicPeriod"/>
              <a:defRPr/>
            </a:pPr>
            <a:endParaRPr lang="en-US" altLang="en-US" sz="2400" b="1" dirty="0">
              <a:solidFill>
                <a:srgbClr val="000000"/>
              </a:solidFill>
            </a:endParaRPr>
          </a:p>
          <a:p>
            <a:pPr marL="2357755" lvl="3" indent="-643255">
              <a:buAutoNum type="arabicPeriod"/>
              <a:defRPr/>
            </a:pPr>
            <a:endParaRPr lang="en-US" sz="2400" b="1" dirty="0">
              <a:solidFill>
                <a:schemeClr val="tx1"/>
              </a:solidFill>
            </a:endParaRPr>
          </a:p>
          <a:p>
            <a:pPr marL="643255" indent="-643255" algn="ctr">
              <a:buAutoNum type="arabicPeriod"/>
              <a:defRPr/>
            </a:pPr>
            <a:endParaRPr lang="en-US" sz="4000" b="1" dirty="0">
              <a:solidFill>
                <a:schemeClr val="tx1"/>
              </a:solidFill>
            </a:endParaRPr>
          </a:p>
          <a:p>
            <a:pPr marL="643255" indent="-643255" algn="ctr">
              <a:buAutoNum type="arabicPeriod"/>
              <a:defRPr/>
            </a:pPr>
            <a:endParaRPr lang="en-US" sz="4000" b="1" dirty="0">
              <a:solidFill>
                <a:schemeClr val="tx1"/>
              </a:solidFill>
            </a:endParaRPr>
          </a:p>
          <a:p>
            <a:pPr algn="ctr" eaLnBrk="1" hangingPunct="1">
              <a:defRPr/>
            </a:pPr>
            <a:endParaRPr lang="en-US" sz="4000" b="1" dirty="0">
              <a:solidFill>
                <a:schemeClr val="tx1"/>
              </a:solidFill>
            </a:endParaRPr>
          </a:p>
        </p:txBody>
      </p:sp>
      <p:cxnSp>
        <p:nvCxnSpPr>
          <p:cNvPr id="4" name="Straight Connector 3"/>
          <p:cNvCxnSpPr/>
          <p:nvPr/>
        </p:nvCxnSpPr>
        <p:spPr>
          <a:xfrm flipV="1">
            <a:off x="381000" y="5125640"/>
            <a:ext cx="2133203" cy="1446610"/>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xmlns="" val="0"/>
              </a:ext>
            </a:extLst>
          </a:blip>
          <a:srcRect t="6847" b="5247"/>
          <a:stretch>
            <a:fillRect/>
          </a:stretch>
        </p:blipFill>
        <p:spPr bwMode="auto">
          <a:xfrm>
            <a:off x="298964" y="224223"/>
            <a:ext cx="8546072" cy="6409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41399" y="295441"/>
            <a:ext cx="8403637" cy="6267119"/>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41399" y="295441"/>
            <a:ext cx="8403637" cy="6154612"/>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224" y="304800"/>
            <a:ext cx="8643676" cy="5878532"/>
          </a:xfrm>
          <a:prstGeom prst="rect">
            <a:avLst/>
          </a:prstGeom>
        </p:spPr>
        <p:txBody>
          <a:bodyPr wrap="square">
            <a:spAutoFit/>
          </a:bodyPr>
          <a:lstStyle/>
          <a:p>
            <a:pPr indent="-267335" algn="just">
              <a:buFont typeface="Arial" panose="020B0604020202020204" pitchFamily="34" charset="0"/>
              <a:buChar char="•"/>
            </a:pPr>
            <a:r>
              <a:rPr lang="en-US" sz="2245" dirty="0"/>
              <a:t>The Commission has decided that where the result of an election is going to be decided by </a:t>
            </a:r>
            <a:r>
              <a:rPr lang="en-US" sz="2245" strike="sngStrike" dirty="0">
                <a:solidFill>
                  <a:srgbClr val="C00000"/>
                </a:solidFill>
              </a:rPr>
              <a:t>difference of postal ballot </a:t>
            </a:r>
            <a:r>
              <a:rPr lang="en-US" sz="2245" strike="sngStrike" dirty="0"/>
              <a:t>received by the first two candidates, then there shall be mandatory and comprehensive </a:t>
            </a:r>
            <a:r>
              <a:rPr lang="en-US" sz="2245" strike="sngStrike" dirty="0">
                <a:solidFill>
                  <a:srgbClr val="C00000"/>
                </a:solidFill>
              </a:rPr>
              <a:t>recount of postal ballot papers</a:t>
            </a:r>
            <a:r>
              <a:rPr lang="en-US" sz="2245" strike="sngStrike" dirty="0"/>
              <a:t>, even though no candidate asks for it</a:t>
            </a:r>
            <a:r>
              <a:rPr lang="en-US" sz="2245" dirty="0"/>
              <a:t>. </a:t>
            </a:r>
            <a:r>
              <a:rPr lang="en-US" sz="2245" dirty="0">
                <a:solidFill>
                  <a:srgbClr val="00B0F0"/>
                </a:solidFill>
              </a:rPr>
              <a:t>Where the margin of victory is less than the number of PB rejected as invalid, all rejected Ballot papers shall be mandatorily verified. </a:t>
            </a:r>
            <a:endParaRPr lang="en-US" sz="2245" dirty="0"/>
          </a:p>
          <a:p>
            <a:pPr indent="-320675" algn="just">
              <a:buFont typeface="Arial" panose="020B0604020202020204" pitchFamily="34" charset="0"/>
              <a:buChar char="•"/>
            </a:pPr>
            <a:r>
              <a:rPr lang="en-US" sz="2245" dirty="0"/>
              <a:t>After 30 minutes of the commencement of postal ballot counting, the EVM counting can start. The EVMs can be brought under escort (agents can accompany) from the strong room to the counting hall even if the postal ballot counting is still going on. </a:t>
            </a:r>
            <a:r>
              <a:rPr lang="en-US" sz="2245" dirty="0">
                <a:highlight>
                  <a:srgbClr val="FFFF00"/>
                </a:highlight>
              </a:rPr>
              <a:t>However, the </a:t>
            </a:r>
            <a:r>
              <a:rPr lang="en-US" sz="2245" dirty="0">
                <a:solidFill>
                  <a:srgbClr val="C00000"/>
                </a:solidFill>
                <a:highlight>
                  <a:srgbClr val="FFFF00"/>
                </a:highlight>
              </a:rPr>
              <a:t>penultimate round of EVM counting</a:t>
            </a:r>
            <a:r>
              <a:rPr lang="en-US" sz="2245" dirty="0">
                <a:highlight>
                  <a:srgbClr val="FFFF00"/>
                </a:highlight>
              </a:rPr>
              <a:t> shall not commence unless the postal ballot counting is over. </a:t>
            </a:r>
            <a:endParaRPr lang="en-US" sz="2245" dirty="0">
              <a:solidFill>
                <a:srgbClr val="00B0F0"/>
              </a:solidFill>
              <a:highlight>
                <a:srgbClr val="FFFF00"/>
              </a:highlight>
            </a:endParaRPr>
          </a:p>
          <a:p>
            <a:pPr indent="-320675" algn="just">
              <a:buFont typeface="Arial" panose="020B0604020202020204" pitchFamily="34" charset="0"/>
              <a:buChar char="•"/>
            </a:pPr>
            <a:r>
              <a:rPr lang="en-US" sz="2245" dirty="0"/>
              <a:t>The total number of postal votes received by each candidate should be calculated, entered in the </a:t>
            </a:r>
            <a:r>
              <a:rPr lang="en-US" sz="2245" dirty="0">
                <a:solidFill>
                  <a:srgbClr val="C00000"/>
                </a:solidFill>
              </a:rPr>
              <a:t>Result Sheet in Form 20</a:t>
            </a:r>
            <a:r>
              <a:rPr lang="en-US" sz="2245" dirty="0"/>
              <a:t> in the appropriate place and announced by RO aloud for the information of the candidates.</a:t>
            </a:r>
            <a:endParaRPr lang="en-US" sz="2245" dirty="0">
              <a:latin typeface="Arial" panose="020B0604020202020204" pitchFamily="34" charset="0"/>
            </a:endParaRPr>
          </a:p>
          <a:p>
            <a:pPr indent="-320675" algn="just">
              <a:buFont typeface="Arial" panose="020B0604020202020204" pitchFamily="34" charset="0"/>
              <a:buChar char="•"/>
            </a:pPr>
            <a:endParaRPr lang="en-US" sz="2245" dirty="0"/>
          </a:p>
          <a:p>
            <a:pPr indent="-320675" algn="just">
              <a:buFont typeface="Arial" panose="020B0604020202020204" pitchFamily="34" charset="0"/>
              <a:buChar char="•"/>
            </a:pPr>
            <a:endParaRPr lang="en-US" sz="1680" dirty="0"/>
          </a:p>
        </p:txBody>
      </p:sp>
      <p:sp>
        <p:nvSpPr>
          <p:cNvPr id="6" name="TextBox 5"/>
          <p:cNvSpPr txBox="1"/>
          <p:nvPr/>
        </p:nvSpPr>
        <p:spPr>
          <a:xfrm>
            <a:off x="3276600" y="0"/>
            <a:ext cx="2482924" cy="379976"/>
          </a:xfrm>
          <a:prstGeom prst="rect">
            <a:avLst/>
          </a:prstGeom>
          <a:noFill/>
        </p:spPr>
        <p:txBody>
          <a:bodyPr wrap="none" rtlCol="0">
            <a:spAutoFit/>
          </a:bodyPr>
          <a:lstStyle/>
          <a:p>
            <a:r>
              <a:rPr lang="en-US" sz="1870" b="1" dirty="0">
                <a:solidFill>
                  <a:srgbClr val="0070C0"/>
                </a:solidFill>
              </a:rPr>
              <a:t>Some Important points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096000"/>
          </a:xfrm>
        </p:spPr>
        <p:txBody>
          <a:bodyPr>
            <a:normAutofit lnSpcReduction="10000"/>
          </a:bodyPr>
          <a:lstStyle/>
          <a:p>
            <a:pPr algn="just"/>
            <a:r>
              <a:rPr lang="en-US" dirty="0"/>
              <a:t>No Returning Officer shall declare the result without receiving the </a:t>
            </a:r>
            <a:r>
              <a:rPr lang="en-US" dirty="0">
                <a:solidFill>
                  <a:srgbClr val="C00000"/>
                </a:solidFill>
              </a:rPr>
              <a:t>authorization in the prescribed format from the Observer</a:t>
            </a:r>
            <a:r>
              <a:rPr lang="en-US" dirty="0"/>
              <a:t>. It shall be the personal responsibility of the Observer and Returning Officer to ensure fairness of counting of votes and accurate compilation of result.</a:t>
            </a:r>
          </a:p>
          <a:p>
            <a:pPr algn="just"/>
            <a:endParaRPr lang="en-US" dirty="0"/>
          </a:p>
          <a:p>
            <a:pPr algn="just"/>
            <a:r>
              <a:rPr lang="en-US" dirty="0">
                <a:solidFill>
                  <a:srgbClr val="FF0000"/>
                </a:solidFill>
              </a:rPr>
              <a:t>Where the </a:t>
            </a:r>
            <a:r>
              <a:rPr lang="en-US" dirty="0">
                <a:solidFill>
                  <a:srgbClr val="7030A0"/>
                </a:solidFill>
              </a:rPr>
              <a:t>margin of victory is less </a:t>
            </a:r>
            <a:r>
              <a:rPr lang="en-US" dirty="0">
                <a:solidFill>
                  <a:srgbClr val="FF0000"/>
                </a:solidFill>
              </a:rPr>
              <a:t>than the number of postal ballot papers rejected as invalid, all the </a:t>
            </a:r>
            <a:r>
              <a:rPr lang="en-US" dirty="0">
                <a:solidFill>
                  <a:srgbClr val="7030A0"/>
                </a:solidFill>
              </a:rPr>
              <a:t>rejected postal ballot </a:t>
            </a:r>
            <a:r>
              <a:rPr lang="en-US" dirty="0">
                <a:solidFill>
                  <a:srgbClr val="FF0000"/>
                </a:solidFill>
              </a:rPr>
              <a:t>papers shall be </a:t>
            </a:r>
            <a:r>
              <a:rPr lang="en-US" dirty="0">
                <a:solidFill>
                  <a:srgbClr val="7030A0"/>
                </a:solidFill>
              </a:rPr>
              <a:t>mandatorily </a:t>
            </a:r>
            <a:r>
              <a:rPr lang="en-US" dirty="0" err="1">
                <a:solidFill>
                  <a:srgbClr val="7030A0"/>
                </a:solidFill>
              </a:rPr>
              <a:t>reverified</a:t>
            </a:r>
            <a:r>
              <a:rPr lang="en-US" dirty="0">
                <a:solidFill>
                  <a:srgbClr val="FF0000"/>
                </a:solidFill>
              </a:rPr>
              <a:t> by the Returning officer.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 y="183343"/>
            <a:ext cx="9067799"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endParaRPr lang="en-US" sz="3740" b="1" dirty="0">
              <a:solidFill>
                <a:schemeClr val="tx1">
                  <a:lumMod val="95000"/>
                  <a:lumOff val="5000"/>
                </a:schemeClr>
              </a:solidFill>
            </a:endParaRPr>
          </a:p>
          <a:p>
            <a:endParaRPr lang="en-US" sz="3740" b="1" dirty="0">
              <a:solidFill>
                <a:schemeClr val="tx1">
                  <a:lumMod val="95000"/>
                  <a:lumOff val="5000"/>
                </a:schemeClr>
              </a:solidFill>
            </a:endParaRPr>
          </a:p>
          <a:p>
            <a:endParaRPr lang="en-US" sz="3740" b="1" dirty="0">
              <a:solidFill>
                <a:schemeClr val="tx1">
                  <a:lumMod val="95000"/>
                  <a:lumOff val="5000"/>
                </a:schemeClr>
              </a:solidFill>
            </a:endParaRPr>
          </a:p>
          <a:p>
            <a:pPr defTabSz="1031875"/>
            <a:r>
              <a:rPr lang="en-US" sz="3740" b="1" dirty="0">
                <a:solidFill>
                  <a:schemeClr val="tx1">
                    <a:lumMod val="95000"/>
                    <a:lumOff val="5000"/>
                  </a:schemeClr>
                </a:solidFill>
              </a:rPr>
              <a:t>iv. </a:t>
            </a:r>
            <a:r>
              <a:rPr lang="en-US" sz="3600" b="1" dirty="0">
                <a:solidFill>
                  <a:schemeClr val="tx1">
                    <a:lumMod val="95000"/>
                    <a:lumOff val="5000"/>
                  </a:schemeClr>
                </a:solidFill>
              </a:rPr>
              <a:t>COUNTING OF VOTES IN EVM</a:t>
            </a:r>
          </a:p>
          <a:p>
            <a:pPr marL="2114550" lvl="3" indent="-742950">
              <a:buAutoNum type="arabicPeriod"/>
            </a:pPr>
            <a:r>
              <a:rPr lang="en-US" sz="2400" b="1" dirty="0">
                <a:solidFill>
                  <a:srgbClr val="7030A0"/>
                </a:solidFill>
              </a:rPr>
              <a:t>Process</a:t>
            </a:r>
          </a:p>
          <a:p>
            <a:pPr marL="2114550" lvl="3" indent="-742950">
              <a:buAutoNum type="arabicPeriod"/>
            </a:pPr>
            <a:r>
              <a:rPr lang="en-US" sz="2400" b="1" dirty="0">
                <a:solidFill>
                  <a:srgbClr val="C00000"/>
                </a:solidFill>
              </a:rPr>
              <a:t>Description through pictures</a:t>
            </a:r>
          </a:p>
          <a:p>
            <a:pPr marL="2114550" lvl="3" indent="-742950">
              <a:buAutoNum type="arabicPeriod"/>
            </a:pPr>
            <a:r>
              <a:rPr lang="en-US" sz="2400" b="1" dirty="0">
                <a:solidFill>
                  <a:srgbClr val="7030A0"/>
                </a:solidFill>
              </a:rPr>
              <a:t>17c Part II</a:t>
            </a:r>
          </a:p>
          <a:p>
            <a:pPr marL="2114550" lvl="3" indent="-742950">
              <a:buAutoNum type="arabicPeriod"/>
            </a:pPr>
            <a:r>
              <a:rPr lang="en-US" sz="2400" b="1" dirty="0">
                <a:solidFill>
                  <a:srgbClr val="C00000"/>
                </a:solidFill>
              </a:rPr>
              <a:t>Check by observer</a:t>
            </a:r>
          </a:p>
          <a:p>
            <a:pPr marL="2114550" lvl="3" indent="-742950">
              <a:buAutoNum type="arabicPeriod"/>
            </a:pPr>
            <a:r>
              <a:rPr lang="en-US" sz="2400" b="1" dirty="0">
                <a:solidFill>
                  <a:srgbClr val="7030A0"/>
                </a:solidFill>
              </a:rPr>
              <a:t>Result noting</a:t>
            </a:r>
          </a:p>
          <a:p>
            <a:pPr marL="742950" indent="-742950">
              <a:buAutoNum type="arabicPeriod"/>
            </a:pPr>
            <a:endParaRPr lang="en-US" sz="3740" b="1" dirty="0">
              <a:solidFill>
                <a:schemeClr val="tx1">
                  <a:lumMod val="95000"/>
                  <a:lumOff val="5000"/>
                </a:schemeClr>
              </a:solidFill>
            </a:endParaRPr>
          </a:p>
          <a:p>
            <a:pPr marL="742950" indent="-742950">
              <a:buAutoNum type="arabicPeriod"/>
            </a:pPr>
            <a:endParaRPr lang="en-US" sz="3740" b="1" dirty="0">
              <a:solidFill>
                <a:schemeClr val="tx1">
                  <a:lumMod val="95000"/>
                  <a:lumOff val="5000"/>
                </a:schemeClr>
              </a:solidFill>
            </a:endParaRPr>
          </a:p>
          <a:p>
            <a:endParaRPr lang="en-US" sz="3740" b="1" dirty="0">
              <a:solidFill>
                <a:schemeClr val="tx1">
                  <a:lumMod val="95000"/>
                  <a:lumOff val="5000"/>
                </a:schemeClr>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1"/>
            <a:ext cx="9143999" cy="457200"/>
          </a:xfrm>
          <a:solidFill>
            <a:srgbClr val="00B0F0"/>
          </a:solidFill>
        </p:spPr>
        <p:txBody>
          <a:bodyPr>
            <a:noAutofit/>
          </a:bodyPr>
          <a:lstStyle/>
          <a:p>
            <a:r>
              <a:rPr lang="en-GB" sz="3600" b="1" dirty="0">
                <a:solidFill>
                  <a:srgbClr val="C00000"/>
                </a:solidFill>
              </a:rPr>
              <a:t>COUNTING  PROCESS</a:t>
            </a:r>
          </a:p>
        </p:txBody>
      </p:sp>
      <p:sp>
        <p:nvSpPr>
          <p:cNvPr id="3" name="Content Placeholder 2"/>
          <p:cNvSpPr>
            <a:spLocks noGrp="1"/>
          </p:cNvSpPr>
          <p:nvPr>
            <p:ph idx="1"/>
          </p:nvPr>
        </p:nvSpPr>
        <p:spPr>
          <a:xfrm>
            <a:off x="76200" y="762000"/>
            <a:ext cx="8839200" cy="4778256"/>
          </a:xfrm>
        </p:spPr>
        <p:txBody>
          <a:bodyPr>
            <a:noAutofit/>
          </a:bodyPr>
          <a:lstStyle/>
          <a:p>
            <a:pPr algn="just"/>
            <a:r>
              <a:rPr lang="en-GB" sz="2430" dirty="0"/>
              <a:t>EVM counting starts, after commencement of postal ballot counting,</a:t>
            </a:r>
          </a:p>
          <a:p>
            <a:pPr algn="just"/>
            <a:r>
              <a:rPr lang="en-GB" sz="2430" dirty="0">
                <a:solidFill>
                  <a:srgbClr val="C00000"/>
                </a:solidFill>
              </a:rPr>
              <a:t>Only CUs  and sealed envelopes containing Form 17 C shall be brought to the table as per EVM Movement Sheet,</a:t>
            </a:r>
          </a:p>
          <a:p>
            <a:pPr algn="just"/>
            <a:r>
              <a:rPr lang="en-GB" sz="2430" dirty="0"/>
              <a:t>One senior officer to monitor the movement of CUs from strong Room to Counting Hall, one round after another, </a:t>
            </a:r>
            <a:r>
              <a:rPr lang="en-GB" sz="2430" dirty="0">
                <a:solidFill>
                  <a:srgbClr val="C00000"/>
                </a:solidFill>
              </a:rPr>
              <a:t>then to sealing place.</a:t>
            </a:r>
          </a:p>
          <a:p>
            <a:pPr algn="just"/>
            <a:r>
              <a:rPr lang="en-GB" sz="2430" dirty="0"/>
              <a:t>Only after completion of one round in all respect, CUs of next round will be moved to counting hall.</a:t>
            </a:r>
          </a:p>
          <a:p>
            <a:pPr algn="just"/>
            <a:r>
              <a:rPr lang="en-GB" sz="2430" dirty="0">
                <a:solidFill>
                  <a:srgbClr val="C00000"/>
                </a:solidFill>
              </a:rPr>
              <a:t>An account on such distribution of CUs shall be kept and brought to the notice of RO time to time.</a:t>
            </a:r>
          </a:p>
          <a:p>
            <a:pPr algn="just"/>
            <a:r>
              <a:rPr lang="en-GB" sz="2400" dirty="0"/>
              <a:t>Placing of CUs &amp; sealed Form 17 C in counting table as per EVM Movement Sheet.</a:t>
            </a:r>
          </a:p>
          <a:p>
            <a:pPr algn="just"/>
            <a:r>
              <a:rPr lang="en-GB" sz="2400" dirty="0">
                <a:solidFill>
                  <a:srgbClr val="C00000"/>
                </a:solidFill>
              </a:rPr>
              <a:t>Remove the seals from carrying case and take out CU.</a:t>
            </a:r>
          </a:p>
          <a:p>
            <a:pPr marL="0" indent="0" algn="just">
              <a:buNone/>
            </a:pPr>
            <a:endParaRPr lang="en-GB" sz="2430" dirty="0">
              <a:solidFill>
                <a:srgbClr val="C00000"/>
              </a:solidFill>
            </a:endParaRPr>
          </a:p>
          <a:p>
            <a:pPr algn="just">
              <a:buNone/>
            </a:pPr>
            <a:endParaRPr lang="en-GB" sz="243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781800"/>
          </a:xfrm>
        </p:spPr>
        <p:txBody>
          <a:bodyPr>
            <a:normAutofit fontScale="92500" lnSpcReduction="20000"/>
          </a:bodyPr>
          <a:lstStyle/>
          <a:p>
            <a:pPr algn="just"/>
            <a:r>
              <a:rPr lang="en-GB" sz="2800" dirty="0">
                <a:solidFill>
                  <a:srgbClr val="C00000"/>
                </a:solidFill>
              </a:rPr>
              <a:t>Allow the counting agents to verify unique numbers of Pink Paper Seal, Outer Paper Seal, Special Tag and Green Paper Seal.</a:t>
            </a:r>
            <a:endParaRPr lang="en-GB" sz="2615" dirty="0"/>
          </a:p>
          <a:p>
            <a:pPr algn="just"/>
            <a:r>
              <a:rPr lang="en-GB" sz="2615" dirty="0"/>
              <a:t>Open the outer cover  of the ‘Result’ section. </a:t>
            </a:r>
          </a:p>
          <a:p>
            <a:pPr algn="just"/>
            <a:r>
              <a:rPr lang="en-GB" sz="2615" dirty="0">
                <a:solidFill>
                  <a:srgbClr val="C00000"/>
                </a:solidFill>
              </a:rPr>
              <a:t>Check Special Tag and Green Paper Seal.</a:t>
            </a:r>
          </a:p>
          <a:p>
            <a:pPr algn="just"/>
            <a:r>
              <a:rPr lang="en-GB" sz="2615" dirty="0"/>
              <a:t>Switch ‘on’ the control unit,</a:t>
            </a:r>
          </a:p>
          <a:p>
            <a:pPr algn="just"/>
            <a:r>
              <a:rPr lang="en-GB" sz="2615" dirty="0">
                <a:solidFill>
                  <a:srgbClr val="C00000"/>
                </a:solidFill>
              </a:rPr>
              <a:t>Ascertaining of result from CUs.</a:t>
            </a:r>
          </a:p>
          <a:p>
            <a:pPr algn="just">
              <a:buFont typeface="Wingdings" panose="05000000000000000000" pitchFamily="2" charset="2"/>
              <a:buChar char="§"/>
            </a:pPr>
            <a:r>
              <a:rPr lang="en-GB" sz="2800" dirty="0"/>
              <a:t>Filling up of Form 17 C part II ( in duplicate) with signatures of Counting Supervisors,</a:t>
            </a:r>
          </a:p>
          <a:p>
            <a:pPr algn="just">
              <a:buFont typeface="Wingdings" panose="05000000000000000000" pitchFamily="2" charset="2"/>
              <a:buChar char="§"/>
            </a:pPr>
            <a:r>
              <a:rPr lang="en-GB" sz="2800" dirty="0">
                <a:solidFill>
                  <a:srgbClr val="C00000"/>
                </a:solidFill>
              </a:rPr>
              <a:t>Preparation of Table wise proceeding with signatures of counting agents,</a:t>
            </a:r>
          </a:p>
          <a:p>
            <a:pPr algn="just">
              <a:buFont typeface="Wingdings" panose="05000000000000000000" pitchFamily="2" charset="2"/>
              <a:buChar char="§"/>
            </a:pPr>
            <a:r>
              <a:rPr lang="en-GB" sz="2800" dirty="0"/>
              <a:t>Supply of photocopies of Form 17 C part II to  Counting Agents,</a:t>
            </a:r>
          </a:p>
          <a:p>
            <a:pPr algn="just">
              <a:buFont typeface="Wingdings" panose="05000000000000000000" pitchFamily="2" charset="2"/>
              <a:buChar char="§"/>
            </a:pPr>
            <a:r>
              <a:rPr lang="en-GB" sz="2800" dirty="0">
                <a:solidFill>
                  <a:srgbClr val="C00000"/>
                </a:solidFill>
              </a:rPr>
              <a:t>Compilation in Form 20 &amp; Trend Sheet from Form 17C Part II,</a:t>
            </a:r>
          </a:p>
          <a:p>
            <a:pPr algn="just">
              <a:buFont typeface="Wingdings" panose="05000000000000000000" pitchFamily="2" charset="2"/>
              <a:buChar char="§"/>
            </a:pPr>
            <a:r>
              <a:rPr lang="en-GB" sz="2800" dirty="0"/>
              <a:t>Parallel counting of two randomly selected EVMs by </a:t>
            </a:r>
            <a:r>
              <a:rPr lang="en-GB" sz="2800" dirty="0" err="1"/>
              <a:t>Addl</a:t>
            </a:r>
            <a:r>
              <a:rPr lang="en-GB" sz="2800" dirty="0"/>
              <a:t> Counting Staff,</a:t>
            </a:r>
          </a:p>
          <a:p>
            <a:pPr algn="just">
              <a:buFont typeface="Wingdings" panose="05000000000000000000" pitchFamily="2" charset="2"/>
              <a:buChar char="§"/>
            </a:pPr>
            <a:r>
              <a:rPr lang="en-GB" sz="2800" dirty="0">
                <a:solidFill>
                  <a:srgbClr val="C00000"/>
                </a:solidFill>
              </a:rPr>
              <a:t>Round wise tabulation with signature of RO &amp; Observer,</a:t>
            </a:r>
          </a:p>
          <a:p>
            <a:pPr algn="just">
              <a:buFont typeface="Wingdings" panose="05000000000000000000" pitchFamily="2" charset="2"/>
              <a:buChar char="§"/>
            </a:pPr>
            <a:r>
              <a:rPr lang="en-GB" sz="2800" dirty="0"/>
              <a:t>Announcement &amp; display of round wise result by RO,</a:t>
            </a:r>
          </a:p>
          <a:p>
            <a:pPr algn="just">
              <a:buFont typeface="Wingdings" panose="05000000000000000000" pitchFamily="2" charset="2"/>
              <a:buChar char="§"/>
            </a:pPr>
            <a:r>
              <a:rPr lang="en-GB" sz="2800" dirty="0">
                <a:solidFill>
                  <a:srgbClr val="C00000"/>
                </a:solidFill>
              </a:rPr>
              <a:t>Shifting of CUs for sealing.</a:t>
            </a:r>
          </a:p>
          <a:p>
            <a:pPr algn="just"/>
            <a:endParaRPr lang="en-GB" sz="2615" dirty="0">
              <a:solidFill>
                <a:srgbClr val="C00000"/>
              </a:solidFill>
            </a:endParaRPr>
          </a:p>
          <a:p>
            <a:pPr algn="just"/>
            <a:endParaRPr lang="en-GB" sz="2615" dirty="0"/>
          </a:p>
          <a:p>
            <a:pPr algn="just">
              <a:buNone/>
            </a:pPr>
            <a:endParaRPr lang="en-GB" sz="2615" dirty="0"/>
          </a:p>
          <a:p>
            <a:pPr algn="just">
              <a:buFont typeface="Wingdings" panose="05000000000000000000" pitchFamily="2" charset="2"/>
              <a:buChar char="ü"/>
            </a:pPr>
            <a:endParaRPr lang="en-GB" sz="2615"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027"/>
          <p:cNvSpPr>
            <a:spLocks noChangeArrowheads="1"/>
          </p:cNvSpPr>
          <p:nvPr/>
        </p:nvSpPr>
        <p:spPr bwMode="auto">
          <a:xfrm>
            <a:off x="686436" y="228600"/>
            <a:ext cx="8457564" cy="601691"/>
          </a:xfrm>
          <a:prstGeom prst="rect">
            <a:avLst/>
          </a:prstGeom>
          <a:noFill/>
          <a:ln w="9525">
            <a:noFill/>
            <a:miter lim="800000"/>
          </a:ln>
        </p:spPr>
        <p:txBody>
          <a:bodyPr/>
          <a:lstStyle/>
          <a:p>
            <a:pPr defTabSz="883920">
              <a:spcBef>
                <a:spcPct val="0"/>
              </a:spcBef>
            </a:pPr>
            <a:r>
              <a:rPr lang="en-US" sz="2845" b="1" dirty="0">
                <a:solidFill>
                  <a:srgbClr val="7030A0"/>
                </a:solidFill>
              </a:rPr>
              <a:t>EVM - Counting</a:t>
            </a:r>
          </a:p>
        </p:txBody>
      </p:sp>
      <p:sp>
        <p:nvSpPr>
          <p:cNvPr id="23556" name="AutoShape 1028"/>
          <p:cNvSpPr>
            <a:spLocks noChangeArrowheads="1"/>
          </p:cNvSpPr>
          <p:nvPr/>
        </p:nvSpPr>
        <p:spPr bwMode="auto">
          <a:xfrm>
            <a:off x="271185" y="1887346"/>
            <a:ext cx="4745728" cy="881349"/>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Open the bottom compartment of the Control Unit and</a:t>
            </a:r>
            <a:r>
              <a:rPr lang="en-US" sz="1600" dirty="0">
                <a:solidFill>
                  <a:srgbClr val="800000"/>
                </a:solidFill>
              </a:rPr>
              <a:t> </a:t>
            </a:r>
            <a:r>
              <a:rPr lang="en-US" sz="1600" dirty="0">
                <a:solidFill>
                  <a:srgbClr val="FF0000"/>
                </a:solidFill>
              </a:rPr>
              <a:t>Switch ON</a:t>
            </a:r>
            <a:r>
              <a:rPr lang="en-US" sz="1600" dirty="0">
                <a:solidFill>
                  <a:srgbClr val="800000"/>
                </a:solidFill>
              </a:rPr>
              <a:t> </a:t>
            </a:r>
            <a:r>
              <a:rPr lang="en-US" sz="1600" dirty="0">
                <a:solidFill>
                  <a:srgbClr val="FFFF00"/>
                </a:solidFill>
              </a:rPr>
              <a:t>Power</a:t>
            </a:r>
          </a:p>
        </p:txBody>
      </p:sp>
      <p:sp>
        <p:nvSpPr>
          <p:cNvPr id="23557" name="AutoShape 1029"/>
          <p:cNvSpPr>
            <a:spLocks noChangeArrowheads="1"/>
          </p:cNvSpPr>
          <p:nvPr/>
        </p:nvSpPr>
        <p:spPr bwMode="auto">
          <a:xfrm>
            <a:off x="271185" y="2904287"/>
            <a:ext cx="4745728" cy="1288126"/>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If Voltage of the Power Pack is weak there may not be any display OR display shows “CHANGE BATTERY”. Change the Battery after permission from RO. </a:t>
            </a:r>
          </a:p>
        </p:txBody>
      </p:sp>
      <p:sp>
        <p:nvSpPr>
          <p:cNvPr id="23558" name="AutoShape 1030"/>
          <p:cNvSpPr>
            <a:spLocks noChangeArrowheads="1"/>
          </p:cNvSpPr>
          <p:nvPr/>
        </p:nvSpPr>
        <p:spPr bwMode="auto">
          <a:xfrm>
            <a:off x="271185" y="4395802"/>
            <a:ext cx="4745728" cy="881349"/>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Close the bottom compartment</a:t>
            </a:r>
          </a:p>
        </p:txBody>
      </p:sp>
      <p:pic>
        <p:nvPicPr>
          <p:cNvPr id="23626" name="Picture 74" descr="C:\Users\RAVI\Desktop\EVM M3 NEW PHOTOS\IMG_06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1060" y="1905582"/>
            <a:ext cx="3048707" cy="228683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4"/>
          <p:cNvSpPr>
            <a:spLocks noChangeArrowheads="1"/>
          </p:cNvSpPr>
          <p:nvPr/>
        </p:nvSpPr>
        <p:spPr bwMode="auto">
          <a:xfrm>
            <a:off x="228600" y="1295400"/>
            <a:ext cx="1864360" cy="4474845"/>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2135" dirty="0">
                <a:solidFill>
                  <a:srgbClr val="FFFF00"/>
                </a:solidFill>
              </a:rPr>
              <a:t>Pierce the Green Paper seal over RESULT Button to reach RESULT button.</a:t>
            </a:r>
          </a:p>
        </p:txBody>
      </p:sp>
      <p:sp>
        <p:nvSpPr>
          <p:cNvPr id="69636" name="Rectangle 5"/>
          <p:cNvSpPr>
            <a:spLocks noChangeArrowheads="1"/>
          </p:cNvSpPr>
          <p:nvPr/>
        </p:nvSpPr>
        <p:spPr bwMode="auto">
          <a:xfrm>
            <a:off x="686437" y="260239"/>
            <a:ext cx="8457564" cy="601691"/>
          </a:xfrm>
          <a:prstGeom prst="rect">
            <a:avLst/>
          </a:prstGeom>
          <a:noFill/>
          <a:ln w="9525">
            <a:noFill/>
            <a:miter lim="800000"/>
          </a:ln>
        </p:spPr>
        <p:txBody>
          <a:bodyPr/>
          <a:lstStyle/>
          <a:p>
            <a:pPr defTabSz="883920">
              <a:spcBef>
                <a:spcPct val="0"/>
              </a:spcBef>
            </a:pPr>
            <a:r>
              <a:rPr lang="en-US" sz="2845" b="1" dirty="0">
                <a:solidFill>
                  <a:srgbClr val="7030A0"/>
                </a:solidFill>
              </a:rPr>
              <a:t>EVM – Counting – Piercing of Paper seal</a:t>
            </a:r>
          </a:p>
        </p:txBody>
      </p:sp>
      <p:sp>
        <p:nvSpPr>
          <p:cNvPr id="2" name="Text Box 1"/>
          <p:cNvSpPr txBox="1"/>
          <p:nvPr/>
        </p:nvSpPr>
        <p:spPr>
          <a:xfrm>
            <a:off x="4497070" y="6400800"/>
            <a:ext cx="3656330" cy="368300"/>
          </a:xfrm>
          <a:prstGeom prst="rect">
            <a:avLst/>
          </a:prstGeom>
          <a:solidFill>
            <a:srgbClr val="FF0000"/>
          </a:solidFill>
        </p:spPr>
        <p:txBody>
          <a:bodyPr wrap="square" rtlCol="0">
            <a:spAutoFit/>
          </a:bodyPr>
          <a:lstStyle/>
          <a:p>
            <a:r>
              <a:rPr lang="en-US"/>
              <a:t>Changed green paper Seal</a:t>
            </a:r>
          </a:p>
        </p:txBody>
      </p:sp>
      <p:pic>
        <p:nvPicPr>
          <p:cNvPr id="3" name="Content Placeholder 2"/>
          <p:cNvPicPr>
            <a:picLocks noGrp="1" noChangeAspect="1"/>
          </p:cNvPicPr>
          <p:nvPr>
            <p:ph idx="1"/>
          </p:nvPr>
        </p:nvPicPr>
        <p:blipFill rotWithShape="1">
          <a:blip r:embed="rId2"/>
          <a:srcRect l="64154"/>
          <a:stretch>
            <a:fillRect/>
          </a:stretch>
        </p:blipFill>
        <p:spPr>
          <a:xfrm>
            <a:off x="2092960" y="1143000"/>
            <a:ext cx="3424555" cy="5048885"/>
          </a:xfrm>
          <a:prstGeom prst="rect">
            <a:avLst/>
          </a:prstGeom>
        </p:spPr>
      </p:pic>
      <p:pic>
        <p:nvPicPr>
          <p:cNvPr id="5" name="Content Placeholder 2"/>
          <p:cNvPicPr>
            <a:picLocks noChangeAspect="1"/>
          </p:cNvPicPr>
          <p:nvPr/>
        </p:nvPicPr>
        <p:blipFill rotWithShape="1">
          <a:blip r:embed="rId2"/>
          <a:srcRect l="30655" r="36160"/>
          <a:stretch>
            <a:fillRect/>
          </a:stretch>
        </p:blipFill>
        <p:spPr>
          <a:xfrm>
            <a:off x="5638800" y="1143000"/>
            <a:ext cx="3231515" cy="5048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12"/>
            <a:ext cx="9144000" cy="609600"/>
          </a:xfrm>
          <a:solidFill>
            <a:srgbClr val="00B0F0"/>
          </a:solidFill>
        </p:spPr>
        <p:txBody>
          <a:bodyPr>
            <a:normAutofit fontScale="90000"/>
          </a:bodyPr>
          <a:lstStyle/>
          <a:p>
            <a:r>
              <a:rPr lang="en-IN" dirty="0"/>
              <a:t>Strong room Arrangement</a:t>
            </a:r>
            <a:endParaRPr lang="en-IN" sz="1800" dirty="0"/>
          </a:p>
        </p:txBody>
      </p:sp>
      <p:sp>
        <p:nvSpPr>
          <p:cNvPr id="3" name="Content Placeholder 2"/>
          <p:cNvSpPr>
            <a:spLocks noGrp="1"/>
          </p:cNvSpPr>
          <p:nvPr>
            <p:ph idx="1"/>
          </p:nvPr>
        </p:nvSpPr>
        <p:spPr>
          <a:xfrm>
            <a:off x="152400" y="1066800"/>
            <a:ext cx="8686800" cy="5638800"/>
          </a:xfrm>
          <a:solidFill>
            <a:schemeClr val="accent5">
              <a:lumMod val="40000"/>
              <a:lumOff val="60000"/>
            </a:schemeClr>
          </a:solidFill>
        </p:spPr>
        <p:txBody>
          <a:bodyPr>
            <a:normAutofit fontScale="85000" lnSpcReduction="20000"/>
          </a:bodyPr>
          <a:lstStyle/>
          <a:p>
            <a:pPr algn="just"/>
            <a:r>
              <a:rPr lang="en-IN" dirty="0">
                <a:solidFill>
                  <a:srgbClr val="002060"/>
                </a:solidFill>
              </a:rPr>
              <a:t>RO should visit the storage campus (</a:t>
            </a:r>
            <a:r>
              <a:rPr lang="en-IN" dirty="0" err="1">
                <a:solidFill>
                  <a:srgbClr val="002060"/>
                </a:solidFill>
              </a:rPr>
              <a:t>upto</a:t>
            </a:r>
            <a:r>
              <a:rPr lang="en-IN" dirty="0">
                <a:solidFill>
                  <a:srgbClr val="002060"/>
                </a:solidFill>
              </a:rPr>
              <a:t> inner perimeter only) everyday in the morning and evening.</a:t>
            </a:r>
          </a:p>
          <a:p>
            <a:pPr algn="just"/>
            <a:r>
              <a:rPr lang="en-IN" dirty="0">
                <a:solidFill>
                  <a:srgbClr val="C00000"/>
                </a:solidFill>
              </a:rPr>
              <a:t>If the strong room is located in district head quarter the DEO should do the same.</a:t>
            </a:r>
          </a:p>
          <a:p>
            <a:pPr algn="just"/>
            <a:r>
              <a:rPr lang="en-IN" dirty="0">
                <a:solidFill>
                  <a:srgbClr val="002060"/>
                </a:solidFill>
              </a:rPr>
              <a:t>If the strong room is located outside district head quarter the DEO should visit the same </a:t>
            </a:r>
            <a:r>
              <a:rPr lang="en-IN" dirty="0" err="1">
                <a:solidFill>
                  <a:srgbClr val="002060"/>
                </a:solidFill>
              </a:rPr>
              <a:t>atleast</a:t>
            </a:r>
            <a:r>
              <a:rPr lang="en-IN" dirty="0">
                <a:solidFill>
                  <a:srgbClr val="002060"/>
                </a:solidFill>
              </a:rPr>
              <a:t> once in 3-4 days.</a:t>
            </a:r>
          </a:p>
          <a:p>
            <a:pPr algn="just"/>
            <a:r>
              <a:rPr lang="en-IN" dirty="0">
                <a:solidFill>
                  <a:srgbClr val="C00000"/>
                </a:solidFill>
              </a:rPr>
              <a:t>Certificate in Annex 1 by DEO has to be submitted.</a:t>
            </a:r>
          </a:p>
          <a:p>
            <a:pPr algn="just"/>
            <a:r>
              <a:rPr lang="en-IN" dirty="0"/>
              <a:t>One </a:t>
            </a:r>
            <a:r>
              <a:rPr lang="en-IN" dirty="0">
                <a:solidFill>
                  <a:srgbClr val="7030A0"/>
                </a:solidFill>
              </a:rPr>
              <a:t>control room </a:t>
            </a:r>
            <a:r>
              <a:rPr lang="en-IN" dirty="0"/>
              <a:t>operated by </a:t>
            </a:r>
            <a:r>
              <a:rPr lang="en-IN" dirty="0">
                <a:solidFill>
                  <a:srgbClr val="7030A0"/>
                </a:solidFill>
              </a:rPr>
              <a:t>Gazetted officer </a:t>
            </a:r>
            <a:r>
              <a:rPr lang="en-IN" dirty="0"/>
              <a:t>along with police officer should be operative round the clock for monitoring security arrangements of strong rooms having polled machines.</a:t>
            </a:r>
          </a:p>
          <a:p>
            <a:pPr algn="just"/>
            <a:r>
              <a:rPr lang="en-IN" dirty="0">
                <a:solidFill>
                  <a:srgbClr val="C00000"/>
                </a:solidFill>
              </a:rPr>
              <a:t>The candidates should be intimated in writing to depute their representatives to keep </a:t>
            </a:r>
            <a:r>
              <a:rPr lang="en-IN" dirty="0">
                <a:solidFill>
                  <a:srgbClr val="7030A0"/>
                </a:solidFill>
              </a:rPr>
              <a:t>close watch </a:t>
            </a:r>
            <a:r>
              <a:rPr lang="en-IN" dirty="0">
                <a:solidFill>
                  <a:srgbClr val="C00000"/>
                </a:solidFill>
              </a:rPr>
              <a:t>on security arrangement of strong room.</a:t>
            </a:r>
          </a:p>
          <a:p>
            <a:pPr algn="just"/>
            <a:endParaRPr lang="en-IN" dirty="0">
              <a:solidFill>
                <a:srgbClr val="C0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686437" y="260239"/>
            <a:ext cx="8457564" cy="601691"/>
          </a:xfrm>
          <a:prstGeom prst="rect">
            <a:avLst/>
          </a:prstGeom>
          <a:noFill/>
          <a:ln w="9525">
            <a:noFill/>
            <a:miter lim="800000"/>
          </a:ln>
        </p:spPr>
        <p:txBody>
          <a:bodyPr/>
          <a:lstStyle/>
          <a:p>
            <a:pPr defTabSz="883920">
              <a:spcBef>
                <a:spcPct val="0"/>
              </a:spcBef>
            </a:pPr>
            <a:r>
              <a:rPr lang="en-US" sz="2845" b="1" dirty="0">
                <a:solidFill>
                  <a:srgbClr val="7030A0"/>
                </a:solidFill>
              </a:rPr>
              <a:t>EVM – Counting – Display of RESULT</a:t>
            </a:r>
          </a:p>
        </p:txBody>
      </p:sp>
      <p:grpSp>
        <p:nvGrpSpPr>
          <p:cNvPr id="24580" name="Group 3"/>
          <p:cNvGrpSpPr/>
          <p:nvPr/>
        </p:nvGrpSpPr>
        <p:grpSpPr bwMode="auto">
          <a:xfrm>
            <a:off x="686437" y="1073792"/>
            <a:ext cx="7682146" cy="542369"/>
            <a:chOff x="1152" y="528"/>
            <a:chExt cx="4243" cy="384"/>
          </a:xfrm>
        </p:grpSpPr>
        <p:sp>
          <p:nvSpPr>
            <p:cNvPr id="24595" name="AutoShape 4"/>
            <p:cNvSpPr>
              <a:spLocks noChangeArrowheads="1"/>
            </p:cNvSpPr>
            <p:nvPr/>
          </p:nvSpPr>
          <p:spPr bwMode="auto">
            <a:xfrm>
              <a:off x="1152" y="528"/>
              <a:ext cx="4243" cy="384"/>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Press</a:t>
              </a:r>
              <a:r>
                <a:rPr lang="en-US" sz="1600" dirty="0">
                  <a:solidFill>
                    <a:srgbClr val="800000"/>
                  </a:solidFill>
                </a:rPr>
                <a:t>                    </a:t>
              </a:r>
              <a:r>
                <a:rPr lang="en-US" sz="1600" dirty="0">
                  <a:solidFill>
                    <a:srgbClr val="FFFF00"/>
                  </a:solidFill>
                </a:rPr>
                <a:t>and note down the RESULT in given format </a:t>
              </a:r>
            </a:p>
          </p:txBody>
        </p:sp>
        <p:sp>
          <p:nvSpPr>
            <p:cNvPr id="24596" name="AutoShape 5"/>
            <p:cNvSpPr>
              <a:spLocks noChangeArrowheads="1"/>
            </p:cNvSpPr>
            <p:nvPr/>
          </p:nvSpPr>
          <p:spPr bwMode="auto">
            <a:xfrm>
              <a:off x="1848" y="611"/>
              <a:ext cx="624" cy="192"/>
            </a:xfrm>
            <a:prstGeom prst="roundRect">
              <a:avLst>
                <a:gd name="adj" fmla="val 16667"/>
              </a:avLst>
            </a:prstGeom>
            <a:solidFill>
              <a:srgbClr val="FFCC66"/>
            </a:solidFill>
            <a:ln w="9525">
              <a:solidFill>
                <a:schemeClr val="tx1"/>
              </a:solidFill>
              <a:round/>
            </a:ln>
          </p:spPr>
          <p:txBody>
            <a:bodyPr wrap="none" anchor="ctr"/>
            <a:lstStyle/>
            <a:p>
              <a:pPr>
                <a:spcBef>
                  <a:spcPct val="0"/>
                </a:spcBef>
              </a:pPr>
              <a:r>
                <a:rPr lang="en-US" sz="1600" dirty="0">
                  <a:solidFill>
                    <a:srgbClr val="000000"/>
                  </a:solidFill>
                </a:rPr>
                <a:t>Result</a:t>
              </a:r>
            </a:p>
          </p:txBody>
        </p:sp>
      </p:grpSp>
      <p:pic>
        <p:nvPicPr>
          <p:cNvPr id="24650" name="Picture 74" descr="C:\Users\RAVI\Desktop\EVM M3 NEW PHOTOS\IMG_06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526" y="1937487"/>
            <a:ext cx="2843552" cy="3625679"/>
          </a:xfrm>
          <a:prstGeom prst="rect">
            <a:avLst/>
          </a:prstGeom>
          <a:noFill/>
          <a:extLst>
            <a:ext uri="{909E8E84-426E-40DD-AFC4-6F175D3DCCD1}">
              <a14:hiddenFill xmlns:a14="http://schemas.microsoft.com/office/drawing/2010/main" xmlns="">
                <a:solidFill>
                  <a:srgbClr val="FFFFFF"/>
                </a:solidFill>
              </a14:hiddenFill>
            </a:ext>
          </a:extLst>
        </p:spPr>
      </p:pic>
      <p:pic>
        <p:nvPicPr>
          <p:cNvPr id="24651" name="Picture 75" descr="C:\Users\RAVI\Desktop\EVM M3 NEW PHOTOS\IMG_065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1671" y="1937487"/>
            <a:ext cx="2450001" cy="3625679"/>
          </a:xfrm>
          <a:prstGeom prst="rect">
            <a:avLst/>
          </a:prstGeom>
          <a:noFill/>
          <a:extLst>
            <a:ext uri="{909E8E84-426E-40DD-AFC4-6F175D3DCCD1}">
              <a14:hiddenFill xmlns:a14="http://schemas.microsoft.com/office/drawing/2010/main" xmlns="">
                <a:solidFill>
                  <a:srgbClr val="FFFFFF"/>
                </a:solidFill>
              </a14:hiddenFill>
            </a:ext>
          </a:extLst>
        </p:spPr>
      </p:pic>
      <p:pic>
        <p:nvPicPr>
          <p:cNvPr id="24652" name="Picture 76" descr="C:\Users\RAVI\Desktop\EVM M3 NEW PHOTOS\IMG_065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95718" y="1937487"/>
            <a:ext cx="2644048" cy="362567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145958" y="1143000"/>
            <a:ext cx="2962822" cy="8096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8" name="Picture 4"/>
          <p:cNvPicPr>
            <a:picLocks noChangeAspect="1" noChangeArrowheads="1"/>
          </p:cNvPicPr>
          <p:nvPr/>
        </p:nvPicPr>
        <p:blipFill>
          <a:blip r:embed="rId4"/>
          <a:srcRect/>
          <a:stretch>
            <a:fillRect/>
          </a:stretch>
        </p:blipFill>
        <p:spPr bwMode="auto">
          <a:xfrm>
            <a:off x="152400" y="228600"/>
            <a:ext cx="2975430" cy="762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5"/>
          <a:srcRect/>
          <a:stretch>
            <a:fillRect/>
          </a:stretch>
        </p:blipFill>
        <p:spPr bwMode="auto">
          <a:xfrm>
            <a:off x="152400" y="2112780"/>
            <a:ext cx="2975430" cy="990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31" name="Picture 7"/>
          <p:cNvPicPr>
            <a:picLocks noChangeAspect="1" noChangeArrowheads="1"/>
          </p:cNvPicPr>
          <p:nvPr/>
        </p:nvPicPr>
        <p:blipFill>
          <a:blip r:embed="rId6"/>
          <a:srcRect/>
          <a:stretch>
            <a:fillRect/>
          </a:stretch>
        </p:blipFill>
        <p:spPr bwMode="auto">
          <a:xfrm>
            <a:off x="149732" y="3194050"/>
            <a:ext cx="3044773" cy="10477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a:srcRect b="8409"/>
          <a:stretch>
            <a:fillRect/>
          </a:stretch>
        </p:blipFill>
        <p:spPr bwMode="auto">
          <a:xfrm>
            <a:off x="178168" y="4334610"/>
            <a:ext cx="3025861" cy="10374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33" name="Picture 9"/>
          <p:cNvPicPr>
            <a:picLocks noChangeAspect="1" noChangeArrowheads="1"/>
          </p:cNvPicPr>
          <p:nvPr/>
        </p:nvPicPr>
        <p:blipFill>
          <a:blip r:embed="rId8"/>
          <a:srcRect/>
          <a:stretch>
            <a:fillRect/>
          </a:stretch>
        </p:blipFill>
        <p:spPr bwMode="auto">
          <a:xfrm>
            <a:off x="178168" y="5532974"/>
            <a:ext cx="3078694" cy="1095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Picture 2"/>
          <p:cNvPicPr>
            <a:picLocks noChangeAspect="1" noChangeArrowheads="1"/>
          </p:cNvPicPr>
          <p:nvPr/>
        </p:nvPicPr>
        <p:blipFill>
          <a:blip r:embed="rId9"/>
          <a:srcRect b="12258"/>
          <a:stretch>
            <a:fillRect/>
          </a:stretch>
        </p:blipFill>
        <p:spPr bwMode="auto">
          <a:xfrm>
            <a:off x="3733656" y="222527"/>
            <a:ext cx="2500132" cy="8877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Picture 4"/>
          <p:cNvPicPr preferRelativeResize="0">
            <a:picLocks noChangeArrowheads="1"/>
          </p:cNvPicPr>
          <p:nvPr/>
        </p:nvPicPr>
        <p:blipFill>
          <a:blip r:embed="rId10"/>
          <a:srcRect t="15074"/>
          <a:stretch>
            <a:fillRect/>
          </a:stretch>
        </p:blipFill>
        <p:spPr bwMode="auto">
          <a:xfrm>
            <a:off x="3733800" y="1539787"/>
            <a:ext cx="2502408" cy="8877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Picture 5"/>
          <p:cNvPicPr preferRelativeResize="0">
            <a:picLocks noChangeArrowheads="1"/>
          </p:cNvPicPr>
          <p:nvPr/>
        </p:nvPicPr>
        <p:blipFill>
          <a:blip r:embed="rId11"/>
          <a:srcRect t="8772"/>
          <a:stretch>
            <a:fillRect/>
          </a:stretch>
        </p:blipFill>
        <p:spPr bwMode="auto">
          <a:xfrm>
            <a:off x="3733800" y="2857047"/>
            <a:ext cx="2502408" cy="8877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6"/>
          <p:cNvPicPr preferRelativeResize="0">
            <a:picLocks noChangeArrowheads="1"/>
          </p:cNvPicPr>
          <p:nvPr/>
        </p:nvPicPr>
        <p:blipFill>
          <a:blip r:embed="rId12"/>
          <a:srcRect t="14086" b="1395"/>
          <a:stretch>
            <a:fillRect/>
          </a:stretch>
        </p:blipFill>
        <p:spPr bwMode="auto">
          <a:xfrm>
            <a:off x="3733800" y="4174307"/>
            <a:ext cx="2502408" cy="8877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2"/>
          <p:cNvPicPr preferRelativeResize="0">
            <a:picLocks noChangeArrowheads="1"/>
          </p:cNvPicPr>
          <p:nvPr/>
        </p:nvPicPr>
        <p:blipFill>
          <a:blip r:embed="rId13"/>
          <a:srcRect/>
          <a:stretch>
            <a:fillRect/>
          </a:stretch>
        </p:blipFill>
        <p:spPr bwMode="auto">
          <a:xfrm>
            <a:off x="3733800" y="5491567"/>
            <a:ext cx="2502408" cy="1109743"/>
          </a:xfrm>
          <a:prstGeom prst="rect">
            <a:avLst/>
          </a:prstGeom>
          <a:noFill/>
          <a:ln w="9525">
            <a:noFill/>
            <a:miter lim="800000"/>
            <a:headEnd/>
            <a:tailEnd/>
          </a:ln>
          <a:effectLst/>
        </p:spPr>
      </p:pic>
      <p:pic>
        <p:nvPicPr>
          <p:cNvPr id="14" name="Picture 3"/>
          <p:cNvPicPr preferRelativeResize="0">
            <a:picLocks noChangeArrowheads="1"/>
          </p:cNvPicPr>
          <p:nvPr/>
        </p:nvPicPr>
        <p:blipFill>
          <a:blip r:embed="rId14"/>
          <a:srcRect/>
          <a:stretch>
            <a:fillRect/>
          </a:stretch>
        </p:blipFill>
        <p:spPr bwMode="auto">
          <a:xfrm>
            <a:off x="6546750" y="202769"/>
            <a:ext cx="2506302" cy="711631"/>
          </a:xfrm>
          <a:prstGeom prst="rect">
            <a:avLst/>
          </a:prstGeom>
          <a:noFill/>
          <a:ln w="9525">
            <a:noFill/>
            <a:miter lim="800000"/>
            <a:headEnd/>
            <a:tailEnd/>
          </a:ln>
          <a:effectLst/>
        </p:spPr>
      </p:pic>
      <p:pic>
        <p:nvPicPr>
          <p:cNvPr id="15" name="Picture 4"/>
          <p:cNvPicPr preferRelativeResize="0">
            <a:picLocks noChangeArrowheads="1"/>
          </p:cNvPicPr>
          <p:nvPr/>
        </p:nvPicPr>
        <p:blipFill>
          <a:blip r:embed="rId15"/>
          <a:srcRect/>
          <a:stretch>
            <a:fillRect/>
          </a:stretch>
        </p:blipFill>
        <p:spPr bwMode="auto">
          <a:xfrm>
            <a:off x="6563956" y="1093810"/>
            <a:ext cx="2512044" cy="811190"/>
          </a:xfrm>
          <a:prstGeom prst="rect">
            <a:avLst/>
          </a:prstGeom>
          <a:noFill/>
          <a:ln w="9525">
            <a:noFill/>
            <a:miter lim="800000"/>
            <a:headEnd/>
            <a:tailEnd/>
          </a:ln>
          <a:effectLst/>
        </p:spPr>
      </p:pic>
      <p:pic>
        <p:nvPicPr>
          <p:cNvPr id="16" name="Picture 2"/>
          <p:cNvPicPr preferRelativeResize="0">
            <a:picLocks noChangeArrowheads="1"/>
          </p:cNvPicPr>
          <p:nvPr/>
        </p:nvPicPr>
        <p:blipFill>
          <a:blip r:embed="rId16"/>
          <a:srcRect/>
          <a:stretch>
            <a:fillRect/>
          </a:stretch>
        </p:blipFill>
        <p:spPr bwMode="auto">
          <a:xfrm>
            <a:off x="6563956" y="2121336"/>
            <a:ext cx="2512044" cy="735711"/>
          </a:xfrm>
          <a:prstGeom prst="rect">
            <a:avLst/>
          </a:prstGeom>
          <a:noFill/>
          <a:ln w="9525">
            <a:noFill/>
            <a:miter lim="800000"/>
            <a:headEnd/>
            <a:tailEnd/>
          </a:ln>
          <a:effectLst/>
        </p:spPr>
      </p:pic>
      <p:pic>
        <p:nvPicPr>
          <p:cNvPr id="17" name="Picture 16"/>
          <p:cNvPicPr preferRelativeResize="0">
            <a:picLocks noChangeArrowheads="1"/>
          </p:cNvPicPr>
          <p:nvPr/>
        </p:nvPicPr>
        <p:blipFill>
          <a:blip r:embed="rId17"/>
          <a:srcRect/>
          <a:stretch>
            <a:fillRect/>
          </a:stretch>
        </p:blipFill>
        <p:spPr bwMode="auto">
          <a:xfrm>
            <a:off x="6543466" y="3028006"/>
            <a:ext cx="2512044" cy="765486"/>
          </a:xfrm>
          <a:prstGeom prst="rect">
            <a:avLst/>
          </a:prstGeom>
          <a:noFill/>
          <a:ln w="9525">
            <a:noFill/>
            <a:miter lim="800000"/>
            <a:headEnd/>
            <a:tailEnd/>
          </a:ln>
          <a:effectLst/>
        </p:spPr>
      </p:pic>
      <p:pic>
        <p:nvPicPr>
          <p:cNvPr id="18" name="Picture 17"/>
          <p:cNvPicPr preferRelativeResize="0">
            <a:picLocks noChangeArrowheads="1"/>
          </p:cNvPicPr>
          <p:nvPr/>
        </p:nvPicPr>
        <p:blipFill>
          <a:blip r:embed="rId18"/>
          <a:srcRect/>
          <a:stretch>
            <a:fillRect/>
          </a:stretch>
        </p:blipFill>
        <p:spPr bwMode="auto">
          <a:xfrm>
            <a:off x="6561498" y="4018606"/>
            <a:ext cx="2512044" cy="705794"/>
          </a:xfrm>
          <a:prstGeom prst="rect">
            <a:avLst/>
          </a:prstGeom>
          <a:noFill/>
          <a:ln w="9525">
            <a:noFill/>
            <a:miter lim="800000"/>
            <a:headEnd/>
            <a:tailEnd/>
          </a:ln>
          <a:effectLst/>
        </p:spPr>
      </p:pic>
      <p:pic>
        <p:nvPicPr>
          <p:cNvPr id="19" name="Picture 8"/>
          <p:cNvPicPr preferRelativeResize="0">
            <a:picLocks noChangeArrowheads="1"/>
          </p:cNvPicPr>
          <p:nvPr/>
        </p:nvPicPr>
        <p:blipFill>
          <a:blip r:embed="rId19"/>
          <a:srcRect/>
          <a:stretch>
            <a:fillRect/>
          </a:stretch>
        </p:blipFill>
        <p:spPr bwMode="auto">
          <a:xfrm>
            <a:off x="6509053" y="4726858"/>
            <a:ext cx="2564489" cy="914400"/>
          </a:xfrm>
          <a:prstGeom prst="rect">
            <a:avLst/>
          </a:prstGeom>
          <a:noFill/>
          <a:ln w="9525">
            <a:noFill/>
            <a:miter lim="800000"/>
            <a:headEnd/>
            <a:tailEnd/>
          </a:ln>
          <a:effectLst/>
        </p:spPr>
      </p:pic>
      <p:pic>
        <p:nvPicPr>
          <p:cNvPr id="20" name="Picture 9"/>
          <p:cNvPicPr preferRelativeResize="0">
            <a:picLocks noChangeArrowheads="1"/>
          </p:cNvPicPr>
          <p:nvPr/>
        </p:nvPicPr>
        <p:blipFill>
          <a:blip r:embed="rId20"/>
          <a:srcRect/>
          <a:stretch>
            <a:fillRect/>
          </a:stretch>
        </p:blipFill>
        <p:spPr bwMode="auto">
          <a:xfrm>
            <a:off x="6543466" y="5713949"/>
            <a:ext cx="2530076" cy="914400"/>
          </a:xfrm>
          <a:prstGeom prst="rect">
            <a:avLst/>
          </a:prstGeom>
          <a:noFill/>
          <a:ln w="9525">
            <a:noFill/>
            <a:miter lim="800000"/>
            <a:headEnd/>
            <a:tailEnd/>
          </a:ln>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19"/>
          <p:cNvSpPr>
            <a:spLocks noChangeArrowheads="1"/>
          </p:cNvSpPr>
          <p:nvPr/>
        </p:nvSpPr>
        <p:spPr bwMode="auto">
          <a:xfrm>
            <a:off x="686437" y="260239"/>
            <a:ext cx="8457564" cy="601691"/>
          </a:xfrm>
          <a:prstGeom prst="rect">
            <a:avLst/>
          </a:prstGeom>
          <a:noFill/>
          <a:ln w="9525">
            <a:noFill/>
            <a:miter lim="800000"/>
          </a:ln>
        </p:spPr>
        <p:txBody>
          <a:bodyPr/>
          <a:lstStyle/>
          <a:p>
            <a:pPr defTabSz="883920">
              <a:spcBef>
                <a:spcPct val="0"/>
              </a:spcBef>
            </a:pPr>
            <a:r>
              <a:rPr lang="en-US" sz="2845" b="1" dirty="0">
                <a:solidFill>
                  <a:srgbClr val="7030A0"/>
                </a:solidFill>
              </a:rPr>
              <a:t>EVM – After the RESULT</a:t>
            </a:r>
          </a:p>
        </p:txBody>
      </p:sp>
      <p:sp>
        <p:nvSpPr>
          <p:cNvPr id="25604" name="AutoShape 20"/>
          <p:cNvSpPr>
            <a:spLocks noChangeArrowheads="1"/>
          </p:cNvSpPr>
          <p:nvPr/>
        </p:nvSpPr>
        <p:spPr bwMode="auto">
          <a:xfrm>
            <a:off x="1124117" y="875904"/>
            <a:ext cx="3322010" cy="1559310"/>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2135" dirty="0">
                <a:solidFill>
                  <a:srgbClr val="FFFF00"/>
                </a:solidFill>
              </a:rPr>
              <a:t>After the counting is over Switch OFF the Control Unit</a:t>
            </a:r>
          </a:p>
        </p:txBody>
      </p:sp>
      <p:pic>
        <p:nvPicPr>
          <p:cNvPr id="25675" name="Picture 75" descr="C:\Users\RAVI\Desktop\EVM M3 NEW PHOTOS\IMG_06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10576" y="1072133"/>
            <a:ext cx="3802564" cy="438393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AutoShape 20"/>
          <p:cNvSpPr>
            <a:spLocks noChangeArrowheads="1"/>
          </p:cNvSpPr>
          <p:nvPr/>
        </p:nvSpPr>
        <p:spPr bwMode="auto">
          <a:xfrm>
            <a:off x="990601" y="2654501"/>
            <a:ext cx="3581400" cy="1219200"/>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2135" dirty="0">
                <a:solidFill>
                  <a:srgbClr val="FFFF00"/>
                </a:solidFill>
              </a:rPr>
              <a:t>Keep the Control Unit in respective Carrying case and store in Strong Room</a:t>
            </a:r>
          </a:p>
        </p:txBody>
      </p:sp>
      <p:pic>
        <p:nvPicPr>
          <p:cNvPr id="8" name="Picture 3" descr="C:\Documents and Settings\Administrator\Desktop\COUNTING FINAL PPT\Control Units Counting  Photo\DSC_0598.JPG"/>
          <p:cNvPicPr>
            <a:picLocks noChangeAspect="1" noChangeArrowheads="1"/>
          </p:cNvPicPr>
          <p:nvPr/>
        </p:nvPicPr>
        <p:blipFill>
          <a:blip r:embed="rId3" cstate="print"/>
          <a:srcRect l="45682" r="-368" b="-616"/>
          <a:stretch>
            <a:fillRect/>
          </a:stretch>
        </p:blipFill>
        <p:spPr bwMode="auto">
          <a:xfrm>
            <a:off x="838201" y="3873701"/>
            <a:ext cx="3733800" cy="29080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61306" y="793961"/>
            <a:ext cx="1780432" cy="9258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80" b="1" dirty="0"/>
              <a:t>Pierce Paper Seal over Result &amp; Press Result  </a:t>
            </a:r>
          </a:p>
        </p:txBody>
      </p:sp>
      <p:sp>
        <p:nvSpPr>
          <p:cNvPr id="12" name="Rounded Rectangle 11"/>
          <p:cNvSpPr/>
          <p:nvPr/>
        </p:nvSpPr>
        <p:spPr>
          <a:xfrm>
            <a:off x="298964" y="865179"/>
            <a:ext cx="1495563" cy="92582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80" b="1" dirty="0"/>
              <a:t>Switch “ON” Control Unit</a:t>
            </a:r>
          </a:p>
        </p:txBody>
      </p:sp>
      <p:sp>
        <p:nvSpPr>
          <p:cNvPr id="71" name="TextBox 70"/>
          <p:cNvSpPr txBox="1"/>
          <p:nvPr/>
        </p:nvSpPr>
        <p:spPr>
          <a:xfrm>
            <a:off x="227747" y="224223"/>
            <a:ext cx="5626164" cy="37997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870" b="1" dirty="0" err="1">
                <a:latin typeface="Copperplate Gothic Bold" panose="020E0705020206020404" pitchFamily="34" charset="0"/>
              </a:rPr>
              <a:t>evm</a:t>
            </a:r>
            <a:r>
              <a:rPr lang="en-US" sz="1870" b="1" dirty="0">
                <a:latin typeface="Copperplate Gothic Bold" panose="020E0705020206020404" pitchFamily="34" charset="0"/>
              </a:rPr>
              <a:t> counting</a:t>
            </a:r>
            <a:endParaRPr lang="en-US" sz="1870" b="1" dirty="0"/>
          </a:p>
        </p:txBody>
      </p:sp>
      <p:pic>
        <p:nvPicPr>
          <p:cNvPr id="1027" name="Picture 3"/>
          <p:cNvPicPr>
            <a:picLocks noChangeAspect="1" noChangeArrowheads="1"/>
          </p:cNvPicPr>
          <p:nvPr/>
        </p:nvPicPr>
        <p:blipFill>
          <a:blip r:embed="rId2" cstate="print"/>
          <a:srcRect b="21558"/>
          <a:stretch>
            <a:fillRect/>
          </a:stretch>
        </p:blipFill>
        <p:spPr bwMode="auto">
          <a:xfrm>
            <a:off x="5925128" y="215979"/>
            <a:ext cx="3218873" cy="6417798"/>
          </a:xfrm>
          <a:prstGeom prst="rect">
            <a:avLst/>
          </a:prstGeom>
          <a:solidFill>
            <a:srgbClr val="C0504D"/>
          </a:solidFill>
        </p:spPr>
        <p:style>
          <a:lnRef idx="1">
            <a:schemeClr val="accent5"/>
          </a:lnRef>
          <a:fillRef idx="2">
            <a:schemeClr val="accent5"/>
          </a:fillRef>
          <a:effectRef idx="1">
            <a:schemeClr val="accent5"/>
          </a:effectRef>
          <a:fontRef idx="minor">
            <a:schemeClr val="dk1"/>
          </a:fontRef>
        </p:style>
      </p:pic>
      <p:sp>
        <p:nvSpPr>
          <p:cNvPr id="43" name="Rounded Rectangle 42"/>
          <p:cNvSpPr/>
          <p:nvPr/>
        </p:nvSpPr>
        <p:spPr>
          <a:xfrm>
            <a:off x="156529" y="2307328"/>
            <a:ext cx="1780432" cy="92582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80" b="1" dirty="0"/>
              <a:t>Switch “OFF” the  Control Unit</a:t>
            </a:r>
          </a:p>
        </p:txBody>
      </p:sp>
      <p:sp>
        <p:nvSpPr>
          <p:cNvPr id="44" name="Rounded Rectangle 43"/>
          <p:cNvSpPr/>
          <p:nvPr/>
        </p:nvSpPr>
        <p:spPr>
          <a:xfrm>
            <a:off x="2862786" y="2075872"/>
            <a:ext cx="2919908" cy="9258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80" b="1" dirty="0"/>
              <a:t>Note down in “Part II-Result of Counting” of 17C-Duplicate using Carbon Paper</a:t>
            </a:r>
          </a:p>
        </p:txBody>
      </p:sp>
      <p:sp>
        <p:nvSpPr>
          <p:cNvPr id="50" name="Oval 49"/>
          <p:cNvSpPr/>
          <p:nvPr/>
        </p:nvSpPr>
        <p:spPr>
          <a:xfrm>
            <a:off x="2008179" y="3215348"/>
            <a:ext cx="1922866" cy="121069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80" b="1" dirty="0"/>
              <a:t>Other 17C Part II Photocopy - to all agents</a:t>
            </a:r>
          </a:p>
        </p:txBody>
      </p:sp>
      <p:sp>
        <p:nvSpPr>
          <p:cNvPr id="52" name="Oval 51"/>
          <p:cNvSpPr/>
          <p:nvPr/>
        </p:nvSpPr>
        <p:spPr>
          <a:xfrm>
            <a:off x="4215913" y="3571435"/>
            <a:ext cx="1780432" cy="121069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80" b="1" dirty="0"/>
              <a:t>17C Part II to RO/ARO for compilation</a:t>
            </a:r>
          </a:p>
        </p:txBody>
      </p:sp>
      <p:sp>
        <p:nvSpPr>
          <p:cNvPr id="53" name="Plaque 52"/>
          <p:cNvSpPr/>
          <p:nvPr/>
        </p:nvSpPr>
        <p:spPr>
          <a:xfrm>
            <a:off x="370181" y="4853345"/>
            <a:ext cx="3489646" cy="783390"/>
          </a:xfrm>
          <a:prstGeom prst="plaqu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870" b="1" dirty="0"/>
              <a:t>Counting Supervisor  will keep 2</a:t>
            </a:r>
            <a:r>
              <a:rPr lang="en-US" sz="1870" b="1" baseline="30000" dirty="0"/>
              <a:t>nd</a:t>
            </a:r>
            <a:r>
              <a:rPr lang="en-US" sz="1870" b="1" dirty="0"/>
              <a:t> Copy of 17C Part II</a:t>
            </a:r>
          </a:p>
        </p:txBody>
      </p:sp>
      <p:sp>
        <p:nvSpPr>
          <p:cNvPr id="54" name="Rounded Rectangle 53"/>
          <p:cNvSpPr/>
          <p:nvPr/>
        </p:nvSpPr>
        <p:spPr>
          <a:xfrm>
            <a:off x="1153571" y="5850387"/>
            <a:ext cx="2065301" cy="64095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t>Put it in envelope &amp; Seal it</a:t>
            </a:r>
          </a:p>
        </p:txBody>
      </p:sp>
      <p:cxnSp>
        <p:nvCxnSpPr>
          <p:cNvPr id="56" name="Straight Arrow Connector 55"/>
          <p:cNvCxnSpPr/>
          <p:nvPr/>
        </p:nvCxnSpPr>
        <p:spPr>
          <a:xfrm rot="5400000">
            <a:off x="3853253" y="3008270"/>
            <a:ext cx="498521" cy="485373"/>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rot="16200000" flipH="1">
            <a:off x="4358348" y="3001696"/>
            <a:ext cx="498521" cy="498521"/>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70" name="Straight Arrow Connector 69"/>
          <p:cNvCxnSpPr/>
          <p:nvPr/>
        </p:nvCxnSpPr>
        <p:spPr>
          <a:xfrm>
            <a:off x="1865744" y="1221265"/>
            <a:ext cx="1424345" cy="1484"/>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73" name="Straight Arrow Connector 72"/>
          <p:cNvCxnSpPr/>
          <p:nvPr/>
        </p:nvCxnSpPr>
        <p:spPr>
          <a:xfrm rot="5400000">
            <a:off x="4216285" y="1906770"/>
            <a:ext cx="284869" cy="742"/>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75" name="Straight Arrow Connector 74"/>
          <p:cNvCxnSpPr/>
          <p:nvPr/>
        </p:nvCxnSpPr>
        <p:spPr>
          <a:xfrm flipH="1">
            <a:off x="1936961" y="2716827"/>
            <a:ext cx="925824" cy="1484"/>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H="1">
            <a:off x="2150613" y="4426042"/>
            <a:ext cx="427304" cy="356086"/>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79" name="Straight Arrow Connector 78"/>
          <p:cNvCxnSpPr/>
          <p:nvPr/>
        </p:nvCxnSpPr>
        <p:spPr>
          <a:xfrm>
            <a:off x="2079396" y="5636735"/>
            <a:ext cx="0" cy="356086"/>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EXUTURE13(PART 1)_001.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EXUTURE13(PART 1)_003.png"/>
          <p:cNvPicPr>
            <a:picLocks noChangeAspect="1"/>
          </p:cNvPicPr>
          <p:nvPr/>
        </p:nvPicPr>
        <p:blipFill>
          <a:blip r:embed="rId2" cstate="print"/>
          <a:stretch>
            <a:fillRect/>
          </a:stretch>
        </p:blipFill>
        <p:spPr>
          <a:xfrm>
            <a:off x="0" y="98012"/>
            <a:ext cx="9144000" cy="6759988"/>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495" y="437875"/>
            <a:ext cx="8688506" cy="5911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a:off x="939920" y="1506134"/>
            <a:ext cx="2278952" cy="9258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80" dirty="0"/>
              <a:t>Pre printed with candidates names</a:t>
            </a:r>
            <a:endParaRPr lang="en-US" sz="168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solidFill>
                  <a:srgbClr val="FF0000"/>
                </a:solidFill>
              </a:rPr>
              <a:t>New 17 c Part II</a:t>
            </a:r>
            <a:br>
              <a:rPr lang="en-IN" dirty="0">
                <a:solidFill>
                  <a:srgbClr val="FF0000"/>
                </a:solidFill>
              </a:rPr>
            </a:br>
            <a:r>
              <a:rPr lang="en-IN" sz="2055" dirty="0"/>
              <a:t>51/8/7/2019-EMPS </a:t>
            </a:r>
            <a:r>
              <a:rPr lang="en-IN" sz="2055" dirty="0" err="1"/>
              <a:t>dt.</a:t>
            </a:r>
            <a:r>
              <a:rPr lang="en-IN" sz="2055" dirty="0"/>
              <a:t> 22.05.19</a:t>
            </a:r>
          </a:p>
        </p:txBody>
      </p:sp>
      <p:sp>
        <p:nvSpPr>
          <p:cNvPr id="3" name="Content Placeholder 2"/>
          <p:cNvSpPr>
            <a:spLocks noGrp="1"/>
          </p:cNvSpPr>
          <p:nvPr>
            <p:ph idx="1"/>
          </p:nvPr>
        </p:nvSpPr>
        <p:spPr/>
        <p:txBody>
          <a:bodyPr/>
          <a:lstStyle/>
          <a:p>
            <a:pPr marL="0" indent="0" algn="just">
              <a:buNone/>
            </a:pPr>
            <a:r>
              <a:rPr lang="en-IN" dirty="0"/>
              <a:t>Before taking signatures of candidates/their agents/counting agents in part II of form 17C  in the space between Counting Supervisor’s signature and signatures of candidates/their agents/counting agents, write in ink …</a:t>
            </a:r>
          </a:p>
          <a:p>
            <a:pPr marL="0" indent="0">
              <a:buNone/>
            </a:pPr>
            <a:r>
              <a:rPr lang="en-IN" i="1" dirty="0">
                <a:solidFill>
                  <a:srgbClr val="C00000"/>
                </a:solidFill>
              </a:rPr>
              <a:t>‘’ we, hereby, certify that CU No (s) ……..… is/are the same which were used in the polling station no ……..…..”</a:t>
            </a:r>
          </a:p>
          <a:p>
            <a:pPr marL="0" indent="0">
              <a:buNone/>
            </a:pPr>
            <a:endParaRPr lang="en-IN"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1" cy="562691"/>
          </a:xfrm>
          <a:solidFill>
            <a:schemeClr val="accent3">
              <a:lumMod val="20000"/>
              <a:lumOff val="80000"/>
            </a:schemeClr>
          </a:solidFill>
        </p:spPr>
        <p:txBody>
          <a:bodyPr>
            <a:normAutofit fontScale="90000"/>
          </a:bodyPr>
          <a:lstStyle/>
          <a:p>
            <a:r>
              <a:rPr lang="en-US" b="1" dirty="0"/>
              <a:t>Cross checking by observer</a:t>
            </a:r>
            <a:endParaRPr lang="en-US" dirty="0"/>
          </a:p>
        </p:txBody>
      </p:sp>
      <p:sp>
        <p:nvSpPr>
          <p:cNvPr id="3" name="Subtitle 2"/>
          <p:cNvSpPr>
            <a:spLocks noGrp="1"/>
          </p:cNvSpPr>
          <p:nvPr>
            <p:ph idx="1"/>
          </p:nvPr>
        </p:nvSpPr>
        <p:spPr/>
        <p:txBody>
          <a:bodyPr>
            <a:normAutofit/>
          </a:bodyPr>
          <a:lstStyle/>
          <a:p>
            <a:pPr algn="just">
              <a:buFont typeface="Wingdings" panose="05000000000000000000" pitchFamily="2" charset="2"/>
              <a:buChar char="Ø"/>
            </a:pPr>
            <a:endParaRPr lang="en-US" sz="2400" b="1" u="sng" dirty="0">
              <a:latin typeface="Verdana" panose="020B0604030504040204" pitchFamily="34" charset="0"/>
            </a:endParaRPr>
          </a:p>
          <a:p>
            <a:pPr algn="just">
              <a:buFont typeface="Wingdings" panose="05000000000000000000" pitchFamily="2" charset="2"/>
              <a:buChar char="Ø"/>
            </a:pPr>
            <a:r>
              <a:rPr lang="en-US" sz="2400" dirty="0">
                <a:solidFill>
                  <a:srgbClr val="C00000"/>
                </a:solidFill>
                <a:latin typeface="Verdana" panose="020B0604030504040204" pitchFamily="34" charset="0"/>
              </a:rPr>
              <a:t>O</a:t>
            </a:r>
            <a:r>
              <a:rPr lang="en-US" sz="2400" dirty="0">
                <a:solidFill>
                  <a:srgbClr val="C00000"/>
                </a:solidFill>
              </a:rPr>
              <a:t>bserver randomly select 2 EVMs of each round.</a:t>
            </a:r>
          </a:p>
          <a:p>
            <a:pPr algn="just">
              <a:buFont typeface="Wingdings" panose="05000000000000000000" pitchFamily="2" charset="2"/>
              <a:buChar char="Ø"/>
            </a:pPr>
            <a:r>
              <a:rPr lang="en-US" sz="2400" dirty="0"/>
              <a:t>Additional counting staff to assist the observer.</a:t>
            </a:r>
          </a:p>
          <a:p>
            <a:pPr marL="0" indent="0" algn="just">
              <a:buNone/>
            </a:pPr>
            <a:endParaRPr lang="en-US" sz="2400" dirty="0"/>
          </a:p>
          <a:p>
            <a:pPr algn="just"/>
            <a:r>
              <a:rPr lang="en-US" sz="2400" dirty="0">
                <a:solidFill>
                  <a:srgbClr val="C00000"/>
                </a:solidFill>
              </a:rPr>
              <a:t>If any discrepancy is found –</a:t>
            </a:r>
          </a:p>
          <a:p>
            <a:pPr marL="452755" indent="-427355" algn="just">
              <a:buAutoNum type="alphaLcParenR"/>
            </a:pPr>
            <a:r>
              <a:rPr lang="en-US" sz="2400" dirty="0"/>
              <a:t>Result of the round of each table shall be re-verified from the EVM.</a:t>
            </a:r>
          </a:p>
          <a:p>
            <a:pPr marL="452755" indent="-427355" algn="just">
              <a:buAutoNum type="alphaLcParenR"/>
            </a:pPr>
            <a:r>
              <a:rPr lang="en-US" sz="2400" dirty="0"/>
              <a:t>Staff will be removed – severe disciplinary action.</a:t>
            </a:r>
          </a:p>
          <a:p>
            <a:pPr marL="452755" indent="-427355" algn="just">
              <a:buAutoNum type="alphaLcParenR"/>
            </a:pPr>
            <a:r>
              <a:rPr lang="en-US" sz="2400" dirty="0"/>
              <a:t>Result of such staff in previous rounds would be checked.</a:t>
            </a:r>
          </a:p>
          <a:p>
            <a:pPr algn="just"/>
            <a:endParaRPr lang="en-US" sz="2400" dirty="0">
              <a:latin typeface="Verdana" panose="020B0604030504040204" pitchFamily="34" charset="0"/>
            </a:endParaRPr>
          </a:p>
          <a:p>
            <a:pPr algn="just"/>
            <a:endParaRPr lang="en-US" sz="2400" b="1" u="sng" dirty="0">
              <a:latin typeface="Copperplate Gothic Bold" panose="020E0705020206020404" pitchFamily="34" charset="0"/>
            </a:endParaRPr>
          </a:p>
          <a:p>
            <a:pPr algn="just"/>
            <a:endParaRPr lang="en-US" sz="2400" b="1" dirty="0">
              <a:latin typeface="Copperplate Gothic Bold" panose="020E07050202060204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131"/>
            <a:ext cx="9167813" cy="498670"/>
          </a:xfrm>
          <a:solidFill>
            <a:schemeClr val="accent3">
              <a:lumMod val="20000"/>
              <a:lumOff val="80000"/>
            </a:schemeClr>
          </a:solidFill>
        </p:spPr>
        <p:txBody>
          <a:bodyPr rtlCol="0">
            <a:noAutofit/>
          </a:bodyPr>
          <a:lstStyle/>
          <a:p>
            <a:pPr>
              <a:defRPr/>
            </a:pPr>
            <a:r>
              <a:rPr lang="en-US" sz="2615" b="1" dirty="0"/>
              <a:t>C</a:t>
            </a:r>
            <a:r>
              <a:rPr lang="en-US" sz="2615" b="1" dirty="0">
                <a:solidFill>
                  <a:srgbClr val="000000"/>
                </a:solidFill>
              </a:rPr>
              <a:t>ounting of votes recorded in EVMs</a:t>
            </a:r>
          </a:p>
        </p:txBody>
      </p:sp>
      <p:sp>
        <p:nvSpPr>
          <p:cNvPr id="64515" name="Content Placeholder 3"/>
          <p:cNvSpPr>
            <a:spLocks noGrp="1"/>
          </p:cNvSpPr>
          <p:nvPr>
            <p:ph idx="1"/>
          </p:nvPr>
        </p:nvSpPr>
        <p:spPr>
          <a:xfrm>
            <a:off x="457200" y="1197526"/>
            <a:ext cx="7162801" cy="486651"/>
          </a:xfrm>
        </p:spPr>
        <p:txBody>
          <a:bodyPr/>
          <a:lstStyle/>
          <a:p>
            <a:pPr marL="0" indent="0">
              <a:buNone/>
            </a:pPr>
            <a:r>
              <a:rPr lang="en-US" altLang="en-US" sz="1870" b="1" dirty="0" err="1">
                <a:solidFill>
                  <a:srgbClr val="FF0000"/>
                </a:solidFill>
              </a:rPr>
              <a:t>Proforma</a:t>
            </a:r>
            <a:r>
              <a:rPr lang="en-US" altLang="en-US" sz="1870" b="1" dirty="0">
                <a:solidFill>
                  <a:srgbClr val="FF0000"/>
                </a:solidFill>
              </a:rPr>
              <a:t> for recording of Votes by Additional Counting Staff </a:t>
            </a:r>
          </a:p>
        </p:txBody>
      </p:sp>
      <p:pic>
        <p:nvPicPr>
          <p:cNvPr id="6451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2616" y="1719786"/>
            <a:ext cx="7910513" cy="4198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E4D6A5-5EA1-4CBF-9CA5-DBBF8B78D24D}" type="slidenum">
              <a:rPr lang="en-US" altLang="en-US" smtClean="0">
                <a:solidFill>
                  <a:srgbClr val="898989"/>
                </a:solidFill>
              </a:rPr>
              <a:pPr/>
              <a:t>129</a:t>
            </a:fld>
            <a:endParaRPr lang="en-US" altLang="en-US">
              <a:solidFill>
                <a:srgbClr val="898989"/>
              </a:solidFill>
            </a:endParaRPr>
          </a:p>
        </p:txBody>
      </p:sp>
      <p:sp>
        <p:nvSpPr>
          <p:cNvPr id="6" name="Oval 5"/>
          <p:cNvSpPr/>
          <p:nvPr/>
        </p:nvSpPr>
        <p:spPr>
          <a:xfrm>
            <a:off x="2577917" y="4141172"/>
            <a:ext cx="1994083" cy="9970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80" dirty="0"/>
              <a:t>Pre printed with candidates names </a:t>
            </a:r>
            <a:endParaRPr lang="en-US" sz="1680" dirty="0"/>
          </a:p>
        </p:txBody>
      </p:sp>
    </p:spTree>
  </p:cSld>
  <p:clrMapOvr>
    <a:masterClrMapping/>
  </p:clrMapOvr>
  <p:transition spd="slow"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 y="0"/>
            <a:ext cx="9144000" cy="609600"/>
          </a:xfrm>
          <a:solidFill>
            <a:srgbClr val="00B0F0"/>
          </a:solidFill>
        </p:spPr>
        <p:txBody>
          <a:bodyPr>
            <a:normAutofit fontScale="90000"/>
          </a:bodyPr>
          <a:lstStyle/>
          <a:p>
            <a:r>
              <a:rPr lang="en-US" b="1" dirty="0"/>
              <a:t>Counting Centre Arrangements (Rooms)</a:t>
            </a:r>
          </a:p>
        </p:txBody>
      </p:sp>
      <p:sp>
        <p:nvSpPr>
          <p:cNvPr id="3" name="Content Placeholder 2"/>
          <p:cNvSpPr>
            <a:spLocks noGrp="1"/>
          </p:cNvSpPr>
          <p:nvPr>
            <p:ph idx="1"/>
          </p:nvPr>
        </p:nvSpPr>
        <p:spPr>
          <a:xfrm>
            <a:off x="228600" y="838200"/>
            <a:ext cx="6705600" cy="6019800"/>
          </a:xfrm>
        </p:spPr>
        <p:txBody>
          <a:bodyPr>
            <a:normAutofit fontScale="85000" lnSpcReduction="20000"/>
          </a:bodyPr>
          <a:lstStyle/>
          <a:p>
            <a:r>
              <a:rPr lang="en-US" b="1" dirty="0">
                <a:solidFill>
                  <a:srgbClr val="FF0000"/>
                </a:solidFill>
              </a:rPr>
              <a:t>Communication</a:t>
            </a:r>
            <a:r>
              <a:rPr lang="en-US" dirty="0"/>
              <a:t>: Table/chair, telephone, STD, fax, computer, printer, scanner and internet connection</a:t>
            </a:r>
          </a:p>
          <a:p>
            <a:pPr algn="just"/>
            <a:r>
              <a:rPr lang="en-US" b="1" dirty="0">
                <a:solidFill>
                  <a:srgbClr val="FF0000"/>
                </a:solidFill>
              </a:rPr>
              <a:t>Observer</a:t>
            </a:r>
            <a:r>
              <a:rPr lang="en-US" dirty="0"/>
              <a:t>- Table/chair, TV, telephone, STD, fax, computer, printer, scanner and internet connection</a:t>
            </a:r>
          </a:p>
          <a:p>
            <a:pPr algn="just"/>
            <a:r>
              <a:rPr lang="en-US" b="1" dirty="0">
                <a:solidFill>
                  <a:srgbClr val="FF0000"/>
                </a:solidFill>
              </a:rPr>
              <a:t>Mobile Room</a:t>
            </a:r>
            <a:r>
              <a:rPr lang="en-US" dirty="0"/>
              <a:t>- For storage/safe keeping  of </a:t>
            </a:r>
            <a:r>
              <a:rPr lang="en-US" dirty="0">
                <a:solidFill>
                  <a:srgbClr val="C00000"/>
                </a:solidFill>
              </a:rPr>
              <a:t>mobile</a:t>
            </a:r>
            <a:r>
              <a:rPr lang="en-US" dirty="0"/>
              <a:t> by Candidate/ Agents etc.</a:t>
            </a:r>
          </a:p>
          <a:p>
            <a:pPr algn="just"/>
            <a:endParaRPr lang="en-US" dirty="0"/>
          </a:p>
          <a:p>
            <a:pPr algn="just"/>
            <a:r>
              <a:rPr lang="en-US" b="1" dirty="0">
                <a:solidFill>
                  <a:srgbClr val="C00000"/>
                </a:solidFill>
              </a:rPr>
              <a:t>Various rooms required for each AC </a:t>
            </a:r>
            <a:r>
              <a:rPr lang="en-US" dirty="0"/>
              <a:t>: RO, Observer, EVM counting, Strong room, ETPBS, Postal Ballot,  Compilation, Sealing, Room for statutory Papers</a:t>
            </a:r>
          </a:p>
          <a:p>
            <a:pPr algn="just"/>
            <a:r>
              <a:rPr lang="en-US" dirty="0" err="1"/>
              <a:t>Colour</a:t>
            </a:r>
            <a:r>
              <a:rPr lang="en-US" dirty="0"/>
              <a:t> coding of </a:t>
            </a:r>
            <a:r>
              <a:rPr lang="en-US" dirty="0">
                <a:solidFill>
                  <a:srgbClr val="FF0000"/>
                </a:solidFill>
              </a:rPr>
              <a:t>Identity cards </a:t>
            </a:r>
            <a:r>
              <a:rPr lang="en-US" dirty="0"/>
              <a:t>may be adopted.</a:t>
            </a:r>
          </a:p>
          <a:p>
            <a:pPr marL="0" indent="0" algn="just">
              <a:buNone/>
            </a:pPr>
            <a:endParaRPr lang="en-US" dirty="0"/>
          </a:p>
          <a:p>
            <a:pPr algn="just"/>
            <a:endParaRPr lang="en-US" dirty="0"/>
          </a:p>
        </p:txBody>
      </p:sp>
      <p:pic>
        <p:nvPicPr>
          <p:cNvPr id="4" name="Picture 3"/>
          <p:cNvPicPr>
            <a:picLocks noChangeAspect="1"/>
          </p:cNvPicPr>
          <p:nvPr/>
        </p:nvPicPr>
        <p:blipFill>
          <a:blip r:embed="rId2" cstate="print"/>
          <a:stretch>
            <a:fillRect/>
          </a:stretch>
        </p:blipFill>
        <p:spPr>
          <a:xfrm>
            <a:off x="7461787" y="685800"/>
            <a:ext cx="1186954" cy="1424345"/>
          </a:xfrm>
          <a:prstGeom prst="rect">
            <a:avLst/>
          </a:prstGeom>
        </p:spPr>
      </p:pic>
      <p:pic>
        <p:nvPicPr>
          <p:cNvPr id="5" name="Picture 4"/>
          <p:cNvPicPr>
            <a:picLocks noChangeAspect="1"/>
          </p:cNvPicPr>
          <p:nvPr/>
        </p:nvPicPr>
        <p:blipFill>
          <a:blip r:embed="rId3" cstate="print"/>
          <a:srcRect l="29167"/>
          <a:stretch>
            <a:fillRect/>
          </a:stretch>
        </p:blipFill>
        <p:spPr>
          <a:xfrm>
            <a:off x="7461787" y="2186345"/>
            <a:ext cx="1424345" cy="1507432"/>
          </a:xfrm>
          <a:prstGeom prst="rect">
            <a:avLst/>
          </a:prstGeom>
        </p:spPr>
      </p:pic>
      <p:pic>
        <p:nvPicPr>
          <p:cNvPr id="6" name="Picture 5"/>
          <p:cNvPicPr>
            <a:picLocks noChangeAspect="1"/>
          </p:cNvPicPr>
          <p:nvPr/>
        </p:nvPicPr>
        <p:blipFill>
          <a:blip r:embed="rId4" cstate="print"/>
          <a:stretch>
            <a:fillRect/>
          </a:stretch>
        </p:blipFill>
        <p:spPr>
          <a:xfrm>
            <a:off x="7448470" y="3686890"/>
            <a:ext cx="1424345" cy="1424345"/>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a:solidFill>
            <a:schemeClr val="accent3">
              <a:lumMod val="20000"/>
              <a:lumOff val="80000"/>
            </a:schemeClr>
          </a:solidFill>
        </p:spPr>
        <p:txBody>
          <a:bodyPr>
            <a:normAutofit fontScale="90000"/>
          </a:bodyPr>
          <a:lstStyle/>
          <a:p>
            <a:r>
              <a:rPr lang="en-US" b="1" dirty="0">
                <a:latin typeface="Copperplate Gothic Bold" panose="020E0705020206020404" pitchFamily="34" charset="0"/>
              </a:rPr>
              <a:t>Trend</a:t>
            </a:r>
            <a:r>
              <a:rPr lang="en-US" b="1" u="sng" dirty="0">
                <a:latin typeface="Copperplate Gothic Bold" panose="020E0705020206020404" pitchFamily="34" charset="0"/>
              </a:rPr>
              <a:t> </a:t>
            </a:r>
            <a:r>
              <a:rPr lang="en-US" b="1" dirty="0">
                <a:latin typeface="Copperplate Gothic Bold" panose="020E0705020206020404" pitchFamily="34" charset="0"/>
              </a:rPr>
              <a:t>Result</a:t>
            </a:r>
            <a:endParaRPr lang="en-US" dirty="0"/>
          </a:p>
        </p:txBody>
      </p:sp>
      <p:sp>
        <p:nvSpPr>
          <p:cNvPr id="3" name="Subtitle 2"/>
          <p:cNvSpPr>
            <a:spLocks noGrp="1"/>
          </p:cNvSpPr>
          <p:nvPr>
            <p:ph idx="1"/>
          </p:nvPr>
        </p:nvSpPr>
        <p:spPr>
          <a:xfrm>
            <a:off x="228600" y="990600"/>
            <a:ext cx="8720579" cy="5638800"/>
          </a:xfrm>
          <a:noFill/>
        </p:spPr>
        <p:txBody>
          <a:bodyPr>
            <a:normAutofit fontScale="77500" lnSpcReduction="20000"/>
          </a:bodyPr>
          <a:lstStyle/>
          <a:p>
            <a:pPr algn="just">
              <a:lnSpc>
                <a:spcPct val="170000"/>
              </a:lnSpc>
              <a:buFont typeface="Wingdings" panose="05000000000000000000" pitchFamily="2" charset="2"/>
              <a:buChar char="Ø"/>
            </a:pPr>
            <a:r>
              <a:rPr lang="en-US" dirty="0">
                <a:solidFill>
                  <a:schemeClr val="tx1"/>
                </a:solidFill>
                <a:latin typeface="Verdana" panose="020B0604030504040204" pitchFamily="34" charset="0"/>
              </a:rPr>
              <a:t>Polling Station-wise round-wise Statement.</a:t>
            </a:r>
          </a:p>
          <a:p>
            <a:pPr algn="just">
              <a:lnSpc>
                <a:spcPct val="170000"/>
              </a:lnSpc>
              <a:buFont typeface="Wingdings" panose="05000000000000000000" pitchFamily="2" charset="2"/>
              <a:buChar char="Ø"/>
            </a:pPr>
            <a:r>
              <a:rPr lang="en-US" dirty="0">
                <a:solidFill>
                  <a:srgbClr val="C00000"/>
                </a:solidFill>
                <a:latin typeface="Verdana" panose="020B0604030504040204" pitchFamily="34" charset="0"/>
              </a:rPr>
              <a:t>Both Computer/Manual entry – cross checking.</a:t>
            </a:r>
          </a:p>
          <a:p>
            <a:pPr algn="just">
              <a:lnSpc>
                <a:spcPct val="170000"/>
              </a:lnSpc>
              <a:buFont typeface="Wingdings" panose="05000000000000000000" pitchFamily="2" charset="2"/>
              <a:buChar char="Ø"/>
            </a:pPr>
            <a:r>
              <a:rPr lang="en-US" dirty="0">
                <a:solidFill>
                  <a:schemeClr val="tx1"/>
                </a:solidFill>
                <a:latin typeface="Verdana" panose="020B0604030504040204" pitchFamily="34" charset="0"/>
              </a:rPr>
              <a:t>Both RO and Observer to get satisfied and signed</a:t>
            </a:r>
          </a:p>
          <a:p>
            <a:pPr algn="just">
              <a:lnSpc>
                <a:spcPct val="170000"/>
              </a:lnSpc>
              <a:buFont typeface="Wingdings" panose="05000000000000000000" pitchFamily="2" charset="2"/>
              <a:buChar char="Ø"/>
            </a:pPr>
            <a:r>
              <a:rPr lang="en-US" dirty="0">
                <a:solidFill>
                  <a:srgbClr val="C00000"/>
                </a:solidFill>
                <a:latin typeface="Verdana" panose="020B0604030504040204" pitchFamily="34" charset="0"/>
              </a:rPr>
              <a:t>Thereafter RO should announce the result of  the round/display on Blackboard/ Whiteboard.</a:t>
            </a:r>
          </a:p>
          <a:p>
            <a:pPr algn="just">
              <a:lnSpc>
                <a:spcPct val="170000"/>
              </a:lnSpc>
              <a:buFont typeface="Wingdings" panose="05000000000000000000" pitchFamily="2" charset="2"/>
              <a:buChar char="Ø"/>
            </a:pPr>
            <a:r>
              <a:rPr lang="en-US" dirty="0">
                <a:solidFill>
                  <a:schemeClr val="tx1"/>
                </a:solidFill>
                <a:latin typeface="Verdana" panose="020B0604030504040204" pitchFamily="34" charset="0"/>
              </a:rPr>
              <a:t>Copy of Trend Result of each round to – a) All Candidate/Election agents, b)Media Room, c) Communication Room for uploading on Encore d) To the CEO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162"/>
            <a:ext cx="9167813" cy="498669"/>
          </a:xfrm>
          <a:solidFill>
            <a:schemeClr val="accent3">
              <a:lumMod val="20000"/>
              <a:lumOff val="80000"/>
            </a:schemeClr>
          </a:solidFill>
        </p:spPr>
        <p:txBody>
          <a:bodyPr rtlCol="0">
            <a:noAutofit/>
          </a:bodyPr>
          <a:lstStyle/>
          <a:p>
            <a:pPr>
              <a:defRPr/>
            </a:pPr>
            <a:r>
              <a:rPr lang="en-US" sz="2615" b="1" dirty="0"/>
              <a:t>C</a:t>
            </a:r>
            <a:r>
              <a:rPr lang="en-US" sz="2615" b="1" dirty="0">
                <a:solidFill>
                  <a:srgbClr val="000000"/>
                </a:solidFill>
              </a:rPr>
              <a:t>ounting of votes recorded in EVMs </a:t>
            </a:r>
          </a:p>
        </p:txBody>
      </p:sp>
      <p:sp>
        <p:nvSpPr>
          <p:cNvPr id="63491" name="Content Placeholder 3"/>
          <p:cNvSpPr>
            <a:spLocks noGrp="1"/>
          </p:cNvSpPr>
          <p:nvPr>
            <p:ph idx="1"/>
          </p:nvPr>
        </p:nvSpPr>
        <p:spPr>
          <a:xfrm>
            <a:off x="152400" y="605959"/>
            <a:ext cx="6096001" cy="284869"/>
          </a:xfrm>
        </p:spPr>
        <p:txBody>
          <a:bodyPr>
            <a:noAutofit/>
          </a:bodyPr>
          <a:lstStyle/>
          <a:p>
            <a:pPr marL="0" indent="0">
              <a:buNone/>
            </a:pPr>
            <a:r>
              <a:rPr lang="en-US" altLang="en-US" sz="2000">
                <a:solidFill>
                  <a:srgbClr val="FF0000"/>
                </a:solidFill>
              </a:rPr>
              <a:t>Round wise statement proforma</a:t>
            </a:r>
          </a:p>
        </p:txBody>
      </p:sp>
      <p:pic>
        <p:nvPicPr>
          <p:cNvPr id="6349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016351"/>
            <a:ext cx="8915400" cy="5804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3"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6F9C5F-BC1C-4BA1-B7F0-B90769011734}" type="slidenum">
              <a:rPr lang="en-US" altLang="en-US" smtClean="0">
                <a:solidFill>
                  <a:srgbClr val="898989"/>
                </a:solidFill>
              </a:rPr>
              <a:pPr/>
              <a:t>131</a:t>
            </a:fld>
            <a:endParaRPr lang="en-US" altLang="en-US">
              <a:solidFill>
                <a:srgbClr val="898989"/>
              </a:solidFill>
            </a:endParaRPr>
          </a:p>
        </p:txBody>
      </p:sp>
    </p:spTree>
  </p:cSld>
  <p:clrMapOvr>
    <a:masterClrMapping/>
  </p:clrMapOvr>
  <p:transition spd="slow" advClick="0">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02197"/>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endParaRPr lang="en-US" sz="3365" b="1" dirty="0">
              <a:solidFill>
                <a:schemeClr val="tx1">
                  <a:lumMod val="95000"/>
                  <a:lumOff val="5000"/>
                </a:schemeClr>
              </a:solidFill>
            </a:endParaRPr>
          </a:p>
          <a:p>
            <a:endParaRPr lang="en-US" sz="3365" b="1" dirty="0">
              <a:solidFill>
                <a:schemeClr val="tx1">
                  <a:lumMod val="95000"/>
                  <a:lumOff val="5000"/>
                </a:schemeClr>
              </a:solidFill>
            </a:endParaRPr>
          </a:p>
          <a:p>
            <a:endParaRPr lang="en-US" sz="3365" b="1" dirty="0">
              <a:solidFill>
                <a:schemeClr val="tx1">
                  <a:lumMod val="95000"/>
                  <a:lumOff val="5000"/>
                </a:schemeClr>
              </a:solidFill>
            </a:endParaRPr>
          </a:p>
          <a:p>
            <a:endParaRPr lang="en-US" sz="3365" b="1" dirty="0">
              <a:solidFill>
                <a:schemeClr val="tx1">
                  <a:lumMod val="95000"/>
                  <a:lumOff val="5000"/>
                </a:schemeClr>
              </a:solidFill>
            </a:endParaRPr>
          </a:p>
          <a:p>
            <a:endParaRPr lang="en-US" sz="3365" b="1" dirty="0">
              <a:solidFill>
                <a:schemeClr val="tx1">
                  <a:lumMod val="95000"/>
                  <a:lumOff val="5000"/>
                </a:schemeClr>
              </a:solidFill>
            </a:endParaRPr>
          </a:p>
          <a:p>
            <a:endParaRPr lang="en-US" sz="3365" b="1" dirty="0">
              <a:solidFill>
                <a:schemeClr val="tx1">
                  <a:lumMod val="95000"/>
                  <a:lumOff val="5000"/>
                </a:schemeClr>
              </a:solidFill>
            </a:endParaRPr>
          </a:p>
          <a:p>
            <a:r>
              <a:rPr lang="en-US" sz="3365" b="1" dirty="0" err="1">
                <a:solidFill>
                  <a:schemeClr val="tx1">
                    <a:lumMod val="95000"/>
                    <a:lumOff val="5000"/>
                  </a:schemeClr>
                </a:solidFill>
              </a:rPr>
              <a:t>v.COUNTING</a:t>
            </a:r>
            <a:r>
              <a:rPr lang="en-US" sz="3365" b="1" dirty="0">
                <a:solidFill>
                  <a:schemeClr val="tx1">
                    <a:lumMod val="95000"/>
                    <a:lumOff val="5000"/>
                  </a:schemeClr>
                </a:solidFill>
              </a:rPr>
              <a:t> OF VOTES IN VVPAT</a:t>
            </a:r>
          </a:p>
          <a:p>
            <a:pPr marL="514350" indent="-514350">
              <a:buAutoNum type="arabicPeriod"/>
            </a:pPr>
            <a:endParaRPr lang="en-US" sz="3365" b="1" dirty="0">
              <a:solidFill>
                <a:schemeClr val="tx1">
                  <a:lumMod val="95000"/>
                  <a:lumOff val="5000"/>
                </a:schemeClr>
              </a:solidFill>
            </a:endParaRPr>
          </a:p>
          <a:p>
            <a:pPr marL="1885950" lvl="3" indent="-514350">
              <a:buAutoNum type="arabicPeriod"/>
            </a:pPr>
            <a:r>
              <a:rPr lang="en-US" sz="3365" b="1" dirty="0">
                <a:solidFill>
                  <a:srgbClr val="7030A0"/>
                </a:solidFill>
              </a:rPr>
              <a:t>Mock drill</a:t>
            </a:r>
          </a:p>
          <a:p>
            <a:pPr marL="1885950" lvl="3" indent="-514350">
              <a:buFontTx/>
              <a:buAutoNum type="arabicPeriod"/>
            </a:pPr>
            <a:r>
              <a:rPr lang="en-US" sz="3365" b="1" dirty="0">
                <a:solidFill>
                  <a:srgbClr val="C00000"/>
                </a:solidFill>
              </a:rPr>
              <a:t>When to count</a:t>
            </a:r>
          </a:p>
          <a:p>
            <a:pPr marL="1885950" lvl="3" indent="-514350">
              <a:buAutoNum type="arabicPeriod"/>
            </a:pPr>
            <a:r>
              <a:rPr lang="en-US" sz="3365" b="1" dirty="0">
                <a:solidFill>
                  <a:srgbClr val="7030A0"/>
                </a:solidFill>
              </a:rPr>
              <a:t>Process of counting</a:t>
            </a:r>
          </a:p>
          <a:p>
            <a:pPr marL="1885950" lvl="3" indent="-514350">
              <a:buAutoNum type="arabicPeriod"/>
            </a:pPr>
            <a:r>
              <a:rPr lang="en-US" sz="3365" b="1" dirty="0">
                <a:solidFill>
                  <a:srgbClr val="C00000"/>
                </a:solidFill>
              </a:rPr>
              <a:t>Annex A, B</a:t>
            </a:r>
          </a:p>
          <a:p>
            <a:pPr marL="1885950" lvl="3" indent="-514350">
              <a:buAutoNum type="arabicPeriod"/>
            </a:pPr>
            <a:r>
              <a:rPr lang="en-US" sz="3365" b="1" dirty="0">
                <a:solidFill>
                  <a:srgbClr val="7030A0"/>
                </a:solidFill>
              </a:rPr>
              <a:t>Proceeding</a:t>
            </a:r>
          </a:p>
          <a:p>
            <a:pPr marL="514350" indent="-514350">
              <a:buAutoNum type="arabicPeriod"/>
            </a:pPr>
            <a:endParaRPr lang="en-US" sz="3365" b="1" dirty="0">
              <a:solidFill>
                <a:schemeClr val="tx1">
                  <a:lumMod val="95000"/>
                  <a:lumOff val="5000"/>
                </a:schemeClr>
              </a:solidFill>
            </a:endParaRPr>
          </a:p>
          <a:p>
            <a:pPr marL="514350" indent="-514350">
              <a:buAutoNum type="arabicPeriod"/>
            </a:pPr>
            <a:endParaRPr lang="en-US" sz="3365" b="1" dirty="0">
              <a:solidFill>
                <a:schemeClr val="tx1">
                  <a:lumMod val="95000"/>
                  <a:lumOff val="5000"/>
                </a:schemeClr>
              </a:solidFill>
            </a:endParaRPr>
          </a:p>
          <a:p>
            <a:pPr marL="514350" indent="-514350">
              <a:buAutoNum type="arabicPeriod"/>
            </a:pPr>
            <a:endParaRPr lang="en-US" sz="3365" b="1" dirty="0">
              <a:solidFill>
                <a:schemeClr val="tx1">
                  <a:lumMod val="95000"/>
                  <a:lumOff val="5000"/>
                </a:schemeClr>
              </a:solidFill>
            </a:endParaRPr>
          </a:p>
          <a:p>
            <a:pPr marL="514350" indent="-514350">
              <a:buAutoNum type="arabicPeriod"/>
            </a:pPr>
            <a:endParaRPr lang="en-US" sz="3365" b="1" dirty="0">
              <a:solidFill>
                <a:schemeClr val="tx1">
                  <a:lumMod val="95000"/>
                  <a:lumOff val="5000"/>
                </a:schemeClr>
              </a:solidFill>
            </a:endParaRPr>
          </a:p>
          <a:p>
            <a:endParaRPr lang="en-US" sz="3740" b="1" dirty="0">
              <a:solidFill>
                <a:schemeClr val="tx1">
                  <a:lumMod val="95000"/>
                  <a:lumOff val="5000"/>
                </a:schemeClr>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41399" y="509092"/>
            <a:ext cx="8057270" cy="498521"/>
          </a:xfrm>
          <a:solidFill>
            <a:schemeClr val="accent3">
              <a:lumMod val="20000"/>
              <a:lumOff val="80000"/>
            </a:schemeClr>
          </a:solidFill>
        </p:spPr>
        <p:style>
          <a:lnRef idx="3">
            <a:schemeClr val="lt1"/>
          </a:lnRef>
          <a:fillRef idx="1">
            <a:schemeClr val="accent1"/>
          </a:fillRef>
          <a:effectRef idx="1">
            <a:schemeClr val="accent1"/>
          </a:effectRef>
          <a:fontRef idx="minor">
            <a:schemeClr val="lt1"/>
          </a:fontRef>
        </p:style>
        <p:txBody>
          <a:bodyPr>
            <a:noAutofit/>
          </a:bodyPr>
          <a:lstStyle/>
          <a:p>
            <a:pPr>
              <a:defRPr/>
            </a:pPr>
            <a:r>
              <a:rPr lang="en-US" sz="2990" b="1" dirty="0"/>
              <a:t/>
            </a:r>
            <a:br>
              <a:rPr lang="en-US" sz="2990" b="1" dirty="0"/>
            </a:br>
            <a:r>
              <a:rPr lang="en-US" sz="2990" b="1" dirty="0">
                <a:solidFill>
                  <a:schemeClr val="tx1"/>
                </a:solidFill>
              </a:rPr>
              <a:t>Ballot Slips of VVPAT counting is/may be due to:</a:t>
            </a:r>
            <a:r>
              <a:rPr lang="en-US" sz="3365" b="1" dirty="0">
                <a:solidFill>
                  <a:schemeClr val="tx1"/>
                </a:solidFill>
              </a:rPr>
              <a:t/>
            </a:r>
            <a:br>
              <a:rPr lang="en-US" sz="3365" b="1" dirty="0">
                <a:solidFill>
                  <a:schemeClr val="tx1"/>
                </a:solidFill>
              </a:rPr>
            </a:br>
            <a:endParaRPr lang="en-US" altLang="en-US" sz="3365" b="1" dirty="0">
              <a:solidFill>
                <a:schemeClr val="tx1"/>
              </a:solidFill>
            </a:endParaRPr>
          </a:p>
        </p:txBody>
      </p:sp>
      <p:sp>
        <p:nvSpPr>
          <p:cNvPr id="18435" name="Rectangle 3"/>
          <p:cNvSpPr>
            <a:spLocks noGrp="1" noChangeArrowheads="1"/>
          </p:cNvSpPr>
          <p:nvPr>
            <p:ph idx="1"/>
          </p:nvPr>
        </p:nvSpPr>
        <p:spPr>
          <a:xfrm>
            <a:off x="441400" y="1295400"/>
            <a:ext cx="8091042" cy="5060954"/>
          </a:xfrm>
        </p:spPr>
        <p:txBody>
          <a:bodyPr>
            <a:normAutofit fontScale="32500" lnSpcReduction="20000"/>
          </a:bodyPr>
          <a:lstStyle/>
          <a:p>
            <a:pPr marL="427355" indent="-427355" algn="just">
              <a:buFont typeface="Arial" panose="020B0604020202020204" pitchFamily="34" charset="0"/>
              <a:buAutoNum type="arabicParenR"/>
            </a:pPr>
            <a:r>
              <a:rPr lang="en-US" sz="8040" dirty="0"/>
              <a:t>If electronic result from the Control Unit of EVM of any polling station can </a:t>
            </a:r>
            <a:r>
              <a:rPr lang="en-US" sz="8040" dirty="0">
                <a:solidFill>
                  <a:srgbClr val="7030A0"/>
                </a:solidFill>
              </a:rPr>
              <a:t>not be retrieved </a:t>
            </a:r>
            <a:r>
              <a:rPr lang="en-US" sz="8040" dirty="0"/>
              <a:t>( No more use of ADU); </a:t>
            </a:r>
          </a:p>
          <a:p>
            <a:pPr marL="427355" indent="-427355" algn="just">
              <a:buNone/>
            </a:pPr>
            <a:endParaRPr lang="en-US" sz="8040" dirty="0"/>
          </a:p>
          <a:p>
            <a:pPr marL="427355" indent="-427355" algn="just">
              <a:buNone/>
            </a:pPr>
            <a:r>
              <a:rPr lang="en-US" sz="8040" dirty="0"/>
              <a:t>2) </a:t>
            </a:r>
            <a:r>
              <a:rPr lang="en-US" sz="8040" dirty="0">
                <a:solidFill>
                  <a:srgbClr val="7030A0"/>
                </a:solidFill>
              </a:rPr>
              <a:t>Mandatory counting </a:t>
            </a:r>
            <a:r>
              <a:rPr lang="en-US" sz="8040" dirty="0">
                <a:solidFill>
                  <a:srgbClr val="C00000"/>
                </a:solidFill>
              </a:rPr>
              <a:t>of ballot slips of VVPATs of five polling stations for each Assembly Constituency/Segment;</a:t>
            </a:r>
          </a:p>
          <a:p>
            <a:pPr marL="427355" indent="-427355" algn="just">
              <a:buAutoNum type="arabicParenR"/>
            </a:pPr>
            <a:endParaRPr lang="en-US" sz="8040" dirty="0">
              <a:solidFill>
                <a:srgbClr val="FF0000"/>
              </a:solidFill>
            </a:endParaRPr>
          </a:p>
          <a:p>
            <a:pPr marL="427355" indent="-427355" algn="just">
              <a:buNone/>
            </a:pPr>
            <a:r>
              <a:rPr lang="en-US" sz="8040" dirty="0"/>
              <a:t>3) Recount of ballot slips of VVPATs of any/all polling station is </a:t>
            </a:r>
            <a:r>
              <a:rPr lang="en-US" sz="8040" dirty="0">
                <a:solidFill>
                  <a:srgbClr val="7030A0"/>
                </a:solidFill>
              </a:rPr>
              <a:t>requested by the candidate/election agent</a:t>
            </a:r>
            <a:r>
              <a:rPr lang="en-US" sz="8040" dirty="0"/>
              <a:t>( in due manner) and allowed by the Returning Officer.</a:t>
            </a:r>
          </a:p>
          <a:p>
            <a:pPr marL="0" indent="0" algn="just">
              <a:buNone/>
            </a:pPr>
            <a:endParaRPr lang="en-US" sz="5610" dirty="0"/>
          </a:p>
          <a:p>
            <a:pPr marL="0" indent="0" algn="just">
              <a:buNone/>
            </a:pPr>
            <a:endParaRPr lang="en-US" sz="5610" dirty="0"/>
          </a:p>
          <a:p>
            <a:pPr marL="0" indent="0" algn="just">
              <a:buNone/>
            </a:pPr>
            <a:endParaRPr lang="en-US" sz="561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sz="1870" b="1" dirty="0"/>
          </a:p>
          <a:p>
            <a:pPr marL="0" indent="0" algn="just">
              <a:buNone/>
            </a:pPr>
            <a:endParaRPr lang="en-US" dirty="0"/>
          </a:p>
        </p:txBody>
      </p:sp>
      <p:sp>
        <p:nvSpPr>
          <p:cNvPr id="18436" name="Slide Number Placeholder 3"/>
          <p:cNvSpPr>
            <a:spLocks noGrp="1"/>
          </p:cNvSpPr>
          <p:nvPr>
            <p:ph type="sldNum" sz="quarter" idx="12"/>
          </p:nvPr>
        </p:nvSpPr>
        <p:spPr>
          <a:noFill/>
          <a:ln>
            <a:miter lim="800000"/>
          </a:ln>
        </p:spPr>
        <p:txBody>
          <a:bodyPr/>
          <a:lstStyle/>
          <a:p>
            <a:fld id="{12F85FB2-E479-4CD2-A8CE-0DD4E9F95300}" type="slidenum">
              <a:rPr lang="en-US" altLang="en-US" smtClean="0"/>
              <a:pPr/>
              <a:t>133</a:t>
            </a:fld>
            <a:endParaRPr lang="en-US" alt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144000" cy="427304"/>
          </a:xfrm>
          <a:solidFill>
            <a:srgbClr val="00B0F0"/>
          </a:solidFill>
        </p:spPr>
        <p:txBody>
          <a:bodyPr>
            <a:noAutofit/>
          </a:bodyPr>
          <a:lstStyle/>
          <a:p>
            <a:pPr eaLnBrk="1" hangingPunct="1">
              <a:defRPr/>
            </a:pPr>
            <a:r>
              <a:rPr lang="en-US" altLang="en-US" sz="2800" b="1" dirty="0"/>
              <a:t>COUNTING OF VOTES in VVPATs</a:t>
            </a:r>
          </a:p>
        </p:txBody>
      </p:sp>
      <p:sp>
        <p:nvSpPr>
          <p:cNvPr id="18435" name="Rectangle 3"/>
          <p:cNvSpPr>
            <a:spLocks noGrp="1" noChangeArrowheads="1"/>
          </p:cNvSpPr>
          <p:nvPr>
            <p:ph idx="1"/>
          </p:nvPr>
        </p:nvSpPr>
        <p:spPr>
          <a:xfrm>
            <a:off x="0" y="914400"/>
            <a:ext cx="8763000" cy="5311460"/>
          </a:xfrm>
        </p:spPr>
        <p:txBody>
          <a:bodyPr>
            <a:noAutofit/>
          </a:bodyPr>
          <a:lstStyle/>
          <a:p>
            <a:pPr algn="just" eaLnBrk="1" hangingPunct="1">
              <a:lnSpc>
                <a:spcPct val="90000"/>
              </a:lnSpc>
            </a:pPr>
            <a:r>
              <a:rPr lang="en-US" altLang="en-US" sz="2615" dirty="0"/>
              <a:t>Counting of votes shall be done according to rule 56C of the Conduct of Elections Rules, 1961.</a:t>
            </a:r>
          </a:p>
          <a:p>
            <a:pPr algn="just" eaLnBrk="1" hangingPunct="1">
              <a:lnSpc>
                <a:spcPct val="90000"/>
              </a:lnSpc>
            </a:pPr>
            <a:endParaRPr lang="en-US" altLang="en-US" sz="2615" dirty="0"/>
          </a:p>
          <a:p>
            <a:pPr algn="just">
              <a:lnSpc>
                <a:spcPct val="90000"/>
              </a:lnSpc>
            </a:pPr>
            <a:r>
              <a:rPr lang="en-US" altLang="en-US" sz="2615" dirty="0">
                <a:solidFill>
                  <a:srgbClr val="C00000"/>
                </a:solidFill>
              </a:rPr>
              <a:t>After announcement of result sheet entries, any candidate or his election/counting agent may </a:t>
            </a:r>
            <a:r>
              <a:rPr lang="en-US" altLang="en-US" sz="2615" dirty="0">
                <a:solidFill>
                  <a:srgbClr val="7030A0"/>
                </a:solidFill>
              </a:rPr>
              <a:t>apply in writing </a:t>
            </a:r>
            <a:r>
              <a:rPr lang="en-US" altLang="en-US" sz="2615" dirty="0">
                <a:solidFill>
                  <a:srgbClr val="C00000"/>
                </a:solidFill>
              </a:rPr>
              <a:t>to the RO according to rule 56D of the Conduct of Elections Rules, 1961 to count the printed ballot  slips of </a:t>
            </a:r>
            <a:r>
              <a:rPr lang="en-US" altLang="en-US" sz="2615" b="1" dirty="0">
                <a:solidFill>
                  <a:srgbClr val="C00000"/>
                </a:solidFill>
              </a:rPr>
              <a:t>any  or all </a:t>
            </a:r>
            <a:r>
              <a:rPr lang="en-US" altLang="en-US" sz="2615" dirty="0">
                <a:solidFill>
                  <a:srgbClr val="C00000"/>
                </a:solidFill>
              </a:rPr>
              <a:t>polling stations.</a:t>
            </a:r>
          </a:p>
          <a:p>
            <a:pPr algn="just">
              <a:lnSpc>
                <a:spcPct val="90000"/>
              </a:lnSpc>
            </a:pPr>
            <a:endParaRPr lang="en-US" altLang="en-US" sz="2615" dirty="0"/>
          </a:p>
          <a:p>
            <a:pPr algn="just">
              <a:lnSpc>
                <a:spcPct val="90000"/>
              </a:lnSpc>
            </a:pPr>
            <a:r>
              <a:rPr lang="en-US" altLang="en-US" sz="2615" dirty="0"/>
              <a:t> RO shall pass a </a:t>
            </a:r>
            <a:r>
              <a:rPr lang="en-US" altLang="en-US" sz="2615" dirty="0">
                <a:solidFill>
                  <a:srgbClr val="7030A0"/>
                </a:solidFill>
              </a:rPr>
              <a:t>speaking order</a:t>
            </a:r>
            <a:r>
              <a:rPr lang="en-US" altLang="en-US" sz="2615" dirty="0"/>
              <a:t>, whether the counting of printed paper slips shall be done or not.</a:t>
            </a:r>
          </a:p>
        </p:txBody>
      </p:sp>
      <p:sp>
        <p:nvSpPr>
          <p:cNvPr id="18436" name="Slide Number Placeholder 3"/>
          <p:cNvSpPr>
            <a:spLocks noGrp="1"/>
          </p:cNvSpPr>
          <p:nvPr>
            <p:ph type="sldNum" sz="quarter" idx="12"/>
          </p:nvPr>
        </p:nvSpPr>
        <p:spPr>
          <a:noFill/>
          <a:ln>
            <a:miter lim="800000"/>
          </a:ln>
        </p:spPr>
        <p:txBody>
          <a:bodyPr/>
          <a:lstStyle/>
          <a:p>
            <a:fld id="{12F85FB2-E479-4CD2-A8CE-0DD4E9F95300}" type="slidenum">
              <a:rPr lang="en-US" altLang="en-US" smtClean="0"/>
              <a:pPr/>
              <a:t>134</a:t>
            </a:fld>
            <a:endParaRPr lang="en-US"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964" y="722744"/>
            <a:ext cx="8546072" cy="5056426"/>
          </a:xfrm>
        </p:spPr>
        <p:txBody>
          <a:bodyPr>
            <a:normAutofit/>
          </a:bodyPr>
          <a:lstStyle/>
          <a:p>
            <a:pPr algn="just">
              <a:lnSpc>
                <a:spcPct val="90000"/>
              </a:lnSpc>
              <a:buNone/>
            </a:pPr>
            <a:r>
              <a:rPr lang="en-US" altLang="en-US" sz="2805" b="1" dirty="0">
                <a:solidFill>
                  <a:srgbClr val="C00000"/>
                </a:solidFill>
              </a:rPr>
              <a:t>        While deciding RO will give due consideration to-</a:t>
            </a:r>
          </a:p>
          <a:p>
            <a:pPr algn="just">
              <a:lnSpc>
                <a:spcPct val="90000"/>
              </a:lnSpc>
              <a:buNone/>
            </a:pPr>
            <a:r>
              <a:rPr lang="en-US" altLang="en-US" sz="2805" dirty="0"/>
              <a:t>	</a:t>
            </a:r>
            <a:r>
              <a:rPr lang="en-US" altLang="en-US" sz="2615" dirty="0"/>
              <a:t>a) Whether the total number of votes polled in that polling station is more or less than the </a:t>
            </a:r>
            <a:r>
              <a:rPr lang="en-US" altLang="en-US" sz="2615" dirty="0">
                <a:solidFill>
                  <a:srgbClr val="7030A0"/>
                </a:solidFill>
              </a:rPr>
              <a:t>margin of votes </a:t>
            </a:r>
            <a:r>
              <a:rPr lang="en-US" altLang="en-US" sz="2615" dirty="0"/>
              <a:t>between winning candidate and candidate making application ;</a:t>
            </a:r>
          </a:p>
          <a:p>
            <a:pPr algn="just">
              <a:lnSpc>
                <a:spcPct val="90000"/>
              </a:lnSpc>
              <a:buNone/>
            </a:pPr>
            <a:endParaRPr lang="en-US" altLang="en-US" sz="2615" dirty="0"/>
          </a:p>
          <a:p>
            <a:pPr algn="just">
              <a:lnSpc>
                <a:spcPct val="90000"/>
              </a:lnSpc>
              <a:buNone/>
            </a:pPr>
            <a:r>
              <a:rPr lang="en-US" altLang="en-US" sz="2615" dirty="0"/>
              <a:t>	b</a:t>
            </a:r>
            <a:r>
              <a:rPr lang="en-US" altLang="en-US" sz="2615" dirty="0">
                <a:solidFill>
                  <a:srgbClr val="C00000"/>
                </a:solidFill>
              </a:rPr>
              <a:t>) Whether EVM met with any </a:t>
            </a:r>
            <a:r>
              <a:rPr lang="en-US" altLang="en-US" sz="2615" dirty="0">
                <a:solidFill>
                  <a:srgbClr val="7030A0"/>
                </a:solidFill>
              </a:rPr>
              <a:t>defect</a:t>
            </a:r>
            <a:r>
              <a:rPr lang="en-US" altLang="en-US" sz="2615" dirty="0">
                <a:solidFill>
                  <a:srgbClr val="C00000"/>
                </a:solidFill>
              </a:rPr>
              <a:t> and was replaced during poll;</a:t>
            </a:r>
          </a:p>
          <a:p>
            <a:pPr algn="just">
              <a:lnSpc>
                <a:spcPct val="90000"/>
              </a:lnSpc>
              <a:buNone/>
            </a:pPr>
            <a:endParaRPr lang="en-US" altLang="en-US" sz="2615" dirty="0"/>
          </a:p>
          <a:p>
            <a:pPr algn="just">
              <a:lnSpc>
                <a:spcPct val="90000"/>
              </a:lnSpc>
              <a:buNone/>
            </a:pPr>
            <a:r>
              <a:rPr lang="en-US" altLang="en-US" sz="2615" dirty="0"/>
              <a:t>	c)  Whether there was any </a:t>
            </a:r>
            <a:r>
              <a:rPr lang="en-US" altLang="en-US" sz="2615" dirty="0">
                <a:solidFill>
                  <a:srgbClr val="7030A0"/>
                </a:solidFill>
              </a:rPr>
              <a:t>complaint</a:t>
            </a:r>
            <a:r>
              <a:rPr lang="en-US" altLang="en-US" sz="2615" dirty="0"/>
              <a:t> about VVPAT not printing the paper slips or complaint under rule </a:t>
            </a:r>
            <a:r>
              <a:rPr lang="en-US" altLang="en-US" sz="2615" dirty="0">
                <a:solidFill>
                  <a:srgbClr val="7030A0"/>
                </a:solidFill>
              </a:rPr>
              <a:t>49MA</a:t>
            </a:r>
            <a:r>
              <a:rPr lang="en-US" altLang="en-US" sz="2615" dirty="0"/>
              <a:t> by any voter in that polling station during poll.</a:t>
            </a:r>
          </a:p>
          <a:p>
            <a:endParaRPr lang="en-GB" sz="2615"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530" y="722744"/>
            <a:ext cx="8688506" cy="5270032"/>
          </a:xfrm>
          <a:prstGeom prst="rect">
            <a:avLst/>
          </a:prstGeom>
          <a:noFill/>
        </p:spPr>
        <p:txBody>
          <a:bodyPr wrap="square" rtlCol="0">
            <a:spAutoFit/>
          </a:bodyPr>
          <a:lstStyle/>
          <a:p>
            <a:pPr marL="267335" indent="-267335" algn="just">
              <a:lnSpc>
                <a:spcPct val="150000"/>
              </a:lnSpc>
              <a:buFont typeface="Arial" panose="020B0604020202020204" pitchFamily="34" charset="0"/>
              <a:buChar char="•"/>
            </a:pPr>
            <a:r>
              <a:rPr lang="en-US" sz="2245" dirty="0">
                <a:solidFill>
                  <a:srgbClr val="7030A0"/>
                </a:solidFill>
              </a:rPr>
              <a:t>White</a:t>
            </a:r>
            <a:r>
              <a:rPr lang="en-US" sz="2245" dirty="0"/>
              <a:t> </a:t>
            </a:r>
            <a:r>
              <a:rPr lang="en-US" sz="2245" dirty="0" err="1"/>
              <a:t>colour</a:t>
            </a:r>
            <a:r>
              <a:rPr lang="en-US" sz="2245" dirty="0"/>
              <a:t> paper cards of </a:t>
            </a:r>
            <a:r>
              <a:rPr lang="en-US" sz="2245" dirty="0">
                <a:solidFill>
                  <a:srgbClr val="7030A0"/>
                </a:solidFill>
              </a:rPr>
              <a:t>post card size </a:t>
            </a:r>
            <a:r>
              <a:rPr lang="en-US" sz="2245" dirty="0"/>
              <a:t>shall be used for </a:t>
            </a:r>
            <a:r>
              <a:rPr lang="en-US" sz="2245" dirty="0">
                <a:solidFill>
                  <a:srgbClr val="7030A0"/>
                </a:solidFill>
              </a:rPr>
              <a:t>draw of lot</a:t>
            </a:r>
            <a:r>
              <a:rPr lang="en-US" sz="2245" dirty="0"/>
              <a:t>.</a:t>
            </a:r>
          </a:p>
          <a:p>
            <a:pPr marL="267335" indent="-267335" algn="just">
              <a:lnSpc>
                <a:spcPct val="150000"/>
              </a:lnSpc>
              <a:buFont typeface="Arial" panose="020B0604020202020204" pitchFamily="34" charset="0"/>
              <a:buChar char="•"/>
            </a:pPr>
            <a:r>
              <a:rPr lang="en-US" sz="2245" dirty="0">
                <a:solidFill>
                  <a:srgbClr val="FF0000"/>
                </a:solidFill>
              </a:rPr>
              <a:t>The no of post card will be </a:t>
            </a:r>
            <a:r>
              <a:rPr lang="en-US" sz="2245" dirty="0">
                <a:solidFill>
                  <a:srgbClr val="7030A0"/>
                </a:solidFill>
              </a:rPr>
              <a:t>equal to polling stations </a:t>
            </a:r>
            <a:r>
              <a:rPr lang="en-US" sz="2245" dirty="0">
                <a:solidFill>
                  <a:srgbClr val="FF0000"/>
                </a:solidFill>
              </a:rPr>
              <a:t>whose result has been displayed in Control unit.</a:t>
            </a:r>
          </a:p>
          <a:p>
            <a:pPr marL="267335" indent="-267335" algn="just">
              <a:lnSpc>
                <a:spcPct val="150000"/>
              </a:lnSpc>
              <a:buFont typeface="Arial" panose="020B0604020202020204" pitchFamily="34" charset="0"/>
              <a:buChar char="•"/>
            </a:pPr>
            <a:r>
              <a:rPr lang="en-US" sz="2245" dirty="0"/>
              <a:t>The paper cards shall have </a:t>
            </a:r>
            <a:r>
              <a:rPr lang="en-US" sz="2245" dirty="0">
                <a:solidFill>
                  <a:srgbClr val="7030A0"/>
                </a:solidFill>
              </a:rPr>
              <a:t>pre printed AC/AS no. &amp; name</a:t>
            </a:r>
            <a:r>
              <a:rPr lang="en-US" sz="2245" dirty="0"/>
              <a:t>, </a:t>
            </a:r>
            <a:r>
              <a:rPr lang="en-US" sz="2245" dirty="0">
                <a:solidFill>
                  <a:srgbClr val="0070C0"/>
                </a:solidFill>
              </a:rPr>
              <a:t>date of polling</a:t>
            </a:r>
            <a:r>
              <a:rPr lang="en-US" sz="2245" dirty="0"/>
              <a:t> on the top, </a:t>
            </a:r>
            <a:r>
              <a:rPr lang="en-US" sz="2245" dirty="0">
                <a:solidFill>
                  <a:srgbClr val="00B0F0"/>
                </a:solidFill>
              </a:rPr>
              <a:t>polling station </a:t>
            </a:r>
            <a:r>
              <a:rPr lang="en-US" sz="2245" dirty="0"/>
              <a:t>no. in the </a:t>
            </a:r>
            <a:r>
              <a:rPr lang="en-US" sz="2245" dirty="0" err="1"/>
              <a:t>centre</a:t>
            </a:r>
            <a:r>
              <a:rPr lang="en-US" sz="2245" dirty="0"/>
              <a:t>. Each digit of PS no shall be at least </a:t>
            </a:r>
            <a:r>
              <a:rPr lang="en-US" sz="2245" dirty="0">
                <a:solidFill>
                  <a:srgbClr val="7030A0"/>
                </a:solidFill>
              </a:rPr>
              <a:t>1”× 1” size </a:t>
            </a:r>
            <a:r>
              <a:rPr lang="en-US" sz="2245" dirty="0"/>
              <a:t>and printed in black ink.</a:t>
            </a:r>
          </a:p>
          <a:p>
            <a:pPr marL="267335" indent="-267335" algn="just">
              <a:lnSpc>
                <a:spcPct val="150000"/>
              </a:lnSpc>
              <a:buFont typeface="Arial" panose="020B0604020202020204" pitchFamily="34" charset="0"/>
              <a:buChar char="•"/>
            </a:pPr>
            <a:r>
              <a:rPr lang="en-US" sz="2245" dirty="0">
                <a:solidFill>
                  <a:srgbClr val="FF0000"/>
                </a:solidFill>
              </a:rPr>
              <a:t>The paper to be </a:t>
            </a:r>
            <a:r>
              <a:rPr lang="en-US" sz="2245" dirty="0">
                <a:solidFill>
                  <a:srgbClr val="7030A0"/>
                </a:solidFill>
              </a:rPr>
              <a:t>four folded </a:t>
            </a:r>
            <a:r>
              <a:rPr lang="en-US" sz="2245" dirty="0">
                <a:solidFill>
                  <a:srgbClr val="FF0000"/>
                </a:solidFill>
              </a:rPr>
              <a:t>in such a way that polling station number is not visible. </a:t>
            </a:r>
          </a:p>
          <a:p>
            <a:pPr marL="267335" indent="-267335" algn="just">
              <a:lnSpc>
                <a:spcPct val="150000"/>
              </a:lnSpc>
              <a:buFont typeface="Arial" panose="020B0604020202020204" pitchFamily="34" charset="0"/>
              <a:buChar char="•"/>
            </a:pPr>
            <a:r>
              <a:rPr lang="en-US" sz="2245" dirty="0"/>
              <a:t>The paper cards shall be kept in </a:t>
            </a:r>
            <a:r>
              <a:rPr lang="en-US" sz="2245" dirty="0">
                <a:solidFill>
                  <a:srgbClr val="7030A0"/>
                </a:solidFill>
              </a:rPr>
              <a:t>big container </a:t>
            </a:r>
            <a:r>
              <a:rPr lang="en-US" sz="2245" dirty="0"/>
              <a:t>and must be shaken before picking up </a:t>
            </a:r>
            <a:r>
              <a:rPr lang="en-US" sz="2245" dirty="0">
                <a:solidFill>
                  <a:srgbClr val="7030A0"/>
                </a:solidFill>
              </a:rPr>
              <a:t>5 slips by RO</a:t>
            </a:r>
            <a:r>
              <a:rPr lang="en-US" sz="2245" dirty="0"/>
              <a:t>.</a:t>
            </a:r>
            <a:endParaRPr lang="en-IN" sz="2245" dirty="0"/>
          </a:p>
        </p:txBody>
      </p:sp>
      <p:sp>
        <p:nvSpPr>
          <p:cNvPr id="3" name="TextBox 2"/>
          <p:cNvSpPr txBox="1"/>
          <p:nvPr/>
        </p:nvSpPr>
        <p:spPr>
          <a:xfrm>
            <a:off x="76200" y="228600"/>
            <a:ext cx="8991600" cy="523220"/>
          </a:xfrm>
          <a:prstGeom prst="rect">
            <a:avLst/>
          </a:prstGeom>
          <a:solidFill>
            <a:srgbClr val="00B0F0"/>
          </a:solidFill>
        </p:spPr>
        <p:txBody>
          <a:bodyPr wrap="square" rtlCol="0">
            <a:spAutoFit/>
          </a:bodyPr>
          <a:lstStyle/>
          <a:p>
            <a:pPr algn="ctr"/>
            <a:r>
              <a:rPr lang="en-US" sz="2800" b="1" dirty="0"/>
              <a:t>Process of VCB counting</a:t>
            </a:r>
            <a:endParaRPr lang="en-IN" sz="2800" b="1"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Users\RAVI\Desktop\VVPAT PICS M3\DSC_46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68" y="508625"/>
            <a:ext cx="3862927" cy="3278912"/>
          </a:xfrm>
          <a:prstGeom prst="rect">
            <a:avLst/>
          </a:prstGeom>
          <a:noFill/>
          <a:extLst>
            <a:ext uri="{909E8E84-426E-40DD-AFC4-6F175D3DCCD1}">
              <a14:hiddenFill xmlns:a14="http://schemas.microsoft.com/office/drawing/2010/main" xmlns="">
                <a:solidFill>
                  <a:srgbClr val="FFFFFF"/>
                </a:solidFill>
              </a14:hiddenFill>
            </a:ext>
          </a:extLst>
        </p:spPr>
      </p:pic>
      <p:sp>
        <p:nvSpPr>
          <p:cNvPr id="22531" name="Rectangle 17"/>
          <p:cNvSpPr>
            <a:spLocks noChangeArrowheads="1"/>
          </p:cNvSpPr>
          <p:nvPr/>
        </p:nvSpPr>
        <p:spPr bwMode="auto">
          <a:xfrm>
            <a:off x="186717" y="-55359"/>
            <a:ext cx="8457564" cy="601691"/>
          </a:xfrm>
          <a:prstGeom prst="rect">
            <a:avLst/>
          </a:prstGeom>
          <a:noFill/>
          <a:ln w="9525">
            <a:noFill/>
            <a:miter lim="800000"/>
          </a:ln>
        </p:spPr>
        <p:txBody>
          <a:bodyPr/>
          <a:lstStyle/>
          <a:p>
            <a:pPr defTabSz="883920">
              <a:spcBef>
                <a:spcPct val="0"/>
              </a:spcBef>
            </a:pPr>
            <a:r>
              <a:rPr lang="en-US" sz="2845" dirty="0">
                <a:solidFill>
                  <a:srgbClr val="FF0000"/>
                </a:solidFill>
              </a:rPr>
              <a:t>VVPAT Counting</a:t>
            </a:r>
          </a:p>
        </p:txBody>
      </p:sp>
      <p:grpSp>
        <p:nvGrpSpPr>
          <p:cNvPr id="4" name="Group 48"/>
          <p:cNvGrpSpPr/>
          <p:nvPr/>
        </p:nvGrpSpPr>
        <p:grpSpPr bwMode="auto">
          <a:xfrm>
            <a:off x="186717" y="3068338"/>
            <a:ext cx="3426528" cy="2566366"/>
            <a:chOff x="-218" y="1639"/>
            <a:chExt cx="2426" cy="1817"/>
          </a:xfrm>
        </p:grpSpPr>
        <p:sp>
          <p:nvSpPr>
            <p:cNvPr id="22540" name="AutoShape 30"/>
            <p:cNvSpPr>
              <a:spLocks noChangeArrowheads="1"/>
            </p:cNvSpPr>
            <p:nvPr/>
          </p:nvSpPr>
          <p:spPr bwMode="auto">
            <a:xfrm>
              <a:off x="-218" y="2832"/>
              <a:ext cx="2426" cy="624"/>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Cut the seal and Open Ballot Slips Compartment</a:t>
              </a:r>
            </a:p>
          </p:txBody>
        </p:sp>
        <p:sp>
          <p:nvSpPr>
            <p:cNvPr id="22541" name="Line 45"/>
            <p:cNvSpPr>
              <a:spLocks noChangeShapeType="1"/>
            </p:cNvSpPr>
            <p:nvPr/>
          </p:nvSpPr>
          <p:spPr bwMode="auto">
            <a:xfrm flipV="1">
              <a:off x="1752" y="1639"/>
              <a:ext cx="0" cy="1193"/>
            </a:xfrm>
            <a:prstGeom prst="line">
              <a:avLst/>
            </a:prstGeom>
            <a:noFill/>
            <a:ln w="57150">
              <a:solidFill>
                <a:srgbClr val="FF0000"/>
              </a:solidFill>
              <a:round/>
              <a:tailEnd type="triangle" w="med" len="med"/>
            </a:ln>
          </p:spPr>
          <p:txBody>
            <a:bodyPr/>
            <a:lstStyle/>
            <a:p>
              <a:endParaRPr lang="en-US" sz="1600"/>
            </a:p>
          </p:txBody>
        </p:sp>
      </p:grpSp>
      <p:sp>
        <p:nvSpPr>
          <p:cNvPr id="20" name="AutoShape 30"/>
          <p:cNvSpPr>
            <a:spLocks noChangeArrowheads="1"/>
          </p:cNvSpPr>
          <p:nvPr/>
        </p:nvSpPr>
        <p:spPr bwMode="auto">
          <a:xfrm>
            <a:off x="4724400" y="508625"/>
            <a:ext cx="3426528" cy="1392658"/>
          </a:xfrm>
          <a:prstGeom prst="roundRect">
            <a:avLst>
              <a:gd name="adj" fmla="val 16667"/>
            </a:avLst>
          </a:prstGeom>
          <a:solidFill>
            <a:schemeClr val="accent1"/>
          </a:solidFill>
          <a:ln w="9525">
            <a:solidFill>
              <a:schemeClr val="tx1"/>
            </a:solidFill>
            <a:round/>
          </a:ln>
        </p:spPr>
        <p:txBody>
          <a:bodyPr anchor="ctr"/>
          <a:lstStyle/>
          <a:p>
            <a:pPr>
              <a:spcBef>
                <a:spcPct val="0"/>
              </a:spcBef>
            </a:pPr>
            <a:r>
              <a:rPr lang="en-US" sz="1600" dirty="0">
                <a:solidFill>
                  <a:srgbClr val="FFFF00"/>
                </a:solidFill>
              </a:rPr>
              <a:t>Keep the Ballot Slips in Tray and Count slips to verify with Result of Control Unit.</a:t>
            </a:r>
          </a:p>
        </p:txBody>
      </p:sp>
      <p:pic>
        <p:nvPicPr>
          <p:cNvPr id="8" name="Picture 3"/>
          <p:cNvPicPr>
            <a:picLocks noChangeAspect="1" noChangeArrowheads="1"/>
          </p:cNvPicPr>
          <p:nvPr/>
        </p:nvPicPr>
        <p:blipFill>
          <a:blip r:embed="rId3"/>
          <a:srcRect l="6239" t="23529" r="31366"/>
          <a:stretch>
            <a:fillRect/>
          </a:stretch>
        </p:blipFill>
        <p:spPr bwMode="auto">
          <a:xfrm>
            <a:off x="4110417" y="2362200"/>
            <a:ext cx="3282461" cy="2133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Picture 2"/>
          <p:cNvPicPr preferRelativeResize="0">
            <a:picLocks noChangeArrowheads="1"/>
          </p:cNvPicPr>
          <p:nvPr/>
        </p:nvPicPr>
        <p:blipFill>
          <a:blip r:embed="rId4"/>
          <a:srcRect l="28261" t="65048" r="18478" b="514"/>
          <a:stretch>
            <a:fillRect/>
          </a:stretch>
        </p:blipFill>
        <p:spPr bwMode="auto">
          <a:xfrm>
            <a:off x="5861258" y="4907801"/>
            <a:ext cx="3063240" cy="1828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0" y="228600"/>
            <a:ext cx="9067799" cy="6492879"/>
          </a:xfrm>
        </p:spPr>
        <p:txBody>
          <a:bodyPr>
            <a:normAutofit/>
          </a:bodyPr>
          <a:lstStyle/>
          <a:p>
            <a:pPr algn="just" eaLnBrk="1" hangingPunct="1">
              <a:lnSpc>
                <a:spcPct val="90000"/>
              </a:lnSpc>
              <a:buNone/>
            </a:pPr>
            <a:r>
              <a:rPr lang="en-US" altLang="en-US" sz="2245" b="1" dirty="0">
                <a:solidFill>
                  <a:srgbClr val="C00000"/>
                </a:solidFill>
              </a:rPr>
              <a:t>If RO decides to allow counting of printed ballot  slips following procedure shall be followed-</a:t>
            </a:r>
          </a:p>
          <a:p>
            <a:pPr algn="just" eaLnBrk="1" hangingPunct="1">
              <a:lnSpc>
                <a:spcPct val="90000"/>
              </a:lnSpc>
            </a:pPr>
            <a:endParaRPr lang="en-US" altLang="en-US" sz="2245" dirty="0"/>
          </a:p>
          <a:p>
            <a:pPr algn="just" eaLnBrk="1" hangingPunct="1">
              <a:lnSpc>
                <a:spcPct val="90000"/>
              </a:lnSpc>
              <a:buFontTx/>
              <a:buNone/>
            </a:pPr>
            <a:r>
              <a:rPr lang="en-US" altLang="en-US" sz="2245" dirty="0"/>
              <a:t>	a) VVPAT unit(s) of the respective polling station(s) shall be brought to the VVPAT Counting Booth (</a:t>
            </a:r>
            <a:r>
              <a:rPr lang="en-US" altLang="en-US" sz="2245" dirty="0">
                <a:solidFill>
                  <a:srgbClr val="7030A0"/>
                </a:solidFill>
              </a:rPr>
              <a:t>VCB) </a:t>
            </a:r>
            <a:r>
              <a:rPr lang="en-US" altLang="en-US" sz="2245" dirty="0"/>
              <a:t>[one table to be earmarked as VCB]. </a:t>
            </a:r>
          </a:p>
          <a:p>
            <a:pPr algn="just" eaLnBrk="1" hangingPunct="1">
              <a:lnSpc>
                <a:spcPct val="90000"/>
              </a:lnSpc>
              <a:buFontTx/>
              <a:buNone/>
            </a:pPr>
            <a:endParaRPr lang="en-US" altLang="en-US" sz="2245" dirty="0"/>
          </a:p>
          <a:p>
            <a:pPr marL="0" indent="0" algn="just">
              <a:buNone/>
            </a:pPr>
            <a:r>
              <a:rPr lang="en-US" altLang="en-US" sz="2245" dirty="0"/>
              <a:t>      </a:t>
            </a:r>
            <a:r>
              <a:rPr lang="en-US" altLang="en-US" sz="2245" dirty="0">
                <a:solidFill>
                  <a:srgbClr val="C00000"/>
                </a:solidFill>
              </a:rPr>
              <a:t>b) </a:t>
            </a:r>
            <a:r>
              <a:rPr lang="en-IN" sz="2245" dirty="0">
                <a:solidFill>
                  <a:srgbClr val="C00000"/>
                </a:solidFill>
              </a:rPr>
              <a:t>VCB shall be enclosed in a wire-mesh just like a </a:t>
            </a:r>
            <a:r>
              <a:rPr lang="en-IN" sz="2245" dirty="0">
                <a:solidFill>
                  <a:srgbClr val="7030A0"/>
                </a:solidFill>
              </a:rPr>
              <a:t>Bank Cashier Cabin</a:t>
            </a:r>
            <a:r>
              <a:rPr lang="en-IN" sz="2245" dirty="0">
                <a:solidFill>
                  <a:srgbClr val="C00000"/>
                </a:solidFill>
              </a:rPr>
              <a:t>, so</a:t>
            </a:r>
          </a:p>
          <a:p>
            <a:pPr marL="0" indent="0" algn="just">
              <a:buNone/>
            </a:pPr>
            <a:r>
              <a:rPr lang="en-IN" sz="2245" dirty="0">
                <a:solidFill>
                  <a:srgbClr val="C00000"/>
                </a:solidFill>
              </a:rPr>
              <a:t>      that no VVPAT paper slip can be accessed by any unauthorised person.</a:t>
            </a:r>
            <a:endParaRPr lang="en-US" altLang="en-US" sz="2245" dirty="0">
              <a:solidFill>
                <a:srgbClr val="C00000"/>
              </a:solidFill>
            </a:endParaRPr>
          </a:p>
          <a:p>
            <a:pPr algn="just" eaLnBrk="1" hangingPunct="1">
              <a:lnSpc>
                <a:spcPct val="90000"/>
              </a:lnSpc>
              <a:buFontTx/>
              <a:buNone/>
            </a:pPr>
            <a:endParaRPr lang="en-US" altLang="en-US" sz="2245" dirty="0"/>
          </a:p>
          <a:p>
            <a:pPr algn="just" eaLnBrk="1" hangingPunct="1">
              <a:lnSpc>
                <a:spcPct val="90000"/>
              </a:lnSpc>
              <a:buFontTx/>
              <a:buNone/>
            </a:pPr>
            <a:r>
              <a:rPr lang="en-US" altLang="en-US" sz="2245" dirty="0"/>
              <a:t>	c)  </a:t>
            </a:r>
            <a:r>
              <a:rPr lang="en-US" altLang="en-US" sz="2245" dirty="0">
                <a:solidFill>
                  <a:srgbClr val="7030A0"/>
                </a:solidFill>
              </a:rPr>
              <a:t>Address tag(s</a:t>
            </a:r>
            <a:r>
              <a:rPr lang="en-US" altLang="en-US" sz="2245" dirty="0"/>
              <a:t>) of the drop box of the VVPAT unit(s) shall be cross </a:t>
            </a:r>
            <a:r>
              <a:rPr lang="en-US" altLang="en-US" sz="2245" dirty="0">
                <a:solidFill>
                  <a:srgbClr val="7030A0"/>
                </a:solidFill>
              </a:rPr>
              <a:t>checked</a:t>
            </a:r>
            <a:r>
              <a:rPr lang="en-US" altLang="en-US" sz="2245" dirty="0"/>
              <a:t> to ascertain that it actually pertains to the same polling station.</a:t>
            </a:r>
          </a:p>
          <a:p>
            <a:pPr algn="just" eaLnBrk="1" hangingPunct="1">
              <a:lnSpc>
                <a:spcPct val="90000"/>
              </a:lnSpc>
              <a:buFontTx/>
              <a:buNone/>
            </a:pPr>
            <a:endParaRPr lang="en-US" altLang="en-US" sz="2245" dirty="0"/>
          </a:p>
          <a:p>
            <a:pPr algn="just" eaLnBrk="1" hangingPunct="1">
              <a:lnSpc>
                <a:spcPct val="90000"/>
              </a:lnSpc>
              <a:buFontTx/>
              <a:buNone/>
            </a:pPr>
            <a:r>
              <a:rPr lang="en-US" altLang="en-US" sz="2245" dirty="0">
                <a:solidFill>
                  <a:srgbClr val="C00000"/>
                </a:solidFill>
              </a:rPr>
              <a:t>	d)  </a:t>
            </a:r>
            <a:r>
              <a:rPr lang="en-US" altLang="en-US" sz="2245" dirty="0">
                <a:solidFill>
                  <a:srgbClr val="7030A0"/>
                </a:solidFill>
              </a:rPr>
              <a:t>Address tag(s</a:t>
            </a:r>
            <a:r>
              <a:rPr lang="en-US" altLang="en-US" sz="2245" dirty="0">
                <a:solidFill>
                  <a:srgbClr val="C00000"/>
                </a:solidFill>
              </a:rPr>
              <a:t>) of the drop box should be </a:t>
            </a:r>
            <a:r>
              <a:rPr lang="en-US" altLang="en-US" sz="2245" dirty="0">
                <a:solidFill>
                  <a:srgbClr val="7030A0"/>
                </a:solidFill>
              </a:rPr>
              <a:t>removed</a:t>
            </a:r>
            <a:r>
              <a:rPr lang="en-US" altLang="en-US" sz="2245" dirty="0">
                <a:solidFill>
                  <a:srgbClr val="C00000"/>
                </a:solidFill>
              </a:rPr>
              <a:t> and printed paper slips shall be taken out and </a:t>
            </a:r>
            <a:r>
              <a:rPr lang="en-US" altLang="en-US" sz="2245" dirty="0">
                <a:solidFill>
                  <a:srgbClr val="7030A0"/>
                </a:solidFill>
              </a:rPr>
              <a:t>empty drop box </a:t>
            </a:r>
            <a:r>
              <a:rPr lang="en-US" altLang="en-US" sz="2245" dirty="0">
                <a:solidFill>
                  <a:srgbClr val="C00000"/>
                </a:solidFill>
              </a:rPr>
              <a:t>should be shown to all counting agents.</a:t>
            </a:r>
          </a:p>
          <a:p>
            <a:pPr algn="just" eaLnBrk="1" hangingPunct="1">
              <a:lnSpc>
                <a:spcPct val="90000"/>
              </a:lnSpc>
              <a:buFontTx/>
              <a:buNone/>
            </a:pPr>
            <a:endParaRPr lang="en-US" altLang="en-US" sz="2245" dirty="0"/>
          </a:p>
          <a:p>
            <a:pPr algn="just">
              <a:lnSpc>
                <a:spcPct val="90000"/>
              </a:lnSpc>
              <a:buNone/>
            </a:pPr>
            <a:endParaRPr lang="en-US" altLang="en-US" sz="2245" dirty="0"/>
          </a:p>
        </p:txBody>
      </p:sp>
      <p:sp>
        <p:nvSpPr>
          <p:cNvPr id="19460" name="Slide Number Placeholder 3"/>
          <p:cNvSpPr>
            <a:spLocks noGrp="1"/>
          </p:cNvSpPr>
          <p:nvPr>
            <p:ph type="sldNum" sz="quarter" idx="12"/>
          </p:nvPr>
        </p:nvSpPr>
        <p:spPr>
          <a:noFill/>
          <a:ln>
            <a:miter lim="800000"/>
          </a:ln>
        </p:spPr>
        <p:txBody>
          <a:bodyPr/>
          <a:lstStyle/>
          <a:p>
            <a:fld id="{D2A67244-F8B4-4727-A9AF-2646A45ED088}" type="slidenum">
              <a:rPr lang="en-US" altLang="en-US" smtClean="0"/>
              <a:pPr/>
              <a:t>138</a:t>
            </a:fld>
            <a:endParaRPr lang="en-US"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4" y="228600"/>
            <a:ext cx="8229601" cy="585897"/>
          </a:xfrm>
          <a:solidFill>
            <a:schemeClr val="accent3">
              <a:lumMod val="20000"/>
              <a:lumOff val="80000"/>
            </a:schemeClr>
          </a:solidFill>
        </p:spPr>
        <p:txBody>
          <a:bodyPr>
            <a:noAutofit/>
          </a:bodyPr>
          <a:lstStyle/>
          <a:p>
            <a:r>
              <a:rPr lang="en-GB" sz="2990" b="1" dirty="0"/>
              <a:t>PROCEDURE TO COUNT PAPER BALLOT SLIPS</a:t>
            </a:r>
          </a:p>
        </p:txBody>
      </p:sp>
      <p:sp>
        <p:nvSpPr>
          <p:cNvPr id="3" name="Content Placeholder 2"/>
          <p:cNvSpPr>
            <a:spLocks noGrp="1"/>
          </p:cNvSpPr>
          <p:nvPr>
            <p:ph idx="1"/>
          </p:nvPr>
        </p:nvSpPr>
        <p:spPr>
          <a:xfrm>
            <a:off x="76200" y="814498"/>
            <a:ext cx="8915400" cy="6043502"/>
          </a:xfrm>
        </p:spPr>
        <p:txBody>
          <a:bodyPr>
            <a:normAutofit fontScale="92500" lnSpcReduction="20000"/>
          </a:bodyPr>
          <a:lstStyle/>
          <a:p>
            <a:pPr algn="just"/>
            <a:r>
              <a:rPr lang="en-IN" sz="2895" dirty="0"/>
              <a:t>For keeping VVPAT Paper Slips taken out from the Drop Box of the VVPAT, a sufficiently sized </a:t>
            </a:r>
            <a:r>
              <a:rPr lang="en-IN" sz="2895" dirty="0">
                <a:solidFill>
                  <a:srgbClr val="7030A0"/>
                </a:solidFill>
              </a:rPr>
              <a:t>sturdy transparent plastic container</a:t>
            </a:r>
            <a:r>
              <a:rPr lang="en-IN" sz="2895" dirty="0"/>
              <a:t> with lid, of dimensions </a:t>
            </a:r>
            <a:r>
              <a:rPr lang="en-IN" sz="2895" dirty="0">
                <a:solidFill>
                  <a:srgbClr val="7030A0"/>
                </a:solidFill>
              </a:rPr>
              <a:t>14 inch X 10 inch X 5 inch </a:t>
            </a:r>
            <a:r>
              <a:rPr lang="en-IN" sz="2895" dirty="0"/>
              <a:t>(length x breadth x height), to easily accommodate around 1400 Printed Paper Slips, shall be kept on the table of VCB.</a:t>
            </a:r>
          </a:p>
          <a:p>
            <a:pPr algn="just"/>
            <a:endParaRPr lang="en-IN" sz="1310" dirty="0"/>
          </a:p>
          <a:p>
            <a:pPr algn="just"/>
            <a:r>
              <a:rPr lang="en-IN" sz="2895" dirty="0">
                <a:solidFill>
                  <a:srgbClr val="C00000"/>
                </a:solidFill>
              </a:rPr>
              <a:t>For keeping VVPAT paper slips of the respective candidates, a </a:t>
            </a:r>
            <a:r>
              <a:rPr lang="en-IN" sz="2895" dirty="0">
                <a:solidFill>
                  <a:srgbClr val="7030A0"/>
                </a:solidFill>
              </a:rPr>
              <a:t>Pigeonhole </a:t>
            </a:r>
            <a:r>
              <a:rPr lang="en-IN" sz="2895" dirty="0">
                <a:solidFill>
                  <a:srgbClr val="C00000"/>
                </a:solidFill>
              </a:rPr>
              <a:t>Framework shall be prepared in advance according to the number of candidates including NOTA, with one additional pigeonhole for keeping </a:t>
            </a:r>
            <a:r>
              <a:rPr lang="en-IN" sz="2895" dirty="0">
                <a:solidFill>
                  <a:srgbClr val="7030A0"/>
                </a:solidFill>
              </a:rPr>
              <a:t>self-test slips </a:t>
            </a:r>
            <a:r>
              <a:rPr lang="en-IN" sz="2895" dirty="0">
                <a:solidFill>
                  <a:srgbClr val="C00000"/>
                </a:solidFill>
              </a:rPr>
              <a:t>of the VVPAT, and shall be kept on the table of VCB.</a:t>
            </a:r>
          </a:p>
          <a:p>
            <a:pPr algn="just"/>
            <a:endParaRPr lang="en-IN" sz="2895" dirty="0">
              <a:solidFill>
                <a:srgbClr val="C00000"/>
              </a:solidFill>
            </a:endParaRPr>
          </a:p>
          <a:p>
            <a:pPr algn="just"/>
            <a:r>
              <a:rPr lang="en-IN" sz="2895" dirty="0"/>
              <a:t>The symbol of each contesting candidate as per the </a:t>
            </a:r>
            <a:r>
              <a:rPr lang="en-IN" sz="2895" dirty="0">
                <a:solidFill>
                  <a:srgbClr val="7030A0"/>
                </a:solidFill>
              </a:rPr>
              <a:t>Ballot Paper</a:t>
            </a:r>
            <a:r>
              <a:rPr lang="en-IN" sz="2895" dirty="0"/>
              <a:t> should be affixed on the wall of the pigeonhole allotted to the particular candidates. The </a:t>
            </a:r>
            <a:r>
              <a:rPr lang="en-IN" sz="2895" dirty="0">
                <a:solidFill>
                  <a:srgbClr val="7030A0"/>
                </a:solidFill>
              </a:rPr>
              <a:t>symbol</a:t>
            </a:r>
            <a:r>
              <a:rPr lang="en-IN" sz="2895" dirty="0"/>
              <a:t> should be printed in </a:t>
            </a:r>
            <a:r>
              <a:rPr lang="en-IN" sz="2895" dirty="0">
                <a:solidFill>
                  <a:srgbClr val="7030A0"/>
                </a:solidFill>
              </a:rPr>
              <a:t>black and white </a:t>
            </a:r>
            <a:r>
              <a:rPr lang="en-IN" sz="2895" dirty="0"/>
              <a:t>on a plain paper of minimum size </a:t>
            </a:r>
            <a:r>
              <a:rPr lang="en-IN" sz="2895" dirty="0">
                <a:solidFill>
                  <a:srgbClr val="7030A0"/>
                </a:solidFill>
              </a:rPr>
              <a:t>4inch X 3 inch</a:t>
            </a:r>
            <a:r>
              <a:rPr lang="en-IN" sz="2895" dirty="0"/>
              <a:t>.</a:t>
            </a:r>
          </a:p>
          <a:p>
            <a:pPr algn="just">
              <a:buNone/>
            </a:pP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2"/>
          </p:nvPr>
        </p:nvSpPr>
        <p:spPr bwMode="auto">
          <a:xfrm>
            <a:off x="6553201" y="6340007"/>
            <a:ext cx="2133600" cy="341249"/>
          </a:xfrm>
          <a:noFill/>
          <a:ln>
            <a:miter lim="800000"/>
          </a:ln>
        </p:spPr>
        <p:txBody>
          <a:bodyPr/>
          <a:lstStyle/>
          <a:p>
            <a:fld id="{B31B5B5E-4474-42A8-9654-8703CC508430}" type="slidenum">
              <a:rPr lang="en-US"/>
              <a:pPr/>
              <a:t>14</a:t>
            </a:fld>
            <a:endParaRPr lang="en-US"/>
          </a:p>
        </p:txBody>
      </p:sp>
      <p:sp>
        <p:nvSpPr>
          <p:cNvPr id="33797" name="TextBox 2"/>
          <p:cNvSpPr txBox="1">
            <a:spLocks noChangeArrowheads="1"/>
          </p:cNvSpPr>
          <p:nvPr/>
        </p:nvSpPr>
        <p:spPr bwMode="auto">
          <a:xfrm>
            <a:off x="3225801" y="2918610"/>
            <a:ext cx="184731" cy="351186"/>
          </a:xfrm>
          <a:prstGeom prst="rect">
            <a:avLst/>
          </a:prstGeom>
          <a:noFill/>
          <a:ln w="9525">
            <a:noFill/>
            <a:miter lim="800000"/>
          </a:ln>
        </p:spPr>
        <p:txBody>
          <a:bodyPr wrap="none">
            <a:spAutoFit/>
          </a:bodyPr>
          <a:lstStyle/>
          <a:p>
            <a:pPr eaLnBrk="1" hangingPunct="1"/>
            <a:endParaRPr lang="en-US" sz="1680"/>
          </a:p>
        </p:txBody>
      </p:sp>
      <p:sp>
        <p:nvSpPr>
          <p:cNvPr id="4" name="Content Placeholder 3"/>
          <p:cNvSpPr>
            <a:spLocks noGrp="1"/>
          </p:cNvSpPr>
          <p:nvPr>
            <p:ph idx="1"/>
          </p:nvPr>
        </p:nvSpPr>
        <p:spPr>
          <a:xfrm>
            <a:off x="304800" y="379269"/>
            <a:ext cx="8382001" cy="5869131"/>
          </a:xfrm>
        </p:spPr>
        <p:txBody>
          <a:bodyPr rtlCol="0">
            <a:normAutofit lnSpcReduction="10000"/>
          </a:bodyPr>
          <a:lstStyle/>
          <a:p>
            <a:pPr marL="0" indent="0" algn="just">
              <a:buNone/>
              <a:defRPr/>
            </a:pPr>
            <a:r>
              <a:rPr lang="en-US" b="1" dirty="0">
                <a:solidFill>
                  <a:srgbClr val="C00000"/>
                </a:solidFill>
              </a:rPr>
              <a:t>Arrangements at counting centre for RO:</a:t>
            </a:r>
            <a:endParaRPr lang="en-IN" b="1" dirty="0">
              <a:solidFill>
                <a:srgbClr val="C00000"/>
              </a:solidFill>
            </a:endParaRPr>
          </a:p>
          <a:p>
            <a:pPr lvl="1" algn="just">
              <a:buFont typeface="Arial" panose="020B0604020202020204"/>
              <a:buChar char="–"/>
              <a:defRPr/>
            </a:pPr>
            <a:r>
              <a:rPr lang="en-US" sz="2245" dirty="0"/>
              <a:t>A hotline with CEO</a:t>
            </a:r>
          </a:p>
          <a:p>
            <a:pPr lvl="1" algn="just">
              <a:buFont typeface="Arial" panose="020B0604020202020204"/>
              <a:buChar char="–"/>
              <a:defRPr/>
            </a:pPr>
            <a:r>
              <a:rPr lang="en-US" sz="2245" dirty="0"/>
              <a:t>One more STD telephone to keep in touch with CEO &amp; ECI</a:t>
            </a:r>
          </a:p>
          <a:p>
            <a:pPr lvl="1" algn="just">
              <a:buFont typeface="Arial" panose="020B0604020202020204"/>
              <a:buChar char="–"/>
              <a:defRPr/>
            </a:pPr>
            <a:r>
              <a:rPr lang="en-US" sz="2245" dirty="0"/>
              <a:t>Fax and photocopy machine at counting centre</a:t>
            </a:r>
          </a:p>
          <a:p>
            <a:pPr lvl="1" algn="just">
              <a:buFont typeface="Arial" panose="020B0604020202020204"/>
              <a:buChar char="–"/>
              <a:defRPr/>
            </a:pPr>
            <a:r>
              <a:rPr lang="en-US" sz="2245" dirty="0"/>
              <a:t>Computer centre with power backup with facility for online transmission through </a:t>
            </a:r>
            <a:r>
              <a:rPr lang="en-US" sz="2245" dirty="0">
                <a:solidFill>
                  <a:srgbClr val="7030A0"/>
                </a:solidFill>
              </a:rPr>
              <a:t>Encore</a:t>
            </a:r>
            <a:r>
              <a:rPr lang="en-US" sz="2245" dirty="0"/>
              <a:t>.</a:t>
            </a:r>
          </a:p>
          <a:p>
            <a:pPr lvl="1" algn="just">
              <a:buFont typeface="Arial" panose="020B0604020202020204"/>
              <a:buChar char="–"/>
              <a:defRPr/>
            </a:pPr>
            <a:r>
              <a:rPr lang="en-US" sz="2245" dirty="0"/>
              <a:t>RO hand book, EVM/VVPAT manual (Dec, 2023), All counting instructions.</a:t>
            </a:r>
          </a:p>
          <a:p>
            <a:pPr lvl="1" algn="just">
              <a:buFont typeface="Arial" panose="020B0604020202020204"/>
              <a:buChar char="–"/>
              <a:defRPr/>
            </a:pPr>
            <a:r>
              <a:rPr lang="en-US" sz="2245" dirty="0"/>
              <a:t>Deployed engineers will be reporting him on C-1 day.</a:t>
            </a:r>
          </a:p>
          <a:p>
            <a:pPr lvl="1" algn="just">
              <a:buFont typeface="Arial" panose="020B0604020202020204"/>
              <a:buChar char="–"/>
              <a:defRPr/>
            </a:pPr>
            <a:r>
              <a:rPr lang="en-US" b="1" dirty="0">
                <a:solidFill>
                  <a:srgbClr val="0070C0"/>
                </a:solidFill>
              </a:rPr>
              <a:t>NOTE :only ECI observers is allowed to use mobile phone inside the counting hall.</a:t>
            </a:r>
          </a:p>
          <a:p>
            <a:pPr lvl="1" algn="just">
              <a:buFont typeface="Arial" panose="020B0604020202020204"/>
              <a:buChar char="–"/>
              <a:defRPr/>
            </a:pPr>
            <a:endParaRPr lang="en-US" sz="2245" b="1" dirty="0">
              <a:solidFill>
                <a:srgbClr val="FF0000"/>
              </a:solidFill>
            </a:endParaRPr>
          </a:p>
          <a:p>
            <a:pPr marL="427355" lvl="1" indent="0" algn="just">
              <a:buNone/>
              <a:defRPr/>
            </a:pPr>
            <a:r>
              <a:rPr lang="en-US" sz="2245" b="1" dirty="0">
                <a:solidFill>
                  <a:srgbClr val="C00000"/>
                </a:solidFill>
              </a:rPr>
              <a:t>Public Communication Room-  </a:t>
            </a:r>
          </a:p>
          <a:p>
            <a:pPr marL="427355" lvl="1" indent="0" algn="just">
              <a:buNone/>
              <a:defRPr/>
            </a:pPr>
            <a:r>
              <a:rPr lang="en-US" sz="2245" dirty="0"/>
              <a:t>From here candidates and their agents can use their mobile. Suitable arrangements to keep mobile phones .</a:t>
            </a:r>
          </a:p>
          <a:p>
            <a:pPr marL="427355" lvl="1" indent="0" algn="just">
              <a:buNone/>
              <a:defRPr/>
            </a:pPr>
            <a:endParaRPr lang="en-US" sz="2245" dirty="0"/>
          </a:p>
        </p:txBody>
      </p:sp>
    </p:spTree>
  </p:cSld>
  <p:clrMapOvr>
    <a:masterClrMapping/>
  </p:clrMapOvr>
  <p:transition spd="slow" advClick="0">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8991599" cy="6172200"/>
          </a:xfrm>
        </p:spPr>
        <p:txBody>
          <a:bodyPr>
            <a:normAutofit fontScale="92500" lnSpcReduction="20000"/>
          </a:bodyPr>
          <a:lstStyle/>
          <a:p>
            <a:pPr algn="just"/>
            <a:r>
              <a:rPr lang="en-GB" dirty="0">
                <a:solidFill>
                  <a:srgbClr val="7030A0"/>
                </a:solidFill>
              </a:rPr>
              <a:t>Uncut </a:t>
            </a:r>
            <a:r>
              <a:rPr lang="en-GB" dirty="0"/>
              <a:t>, partially printed ,self test reports shall be kept as part of record. Can be easily identified as it does not contain sl. no, name, symbol of candidate and larger in length.</a:t>
            </a:r>
          </a:p>
          <a:p>
            <a:pPr algn="just"/>
            <a:r>
              <a:rPr lang="en-GB" dirty="0">
                <a:solidFill>
                  <a:srgbClr val="C00000"/>
                </a:solidFill>
              </a:rPr>
              <a:t>Ballot slips shall be put in pigeon holes and prepared for counting in </a:t>
            </a:r>
            <a:r>
              <a:rPr lang="en-GB" dirty="0">
                <a:solidFill>
                  <a:srgbClr val="7030A0"/>
                </a:solidFill>
              </a:rPr>
              <a:t>bundles of 25</a:t>
            </a:r>
            <a:r>
              <a:rPr lang="en-GB" dirty="0">
                <a:solidFill>
                  <a:srgbClr val="C00000"/>
                </a:solidFill>
              </a:rPr>
              <a:t>.</a:t>
            </a:r>
          </a:p>
          <a:p>
            <a:pPr algn="just"/>
            <a:r>
              <a:rPr lang="en-IN" dirty="0"/>
              <a:t>Result of the VVPAT paper slips count shall be prepared in the format as </a:t>
            </a:r>
            <a:r>
              <a:rPr lang="en-IN" sz="2895" dirty="0"/>
              <a:t>per </a:t>
            </a:r>
            <a:r>
              <a:rPr lang="en-IN" sz="2895" dirty="0">
                <a:solidFill>
                  <a:srgbClr val="7030A0"/>
                </a:solidFill>
              </a:rPr>
              <a:t>Annexure-VII </a:t>
            </a:r>
            <a:r>
              <a:rPr lang="en-IN" sz="2895" dirty="0"/>
              <a:t>(of the order of ECI </a:t>
            </a:r>
            <a:r>
              <a:rPr lang="en-IN" sz="2895" dirty="0" err="1"/>
              <a:t>dt.</a:t>
            </a:r>
            <a:r>
              <a:rPr lang="en-IN" sz="2895" dirty="0"/>
              <a:t> 05.12.2017) and attached to Part-II of Form 17-C.</a:t>
            </a:r>
          </a:p>
          <a:p>
            <a:pPr algn="just"/>
            <a:r>
              <a:rPr lang="en-IN" sz="2895" dirty="0">
                <a:solidFill>
                  <a:srgbClr val="C00000"/>
                </a:solidFill>
              </a:rPr>
              <a:t>The result of the count of VVPAT paper slips shall be </a:t>
            </a:r>
            <a:r>
              <a:rPr lang="en-IN" sz="2895" dirty="0">
                <a:solidFill>
                  <a:srgbClr val="7030A0"/>
                </a:solidFill>
              </a:rPr>
              <a:t>announced loudly </a:t>
            </a:r>
            <a:r>
              <a:rPr lang="en-IN" sz="2895" dirty="0">
                <a:solidFill>
                  <a:srgbClr val="C00000"/>
                </a:solidFill>
              </a:rPr>
              <a:t>in the counting hall and shown to the counting agents.</a:t>
            </a:r>
          </a:p>
          <a:p>
            <a:pPr algn="just"/>
            <a:r>
              <a:rPr lang="en-IN" sz="2895" dirty="0"/>
              <a:t>If there is any discrepancy between EVM count and paper slip count, the </a:t>
            </a:r>
            <a:r>
              <a:rPr lang="en-IN" sz="2895" dirty="0">
                <a:solidFill>
                  <a:srgbClr val="7030A0"/>
                </a:solidFill>
              </a:rPr>
              <a:t>paper slip count shall prevail</a:t>
            </a:r>
            <a:r>
              <a:rPr lang="en-IN" sz="2895" dirty="0"/>
              <a:t>. </a:t>
            </a:r>
          </a:p>
          <a:p>
            <a:pPr algn="just"/>
            <a:r>
              <a:rPr lang="en-IN" sz="2895" dirty="0">
                <a:solidFill>
                  <a:srgbClr val="C00000"/>
                </a:solidFill>
              </a:rPr>
              <a:t>The </a:t>
            </a:r>
            <a:r>
              <a:rPr lang="en-IN" sz="2895" dirty="0">
                <a:solidFill>
                  <a:srgbClr val="7030A0"/>
                </a:solidFill>
              </a:rPr>
              <a:t>result sheet </a:t>
            </a:r>
            <a:r>
              <a:rPr lang="en-IN" sz="2895" dirty="0">
                <a:solidFill>
                  <a:srgbClr val="C00000"/>
                </a:solidFill>
              </a:rPr>
              <a:t>will be amended as per the printed paper slips count</a:t>
            </a:r>
            <a:r>
              <a:rPr lang="en-IN" sz="2895" dirty="0"/>
              <a:t>.</a:t>
            </a:r>
            <a:endParaRPr lang="en-GB" sz="2895"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p:txBody>
          <a:bodyPr>
            <a:normAutofit/>
          </a:bodyPr>
          <a:lstStyle/>
          <a:p>
            <a:endParaRPr lang="en-IN" sz="4205" dirty="0">
              <a:latin typeface="+mj-lt"/>
              <a:ea typeface="+mj-ea"/>
              <a:cs typeface="+mj-cs"/>
            </a:endParaRPr>
          </a:p>
          <a:p>
            <a:endParaRPr lang="en-IN" sz="4205" dirty="0">
              <a:latin typeface="+mj-lt"/>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7580" y="655700"/>
            <a:ext cx="8627457" cy="5676641"/>
          </a:xfrm>
          <a:prstGeom prst="rect">
            <a:avLst/>
          </a:prstGeom>
        </p:spPr>
      </p:pic>
      <p:sp>
        <p:nvSpPr>
          <p:cNvPr id="5" name="Rectangle 4"/>
          <p:cNvSpPr/>
          <p:nvPr/>
        </p:nvSpPr>
        <p:spPr>
          <a:xfrm>
            <a:off x="2057400" y="436954"/>
            <a:ext cx="6235872" cy="437492"/>
          </a:xfrm>
          <a:prstGeom prst="rect">
            <a:avLst/>
          </a:prstGeom>
          <a:solidFill>
            <a:schemeClr val="bg2">
              <a:lumMod val="50000"/>
            </a:schemeClr>
          </a:solidFill>
        </p:spPr>
        <p:txBody>
          <a:bodyPr wrap="square">
            <a:spAutoFit/>
          </a:bodyPr>
          <a:lstStyle/>
          <a:p>
            <a:pPr algn="ctr">
              <a:defRPr/>
            </a:pPr>
            <a:r>
              <a:rPr lang="en-US" sz="2245" b="1" dirty="0">
                <a:latin typeface="Times New Roman" panose="02020603050405020304" charset="0"/>
                <a:cs typeface="Times New Roman" panose="02020603050405020304" charset="0"/>
              </a:rPr>
              <a:t>COUNTING OF VVPAT PAPER SLIPS</a:t>
            </a:r>
            <a:endParaRPr lang="en-IN" sz="2245" b="1" dirty="0">
              <a:latin typeface="Times New Roman" panose="02020603050405020304" charset="0"/>
              <a:cs typeface="Times New Roman" panose="0202060305040502030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964" y="224225"/>
            <a:ext cx="8546072" cy="604129"/>
          </a:xfrm>
          <a:prstGeom prst="rect">
            <a:avLst/>
          </a:prstGeom>
          <a:solidFill>
            <a:schemeClr val="accent6">
              <a:lumMod val="20000"/>
              <a:lumOff val="80000"/>
            </a:schemeClr>
          </a:solidFill>
        </p:spPr>
        <p:txBody>
          <a:bodyPr wrap="square" lIns="85461" tIns="42730" rIns="85461" bIns="42730">
            <a:spAutoFit/>
            <a:scene3d>
              <a:camera prst="orthographicFront"/>
              <a:lightRig rig="threePt" dir="t"/>
            </a:scene3d>
            <a:sp3d extrusionH="57150" prstMaterial="metal">
              <a:bevelT w="38100" h="38100" prst="slope"/>
              <a:bevelB w="57150" h="38100" prst="hardEdge"/>
            </a:sp3d>
          </a:bodyPr>
          <a:lstStyle/>
          <a:p>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                   BALLOT SLIPS FROM VVPAT</a:t>
            </a:r>
          </a:p>
        </p:txBody>
      </p:sp>
      <p:pic>
        <p:nvPicPr>
          <p:cNvPr id="8" name="Picture 2"/>
          <p:cNvPicPr>
            <a:picLocks noChangeAspect="1" noChangeArrowheads="1"/>
          </p:cNvPicPr>
          <p:nvPr/>
        </p:nvPicPr>
        <p:blipFill>
          <a:blip r:embed="rId2" cstate="print"/>
          <a:srcRect/>
          <a:stretch>
            <a:fillRect/>
          </a:stretch>
        </p:blipFill>
        <p:spPr bwMode="auto">
          <a:xfrm>
            <a:off x="1011137" y="1363701"/>
            <a:ext cx="7121726" cy="4530425"/>
          </a:xfrm>
          <a:prstGeom prst="rect">
            <a:avLst/>
          </a:prstGeom>
          <a:solidFill>
            <a:schemeClr val="accent6">
              <a:lumMod val="20000"/>
              <a:lumOff val="80000"/>
            </a:schemeClr>
          </a:solid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6277" t="11722" r="27885" b="30769"/>
          <a:stretch>
            <a:fillRect/>
          </a:stretch>
        </p:blipFill>
        <p:spPr bwMode="auto">
          <a:xfrm>
            <a:off x="3501554" y="2819400"/>
            <a:ext cx="5384245" cy="369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72.png"/>
          <p:cNvPicPr/>
          <p:nvPr/>
        </p:nvPicPr>
        <p:blipFill rotWithShape="1">
          <a:blip r:embed="rId3" cstate="print"/>
          <a:srcRect l="5455" t="14634" r="1818" b="19512"/>
          <a:stretch>
            <a:fillRect/>
          </a:stretch>
        </p:blipFill>
        <p:spPr>
          <a:xfrm>
            <a:off x="381000" y="304800"/>
            <a:ext cx="4267200" cy="2971800"/>
          </a:xfrm>
          <a:prstGeom prst="rect">
            <a:avLst/>
          </a:prstGeom>
        </p:spPr>
      </p:pic>
      <p:sp>
        <p:nvSpPr>
          <p:cNvPr id="4" name="Rectangle 3"/>
          <p:cNvSpPr/>
          <p:nvPr/>
        </p:nvSpPr>
        <p:spPr>
          <a:xfrm>
            <a:off x="4267200" y="867370"/>
            <a:ext cx="4572000" cy="923330"/>
          </a:xfrm>
          <a:prstGeom prst="rect">
            <a:avLst/>
          </a:prstGeom>
        </p:spPr>
        <p:txBody>
          <a:bodyPr>
            <a:spAutoFit/>
          </a:bodyPr>
          <a:lstStyle/>
          <a:p>
            <a:pPr marL="631825" marR="631825" algn="ctr">
              <a:spcBef>
                <a:spcPts val="420"/>
              </a:spcBef>
              <a:spcAft>
                <a:spcPts val="0"/>
              </a:spcAft>
            </a:pPr>
            <a:r>
              <a:rPr lang="en-US" b="1" dirty="0">
                <a:latin typeface="Times New Roman" panose="02020603050405020304" charset="0"/>
                <a:ea typeface="Times New Roman" panose="02020603050405020304" charset="0"/>
              </a:rPr>
              <a:t>Sample</a:t>
            </a:r>
            <a:r>
              <a:rPr lang="en-US" b="1" spc="-6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Container</a:t>
            </a:r>
            <a:r>
              <a:rPr lang="en-US" b="1" spc="-6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-14</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inch</a:t>
            </a:r>
            <a:r>
              <a:rPr lang="en-US" b="1" spc="-6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X</a:t>
            </a:r>
            <a:r>
              <a:rPr lang="en-US" b="1" spc="-5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10</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inch</a:t>
            </a:r>
            <a:r>
              <a:rPr lang="en-US" b="1" spc="-6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X</a:t>
            </a:r>
            <a:r>
              <a:rPr lang="en-US" b="1" spc="-5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5</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inch</a:t>
            </a:r>
            <a:r>
              <a:rPr lang="en-US" b="1" spc="-6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(length</a:t>
            </a:r>
            <a:r>
              <a:rPr lang="en-US" b="1" spc="-55"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X</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breadth</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X</a:t>
            </a:r>
            <a:r>
              <a:rPr lang="en-US" b="1" spc="-60" dirty="0">
                <a:latin typeface="Times New Roman" panose="02020603050405020304" charset="0"/>
                <a:ea typeface="Times New Roman" panose="02020603050405020304" charset="0"/>
              </a:rPr>
              <a:t> </a:t>
            </a:r>
            <a:r>
              <a:rPr lang="en-US" b="1" dirty="0">
                <a:latin typeface="Times New Roman" panose="02020603050405020304" charset="0"/>
                <a:ea typeface="Times New Roman" panose="02020603050405020304" charset="0"/>
              </a:rPr>
              <a:t>height)</a:t>
            </a:r>
            <a:endParaRPr lang="en-IN" b="1" dirty="0">
              <a:effectLst/>
              <a:latin typeface="Times New Roman" panose="02020603050405020304" charset="0"/>
              <a:ea typeface="Times New Roman" panose="0202060305040502030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964" y="193149"/>
            <a:ext cx="8546072" cy="604129"/>
          </a:xfrm>
          <a:prstGeom prst="rect">
            <a:avLst/>
          </a:prstGeom>
          <a:solidFill>
            <a:schemeClr val="accent2">
              <a:lumMod val="20000"/>
              <a:lumOff val="80000"/>
            </a:schemeClr>
          </a:solidFill>
        </p:spPr>
        <p:txBody>
          <a:bodyPr wrap="square" lIns="85461" tIns="42730" rIns="85461" bIns="42730">
            <a:spAutoFit/>
            <a:scene3d>
              <a:camera prst="orthographicFront"/>
              <a:lightRig rig="threePt" dir="t"/>
            </a:scene3d>
            <a:sp3d extrusionH="57150" prstMaterial="metal">
              <a:bevelT w="38100" h="38100" prst="slope"/>
              <a:bevelB w="57150" h="38100" prst="hardEdge"/>
            </a:sp3d>
          </a:bodyPr>
          <a:lstStyle/>
          <a:p>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                             </a:t>
            </a:r>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latin typeface="Cambria" panose="02040503050406030204" pitchFamily="18" charset="0"/>
              </a:rPr>
              <a:t>Annexure - A</a:t>
            </a:r>
          </a:p>
        </p:txBody>
      </p:sp>
      <p:sp>
        <p:nvSpPr>
          <p:cNvPr id="9" name="Rectangle 8"/>
          <p:cNvSpPr/>
          <p:nvPr/>
        </p:nvSpPr>
        <p:spPr>
          <a:xfrm>
            <a:off x="583833" y="722745"/>
            <a:ext cx="7976334" cy="3457421"/>
          </a:xfrm>
          <a:prstGeom prst="rect">
            <a:avLst/>
          </a:prstGeom>
        </p:spPr>
        <p:txBody>
          <a:bodyPr wrap="square">
            <a:spAutoFit/>
          </a:bodyPr>
          <a:lstStyle/>
          <a:p>
            <a:pPr algn="ctr"/>
            <a:r>
              <a:rPr lang="en-US" sz="1680" dirty="0">
                <a:latin typeface="Georgia" panose="02040502050405020303" pitchFamily="18" charset="0"/>
              </a:rPr>
              <a:t>Mandatory verification of paper slips of VVPAT of 05 randomly selected Polling Station</a:t>
            </a:r>
          </a:p>
          <a:p>
            <a:pPr algn="ctr"/>
            <a:r>
              <a:rPr lang="en-US" sz="1680" dirty="0">
                <a:latin typeface="Georgia" panose="02040502050405020303" pitchFamily="18" charset="0"/>
              </a:rPr>
              <a:t>(Separate for each polling station -  to be sent only to the CEO concerned)</a:t>
            </a:r>
          </a:p>
          <a:p>
            <a:endParaRPr lang="en-US" sz="1680" dirty="0">
              <a:latin typeface="Georgia" panose="02040502050405020303" pitchFamily="18" charset="0"/>
            </a:endParaRPr>
          </a:p>
          <a:p>
            <a:r>
              <a:rPr lang="en-US" sz="1680" dirty="0">
                <a:latin typeface="Georgia" panose="02040502050405020303" pitchFamily="18" charset="0"/>
              </a:rPr>
              <a:t>Name of State/UT:……………        	</a:t>
            </a:r>
          </a:p>
          <a:p>
            <a:r>
              <a:rPr lang="en-US" sz="1680" dirty="0">
                <a:latin typeface="Georgia" panose="02040502050405020303" pitchFamily="18" charset="0"/>
              </a:rPr>
              <a:t>No. and Name of Assembly/Parliamentary Constituency :………………………………… </a:t>
            </a:r>
          </a:p>
          <a:p>
            <a:r>
              <a:rPr lang="en-US" sz="1680" dirty="0">
                <a:latin typeface="Georgia" panose="02040502050405020303" pitchFamily="18" charset="0"/>
              </a:rPr>
              <a:t>No. and Name of Assembly Segment (in case of PC):…………………………………….. </a:t>
            </a:r>
          </a:p>
          <a:p>
            <a:r>
              <a:rPr lang="en-US" sz="1680" dirty="0">
                <a:latin typeface="Georgia" panose="02040502050405020303" pitchFamily="18" charset="0"/>
              </a:rPr>
              <a:t>Sl. No. and name of Polling Station:……………………………………………………….. </a:t>
            </a:r>
          </a:p>
          <a:p>
            <a:r>
              <a:rPr lang="en-US" sz="1680" dirty="0">
                <a:latin typeface="Georgia" panose="02040502050405020303" pitchFamily="18" charset="0"/>
              </a:rPr>
              <a:t>Unique ID of Control Unit:………………………………………………………………… </a:t>
            </a:r>
          </a:p>
          <a:p>
            <a:r>
              <a:rPr lang="en-US" sz="1680" dirty="0">
                <a:latin typeface="Georgia" panose="02040502050405020303" pitchFamily="18" charset="0"/>
              </a:rPr>
              <a:t>Unique ID of VVPAT:…………………………………………………………………….. </a:t>
            </a:r>
          </a:p>
          <a:p>
            <a:pPr algn="just"/>
            <a:r>
              <a:rPr lang="en-US" sz="1680" dirty="0">
                <a:latin typeface="Georgia" panose="02040502050405020303" pitchFamily="18" charset="0"/>
              </a:rPr>
              <a:t>It is certify that mandatory verification of paper slips of VVPAT of randomly selected polling station mentioned above has been conducted as per the instructions of the Commission. </a:t>
            </a:r>
          </a:p>
        </p:txBody>
      </p:sp>
      <p:graphicFrame>
        <p:nvGraphicFramePr>
          <p:cNvPr id="10" name="Table 9"/>
          <p:cNvGraphicFramePr>
            <a:graphicFrameLocks noGrp="1"/>
          </p:cNvGraphicFramePr>
          <p:nvPr/>
        </p:nvGraphicFramePr>
        <p:xfrm>
          <a:off x="655050" y="4212390"/>
          <a:ext cx="7976332" cy="2353606"/>
        </p:xfrm>
        <a:graphic>
          <a:graphicData uri="http://schemas.openxmlformats.org/drawingml/2006/table">
            <a:tbl>
              <a:tblPr firstRow="1" bandRow="1">
                <a:tableStyleId>{5C22544A-7EE6-4342-B048-85BDC9FD1C3A}</a:tableStyleId>
              </a:tblPr>
              <a:tblGrid>
                <a:gridCol w="1994083">
                  <a:extLst>
                    <a:ext uri="{9D8B030D-6E8A-4147-A177-3AD203B41FA5}">
                      <a16:colId xmlns:a16="http://schemas.microsoft.com/office/drawing/2014/main" xmlns="" val="20000"/>
                    </a:ext>
                  </a:extLst>
                </a:gridCol>
                <a:gridCol w="1994083">
                  <a:extLst>
                    <a:ext uri="{9D8B030D-6E8A-4147-A177-3AD203B41FA5}">
                      <a16:colId xmlns:a16="http://schemas.microsoft.com/office/drawing/2014/main" xmlns="" val="20001"/>
                    </a:ext>
                  </a:extLst>
                </a:gridCol>
                <a:gridCol w="1994083">
                  <a:extLst>
                    <a:ext uri="{9D8B030D-6E8A-4147-A177-3AD203B41FA5}">
                      <a16:colId xmlns:a16="http://schemas.microsoft.com/office/drawing/2014/main" xmlns="" val="20002"/>
                    </a:ext>
                  </a:extLst>
                </a:gridCol>
                <a:gridCol w="1994083">
                  <a:extLst>
                    <a:ext uri="{9D8B030D-6E8A-4147-A177-3AD203B41FA5}">
                      <a16:colId xmlns:a16="http://schemas.microsoft.com/office/drawing/2014/main" xmlns="" val="20003"/>
                    </a:ext>
                  </a:extLst>
                </a:gridCol>
              </a:tblGrid>
              <a:tr h="341843">
                <a:tc rowSpan="2">
                  <a:txBody>
                    <a:bodyPr/>
                    <a:lstStyle/>
                    <a:p>
                      <a:pPr algn="ctr"/>
                      <a:r>
                        <a:rPr lang="en-US" sz="1700" dirty="0">
                          <a:solidFill>
                            <a:schemeClr val="tx1"/>
                          </a:solidFill>
                          <a:latin typeface="Cambria" panose="02040503050406030204" pitchFamily="18" charset="0"/>
                        </a:rPr>
                        <a:t>Name of Candidate</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700" dirty="0">
                          <a:solidFill>
                            <a:schemeClr val="tx1"/>
                          </a:solidFill>
                          <a:latin typeface="Cambria" panose="02040503050406030204" pitchFamily="18" charset="0"/>
                        </a:rPr>
                        <a:t>No. of Votes Cast </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700" dirty="0">
                          <a:solidFill>
                            <a:schemeClr val="tx1"/>
                          </a:solidFill>
                          <a:latin typeface="Cambria" panose="02040503050406030204" pitchFamily="18" charset="0"/>
                        </a:rPr>
                        <a:t>Discrepancy if any</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41843">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dirty="0">
                          <a:latin typeface="Cambria" panose="02040503050406030204" pitchFamily="18" charset="0"/>
                        </a:rPr>
                        <a:t>As per EVM</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dirty="0">
                          <a:latin typeface="Cambria" panose="02040503050406030204" pitchFamily="18" charset="0"/>
                        </a:rPr>
                        <a:t>As per Paper Slips </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63504">
                <a:tc>
                  <a:txBody>
                    <a:bodyPr/>
                    <a:lstStyle/>
                    <a:p>
                      <a:pPr>
                        <a:lnSpc>
                          <a:spcPts val="1500"/>
                        </a:lnSpc>
                      </a:pPr>
                      <a:r>
                        <a:rPr lang="en-US" sz="1700" dirty="0">
                          <a:latin typeface="Cambria" panose="02040503050406030204" pitchFamily="18" charset="0"/>
                        </a:rPr>
                        <a:t>1. </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63504">
                <a:tc>
                  <a:txBody>
                    <a:bodyPr/>
                    <a:lstStyle/>
                    <a:p>
                      <a:pPr>
                        <a:lnSpc>
                          <a:spcPts val="1500"/>
                        </a:lnSpc>
                      </a:pPr>
                      <a:r>
                        <a:rPr lang="en-US" sz="1700" dirty="0">
                          <a:latin typeface="Cambria" panose="02040503050406030204" pitchFamily="18" charset="0"/>
                        </a:rPr>
                        <a:t>2.</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263504">
                <a:tc>
                  <a:txBody>
                    <a:bodyPr/>
                    <a:lstStyle/>
                    <a:p>
                      <a:pPr>
                        <a:lnSpc>
                          <a:spcPts val="1500"/>
                        </a:lnSpc>
                      </a:pPr>
                      <a:r>
                        <a:rPr lang="en-US" sz="1700" dirty="0">
                          <a:latin typeface="Cambria" panose="02040503050406030204" pitchFamily="18" charset="0"/>
                        </a:rPr>
                        <a:t>3.</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263504">
                <a:tc>
                  <a:txBody>
                    <a:bodyPr/>
                    <a:lstStyle/>
                    <a:p>
                      <a:pPr>
                        <a:lnSpc>
                          <a:spcPts val="1500"/>
                        </a:lnSpc>
                      </a:pPr>
                      <a:r>
                        <a:rPr lang="en-US" sz="1700" dirty="0">
                          <a:latin typeface="Cambria" panose="02040503050406030204" pitchFamily="18" charset="0"/>
                        </a:rPr>
                        <a:t>…</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63504">
                <a:tc>
                  <a:txBody>
                    <a:bodyPr/>
                    <a:lstStyle/>
                    <a:p>
                      <a:pPr>
                        <a:lnSpc>
                          <a:spcPts val="1500"/>
                        </a:lnSpc>
                      </a:pPr>
                      <a:r>
                        <a:rPr lang="en-US" sz="1700" dirty="0">
                          <a:latin typeface="Cambria" panose="02040503050406030204" pitchFamily="18" charset="0"/>
                        </a:rPr>
                        <a:t>NOTA</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263504">
                <a:tc>
                  <a:txBody>
                    <a:bodyPr/>
                    <a:lstStyle/>
                    <a:p>
                      <a:pPr>
                        <a:lnSpc>
                          <a:spcPts val="1500"/>
                        </a:lnSpc>
                      </a:pPr>
                      <a:r>
                        <a:rPr lang="en-US" sz="1700" dirty="0">
                          <a:latin typeface="Cambria" panose="02040503050406030204" pitchFamily="18" charset="0"/>
                        </a:rPr>
                        <a:t>Total Votes</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964" y="193149"/>
            <a:ext cx="8546072" cy="604129"/>
          </a:xfrm>
          <a:prstGeom prst="rect">
            <a:avLst/>
          </a:prstGeom>
          <a:solidFill>
            <a:schemeClr val="accent2">
              <a:lumMod val="20000"/>
              <a:lumOff val="80000"/>
            </a:schemeClr>
          </a:solidFill>
        </p:spPr>
        <p:txBody>
          <a:bodyPr wrap="square" lIns="85461" tIns="42730" rIns="85461" bIns="42730">
            <a:spAutoFit/>
            <a:scene3d>
              <a:camera prst="orthographicFront"/>
              <a:lightRig rig="threePt" dir="t"/>
            </a:scene3d>
            <a:sp3d extrusionH="57150" prstMaterial="metal">
              <a:bevelT w="38100" h="38100" prst="slope"/>
              <a:bevelB w="57150" h="38100" prst="hardEdge"/>
            </a:sp3d>
          </a:bodyPr>
          <a:lstStyle/>
          <a:p>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                                </a:t>
            </a:r>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latin typeface="Georgia" panose="02040502050405020303" pitchFamily="18" charset="0"/>
              </a:rPr>
              <a:t>Annexure - A</a:t>
            </a:r>
          </a:p>
        </p:txBody>
      </p:sp>
      <p:graphicFrame>
        <p:nvGraphicFramePr>
          <p:cNvPr id="10" name="Table 9"/>
          <p:cNvGraphicFramePr>
            <a:graphicFrameLocks noGrp="1"/>
          </p:cNvGraphicFramePr>
          <p:nvPr/>
        </p:nvGraphicFramePr>
        <p:xfrm>
          <a:off x="512616" y="1292482"/>
          <a:ext cx="7976333" cy="2786306"/>
        </p:xfrm>
        <a:graphic>
          <a:graphicData uri="http://schemas.openxmlformats.org/drawingml/2006/table">
            <a:tbl>
              <a:tblPr firstRow="1" bandRow="1">
                <a:tableStyleId>{5C22544A-7EE6-4342-B048-85BDC9FD1C3A}</a:tableStyleId>
              </a:tblPr>
              <a:tblGrid>
                <a:gridCol w="498521">
                  <a:extLst>
                    <a:ext uri="{9D8B030D-6E8A-4147-A177-3AD203B41FA5}">
                      <a16:colId xmlns:a16="http://schemas.microsoft.com/office/drawing/2014/main" xmlns="" val="20000"/>
                    </a:ext>
                  </a:extLst>
                </a:gridCol>
                <a:gridCol w="1495563">
                  <a:extLst>
                    <a:ext uri="{9D8B030D-6E8A-4147-A177-3AD203B41FA5}">
                      <a16:colId xmlns:a16="http://schemas.microsoft.com/office/drawing/2014/main" xmlns="" val="20001"/>
                    </a:ext>
                  </a:extLst>
                </a:gridCol>
                <a:gridCol w="1994083">
                  <a:extLst>
                    <a:ext uri="{9D8B030D-6E8A-4147-A177-3AD203B41FA5}">
                      <a16:colId xmlns:a16="http://schemas.microsoft.com/office/drawing/2014/main" xmlns="" val="20002"/>
                    </a:ext>
                  </a:extLst>
                </a:gridCol>
                <a:gridCol w="1994083">
                  <a:extLst>
                    <a:ext uri="{9D8B030D-6E8A-4147-A177-3AD203B41FA5}">
                      <a16:colId xmlns:a16="http://schemas.microsoft.com/office/drawing/2014/main" xmlns="" val="20003"/>
                    </a:ext>
                  </a:extLst>
                </a:gridCol>
                <a:gridCol w="1994083">
                  <a:extLst>
                    <a:ext uri="{9D8B030D-6E8A-4147-A177-3AD203B41FA5}">
                      <a16:colId xmlns:a16="http://schemas.microsoft.com/office/drawing/2014/main" xmlns="" val="20004"/>
                    </a:ext>
                  </a:extLst>
                </a:gridCol>
              </a:tblGrid>
              <a:tr h="1110989">
                <a:tc>
                  <a:txBody>
                    <a:bodyPr/>
                    <a:lstStyle/>
                    <a:p>
                      <a:pPr algn="ctr"/>
                      <a:r>
                        <a:rPr lang="en-US" sz="1700" dirty="0">
                          <a:solidFill>
                            <a:schemeClr val="tx1"/>
                          </a:solidFill>
                          <a:latin typeface="Cambria" panose="02040503050406030204" pitchFamily="18" charset="0"/>
                        </a:rPr>
                        <a:t>Sr. No.</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700" dirty="0">
                          <a:solidFill>
                            <a:schemeClr val="tx1"/>
                          </a:solidFill>
                          <a:latin typeface="Cambria" panose="02040503050406030204" pitchFamily="18" charset="0"/>
                        </a:rPr>
                        <a:t>Name of Candidate / Counting Agent</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dirty="0">
                          <a:solidFill>
                            <a:schemeClr val="tx1"/>
                          </a:solidFill>
                          <a:latin typeface="Cambria" panose="02040503050406030204" pitchFamily="18" charset="0"/>
                        </a:rPr>
                        <a:t>Mention Candidate / Counting</a:t>
                      </a:r>
                      <a:r>
                        <a:rPr lang="en-US" sz="1700" baseline="0" dirty="0">
                          <a:solidFill>
                            <a:schemeClr val="tx1"/>
                          </a:solidFill>
                          <a:latin typeface="Cambria" panose="02040503050406030204" pitchFamily="18" charset="0"/>
                        </a:rPr>
                        <a:t> Agent</a:t>
                      </a:r>
                      <a:endParaRPr lang="en-US" sz="1700" dirty="0">
                        <a:solidFill>
                          <a:schemeClr val="tx1"/>
                        </a:solidFill>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dirty="0">
                          <a:solidFill>
                            <a:schemeClr val="tx1"/>
                          </a:solidFill>
                          <a:latin typeface="Cambria" panose="02040503050406030204" pitchFamily="18" charset="0"/>
                        </a:rPr>
                        <a:t>Name of the Party</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700" dirty="0">
                          <a:solidFill>
                            <a:schemeClr val="tx1"/>
                          </a:solidFill>
                          <a:latin typeface="Cambria" panose="02040503050406030204" pitchFamily="18" charset="0"/>
                        </a:rPr>
                        <a:t>Signature</a:t>
                      </a: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263504">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endParaRPr lang="en-US" sz="1700" dirty="0">
                        <a:latin typeface="Cambria" panose="02040503050406030204" pitchFamily="18" charset="0"/>
                      </a:endParaRPr>
                    </a:p>
                  </a:txBody>
                  <a:tcPr marL="85461" marR="85461" marT="42730" marB="42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5" name="Rectangle 4"/>
          <p:cNvSpPr/>
          <p:nvPr/>
        </p:nvSpPr>
        <p:spPr>
          <a:xfrm>
            <a:off x="583833" y="804866"/>
            <a:ext cx="7976334" cy="351186"/>
          </a:xfrm>
          <a:prstGeom prst="rect">
            <a:avLst/>
          </a:prstGeom>
        </p:spPr>
        <p:txBody>
          <a:bodyPr wrap="square">
            <a:spAutoFit/>
          </a:bodyPr>
          <a:lstStyle/>
          <a:p>
            <a:pPr algn="ctr"/>
            <a:r>
              <a:rPr lang="en-US" sz="1680" dirty="0">
                <a:latin typeface="Cambria" panose="02040503050406030204" pitchFamily="18" charset="0"/>
              </a:rPr>
              <a:t>(Present during the mandatory verification of VVPAT Slips count)</a:t>
            </a:r>
          </a:p>
        </p:txBody>
      </p:sp>
      <p:sp>
        <p:nvSpPr>
          <p:cNvPr id="6" name="Rectangle 5"/>
          <p:cNvSpPr/>
          <p:nvPr/>
        </p:nvSpPr>
        <p:spPr>
          <a:xfrm>
            <a:off x="512616" y="4354824"/>
            <a:ext cx="7976334" cy="1645450"/>
          </a:xfrm>
          <a:prstGeom prst="rect">
            <a:avLst/>
          </a:prstGeom>
        </p:spPr>
        <p:txBody>
          <a:bodyPr wrap="square">
            <a:spAutoFit/>
          </a:bodyPr>
          <a:lstStyle/>
          <a:p>
            <a:r>
              <a:rPr lang="en-US" sz="1680" dirty="0"/>
              <a:t>					</a:t>
            </a:r>
            <a:r>
              <a:rPr lang="en-US" sz="1680" dirty="0">
                <a:latin typeface="Cambria" panose="02040503050406030204" pitchFamily="18" charset="0"/>
              </a:rPr>
              <a:t>Signature of Asst. Returning Officer</a:t>
            </a:r>
          </a:p>
          <a:p>
            <a:endParaRPr lang="en-US" sz="1680" dirty="0">
              <a:latin typeface="Cambria" panose="02040503050406030204" pitchFamily="18" charset="0"/>
            </a:endParaRPr>
          </a:p>
          <a:p>
            <a:endParaRPr lang="en-US" sz="1680" dirty="0">
              <a:latin typeface="Cambria" panose="02040503050406030204" pitchFamily="18" charset="0"/>
            </a:endParaRPr>
          </a:p>
          <a:p>
            <a:r>
              <a:rPr lang="en-US" sz="1680" dirty="0">
                <a:latin typeface="Cambria" panose="02040503050406030204" pitchFamily="18" charset="0"/>
              </a:rPr>
              <a:t>					Signature of Returning Officer</a:t>
            </a:r>
          </a:p>
          <a:p>
            <a:endParaRPr lang="en-US" sz="1680" dirty="0">
              <a:latin typeface="Cambria" panose="02040503050406030204" pitchFamily="18" charset="0"/>
            </a:endParaRPr>
          </a:p>
          <a:p>
            <a:r>
              <a:rPr lang="en-US" sz="1680" dirty="0">
                <a:latin typeface="Cambria" panose="02040503050406030204" pitchFamily="18" charset="0"/>
              </a:rPr>
              <a:t>Signature of ECI Observer</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964" y="193149"/>
            <a:ext cx="8546072" cy="604129"/>
          </a:xfrm>
          <a:prstGeom prst="rect">
            <a:avLst/>
          </a:prstGeom>
          <a:solidFill>
            <a:schemeClr val="accent5">
              <a:lumMod val="20000"/>
              <a:lumOff val="80000"/>
            </a:schemeClr>
          </a:solidFill>
        </p:spPr>
        <p:txBody>
          <a:bodyPr wrap="square" lIns="85461" tIns="42730" rIns="85461" bIns="42730">
            <a:spAutoFit/>
            <a:scene3d>
              <a:camera prst="orthographicFront"/>
              <a:lightRig rig="threePt" dir="t"/>
            </a:scene3d>
            <a:sp3d extrusionH="57150" prstMaterial="metal">
              <a:bevelT w="38100" h="38100" prst="slope"/>
              <a:bevelB w="57150" h="38100" prst="hardEdge"/>
            </a:sp3d>
          </a:bodyPr>
          <a:lstStyle/>
          <a:p>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                                </a:t>
            </a:r>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latin typeface="Georgia" panose="02040502050405020303" pitchFamily="18" charset="0"/>
              </a:rPr>
              <a:t>Annexure - B</a:t>
            </a:r>
          </a:p>
        </p:txBody>
      </p:sp>
      <p:sp>
        <p:nvSpPr>
          <p:cNvPr id="5" name="Title 1"/>
          <p:cNvSpPr>
            <a:spLocks noGrp="1"/>
          </p:cNvSpPr>
          <p:nvPr>
            <p:ph type="title"/>
          </p:nvPr>
        </p:nvSpPr>
        <p:spPr>
          <a:xfrm>
            <a:off x="726268" y="722744"/>
            <a:ext cx="7691465" cy="776816"/>
          </a:xfrm>
        </p:spPr>
        <p:txBody>
          <a:bodyPr>
            <a:normAutofit fontScale="90000"/>
          </a:bodyPr>
          <a:lstStyle/>
          <a:p>
            <a:r>
              <a:rPr lang="en-US" sz="2615" dirty="0">
                <a:latin typeface="Georgia" panose="02040502050405020303" pitchFamily="18" charset="0"/>
              </a:rPr>
              <a:t/>
            </a:r>
            <a:br>
              <a:rPr lang="en-US" sz="2615" dirty="0">
                <a:latin typeface="Georgia" panose="02040502050405020303" pitchFamily="18" charset="0"/>
              </a:rPr>
            </a:br>
            <a:r>
              <a:rPr lang="en-US" sz="2615" dirty="0">
                <a:latin typeface="Georgia" panose="02040502050405020303" pitchFamily="18" charset="0"/>
              </a:rPr>
              <a:t>Report on mandatory verification of paper slips of VVPAT of 05 (Five) randomly selected Polling Stations</a:t>
            </a:r>
          </a:p>
        </p:txBody>
      </p:sp>
      <p:sp>
        <p:nvSpPr>
          <p:cNvPr id="6" name="Content Placeholder 2"/>
          <p:cNvSpPr>
            <a:spLocks noGrp="1"/>
          </p:cNvSpPr>
          <p:nvPr>
            <p:ph idx="1"/>
          </p:nvPr>
        </p:nvSpPr>
        <p:spPr>
          <a:xfrm>
            <a:off x="512616" y="1775665"/>
            <a:ext cx="8118768" cy="4644462"/>
          </a:xfrm>
        </p:spPr>
        <p:txBody>
          <a:bodyPr>
            <a:normAutofit fontScale="47500" lnSpcReduction="20000"/>
          </a:bodyPr>
          <a:lstStyle/>
          <a:p>
            <a:pPr>
              <a:spcBef>
                <a:spcPts val="0"/>
              </a:spcBef>
              <a:spcAft>
                <a:spcPts val="560"/>
              </a:spcAft>
              <a:buNone/>
            </a:pPr>
            <a:r>
              <a:rPr lang="en-US" dirty="0">
                <a:latin typeface="Cambria" panose="02040503050406030204" pitchFamily="18" charset="0"/>
              </a:rPr>
              <a:t>Name of State:_______________________</a:t>
            </a:r>
          </a:p>
          <a:p>
            <a:pPr>
              <a:spcBef>
                <a:spcPts val="0"/>
              </a:spcBef>
              <a:spcAft>
                <a:spcPts val="560"/>
              </a:spcAft>
              <a:buNone/>
            </a:pPr>
            <a:r>
              <a:rPr lang="en-US" dirty="0">
                <a:latin typeface="Cambria" panose="02040503050406030204" pitchFamily="18" charset="0"/>
              </a:rPr>
              <a:t>No. and Name of Assembly/Parliamentary Constituency:_______________________</a:t>
            </a:r>
          </a:p>
          <a:p>
            <a:pPr>
              <a:spcBef>
                <a:spcPts val="0"/>
              </a:spcBef>
              <a:spcAft>
                <a:spcPts val="560"/>
              </a:spcAft>
              <a:buNone/>
            </a:pPr>
            <a:r>
              <a:rPr lang="en-US" dirty="0">
                <a:latin typeface="Cambria" panose="02040503050406030204" pitchFamily="18" charset="0"/>
              </a:rPr>
              <a:t>No. and Name of Assembly Segment(in case of PC):___________________________</a:t>
            </a:r>
          </a:p>
          <a:p>
            <a:pPr>
              <a:spcBef>
                <a:spcPts val="0"/>
              </a:spcBef>
              <a:spcAft>
                <a:spcPts val="560"/>
              </a:spcAft>
              <a:buNone/>
            </a:pPr>
            <a:r>
              <a:rPr lang="en-US" dirty="0">
                <a:latin typeface="Cambria" panose="02040503050406030204" pitchFamily="18" charset="0"/>
              </a:rPr>
              <a:t>Sr. No. and Name of Polling Stations.:</a:t>
            </a:r>
          </a:p>
          <a:p>
            <a:pPr>
              <a:buNone/>
            </a:pPr>
            <a:r>
              <a:rPr lang="en-US" dirty="0">
                <a:latin typeface="Cambria" panose="02040503050406030204" pitchFamily="18" charset="0"/>
              </a:rPr>
              <a:t>					1.________________________</a:t>
            </a:r>
          </a:p>
          <a:p>
            <a:pPr>
              <a:buNone/>
            </a:pPr>
            <a:r>
              <a:rPr lang="en-US" dirty="0">
                <a:latin typeface="Cambria" panose="02040503050406030204" pitchFamily="18" charset="0"/>
              </a:rPr>
              <a:t>					2.________________________</a:t>
            </a:r>
          </a:p>
          <a:p>
            <a:pPr>
              <a:buNone/>
            </a:pPr>
            <a:r>
              <a:rPr lang="en-US" dirty="0">
                <a:latin typeface="Cambria" panose="02040503050406030204" pitchFamily="18" charset="0"/>
              </a:rPr>
              <a:t>					3.________________________</a:t>
            </a:r>
          </a:p>
          <a:p>
            <a:pPr>
              <a:buNone/>
            </a:pPr>
            <a:r>
              <a:rPr lang="en-US" dirty="0">
                <a:latin typeface="Cambria" panose="02040503050406030204" pitchFamily="18" charset="0"/>
              </a:rPr>
              <a:t>					4.________________________</a:t>
            </a:r>
          </a:p>
          <a:p>
            <a:pPr>
              <a:buNone/>
            </a:pPr>
            <a:r>
              <a:rPr lang="en-US" dirty="0">
                <a:latin typeface="Cambria" panose="02040503050406030204" pitchFamily="18" charset="0"/>
              </a:rPr>
              <a:t>					5.________________________</a:t>
            </a:r>
          </a:p>
          <a:p>
            <a:pPr indent="-5715" algn="just">
              <a:buNone/>
            </a:pPr>
            <a:endParaRPr lang="en-US" dirty="0">
              <a:latin typeface="Cambria" panose="02040503050406030204" pitchFamily="18" charset="0"/>
            </a:endParaRPr>
          </a:p>
          <a:p>
            <a:pPr indent="-5715" algn="just">
              <a:buNone/>
            </a:pPr>
            <a:r>
              <a:rPr lang="en-US" dirty="0">
                <a:latin typeface="Cambria" panose="02040503050406030204" pitchFamily="18" charset="0"/>
              </a:rPr>
              <a:t>It is certify that the entire process of mandatory  verification of counting of paper slips of VVPAT of randomly  selected  05 Polling Stations has been conducted  under my close and direct oversight with strict compliance  of the Commission’s instructions.</a:t>
            </a:r>
          </a:p>
          <a:p>
            <a:pPr algn="just">
              <a:buNone/>
            </a:pPr>
            <a:endParaRPr lang="en-US" dirty="0">
              <a:latin typeface="Cambria" panose="02040503050406030204" pitchFamily="18" charset="0"/>
            </a:endParaRPr>
          </a:p>
          <a:p>
            <a:pPr lvl="1" algn="just">
              <a:buNone/>
            </a:pPr>
            <a:r>
              <a:rPr lang="en-US" dirty="0">
                <a:latin typeface="Cambria" panose="02040503050406030204" pitchFamily="18" charset="0"/>
              </a:rPr>
              <a:t>							 Signature</a:t>
            </a:r>
          </a:p>
          <a:p>
            <a:pPr lvl="1" algn="just">
              <a:buNone/>
            </a:pPr>
            <a:r>
              <a:rPr lang="en-US" dirty="0">
                <a:latin typeface="Cambria" panose="02040503050406030204" pitchFamily="18" charset="0"/>
              </a:rPr>
              <a:t>							(Name of ECI Observer)</a:t>
            </a:r>
          </a:p>
          <a:p>
            <a:pPr lvl="1" algn="just">
              <a:buNone/>
            </a:pPr>
            <a:r>
              <a:rPr lang="en-US" dirty="0">
                <a:latin typeface="Cambria" panose="02040503050406030204" pitchFamily="18" charset="0"/>
              </a:rPr>
              <a:t>							Observer Code: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210" y="202197"/>
            <a:ext cx="8840053"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r>
              <a:rPr lang="en-US" sz="3740" b="1" dirty="0">
                <a:solidFill>
                  <a:schemeClr val="tx1">
                    <a:lumMod val="95000"/>
                    <a:lumOff val="5000"/>
                  </a:schemeClr>
                </a:solidFill>
              </a:rPr>
              <a:t>    vi. SPECIAL CIRCUMSTANCES</a:t>
            </a:r>
          </a:p>
          <a:p>
            <a:pPr lvl="2" algn="just" fontAlgn="t"/>
            <a:r>
              <a:rPr lang="en-US" sz="2245" b="1" dirty="0">
                <a:solidFill>
                  <a:srgbClr val="C00000"/>
                </a:solidFill>
              </a:rPr>
              <a:t>1. CLOSE not pressed</a:t>
            </a:r>
          </a:p>
          <a:p>
            <a:pPr lvl="2" algn="just" fontAlgn="t"/>
            <a:r>
              <a:rPr lang="en-US" sz="2245" b="1" dirty="0">
                <a:solidFill>
                  <a:srgbClr val="C00000"/>
                </a:solidFill>
              </a:rPr>
              <a:t>2. </a:t>
            </a:r>
            <a:r>
              <a:rPr lang="en-US" sz="2245" b="1" dirty="0">
                <a:solidFill>
                  <a:srgbClr val="7030A0"/>
                </a:solidFill>
              </a:rPr>
              <a:t>Result not </a:t>
            </a:r>
            <a:r>
              <a:rPr lang="en-US" sz="2245" b="1" dirty="0" err="1">
                <a:solidFill>
                  <a:srgbClr val="7030A0"/>
                </a:solidFill>
              </a:rPr>
              <a:t>retrived</a:t>
            </a:r>
            <a:endParaRPr lang="en-US" sz="2245" b="1" dirty="0">
              <a:solidFill>
                <a:srgbClr val="7030A0"/>
              </a:solidFill>
            </a:endParaRPr>
          </a:p>
          <a:p>
            <a:pPr lvl="2" algn="just" fontAlgn="t"/>
            <a:r>
              <a:rPr lang="en-US" sz="2245" b="1" dirty="0">
                <a:solidFill>
                  <a:srgbClr val="C00000"/>
                </a:solidFill>
              </a:rPr>
              <a:t>3. Non CRC/Non removal of Mock poll slips</a:t>
            </a: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854"/>
            <a:ext cx="9144000" cy="1085654"/>
          </a:xfrm>
          <a:solidFill>
            <a:schemeClr val="accent3">
              <a:lumMod val="20000"/>
              <a:lumOff val="80000"/>
            </a:schemeClr>
          </a:solidFill>
        </p:spPr>
        <p:txBody>
          <a:bodyPr>
            <a:noAutofit/>
          </a:bodyPr>
          <a:lstStyle/>
          <a:p>
            <a:r>
              <a:rPr lang="en-US" sz="2615" b="1" dirty="0"/>
              <a:t>CLOSE button not pressed at the end of the poll</a:t>
            </a:r>
            <a:endParaRPr lang="en-GB" sz="2615" b="1" dirty="0"/>
          </a:p>
        </p:txBody>
      </p:sp>
      <p:sp>
        <p:nvSpPr>
          <p:cNvPr id="3" name="Text Box 2"/>
          <p:cNvSpPr txBox="1"/>
          <p:nvPr/>
        </p:nvSpPr>
        <p:spPr>
          <a:xfrm>
            <a:off x="365125" y="1127760"/>
            <a:ext cx="8481060" cy="5314315"/>
          </a:xfrm>
          <a:prstGeom prst="rect">
            <a:avLst/>
          </a:prstGeom>
          <a:solidFill>
            <a:srgbClr val="FFC000"/>
          </a:solidFill>
        </p:spPr>
        <p:txBody>
          <a:bodyPr wrap="square" rtlCol="0" anchor="t">
            <a:noAutofit/>
          </a:bodyPr>
          <a:lstStyle/>
          <a:p>
            <a:pPr algn="just"/>
            <a:r>
              <a:rPr lang="en-US" sz="2400" dirty="0"/>
              <a:t>Take the following action during counting of votes, in the presence of candidates/their</a:t>
            </a:r>
            <a:r>
              <a:rPr lang="en-IN" altLang="en-US" sz="2400" dirty="0"/>
              <a:t> </a:t>
            </a:r>
            <a:r>
              <a:rPr lang="en-US" sz="2400" dirty="0"/>
              <a:t>authorized agents, under videography:</a:t>
            </a:r>
          </a:p>
          <a:p>
            <a:pPr algn="just"/>
            <a:endParaRPr lang="en-US" sz="2400" dirty="0"/>
          </a:p>
          <a:p>
            <a:pPr algn="just"/>
            <a:r>
              <a:rPr lang="en-US" sz="2400" b="1" dirty="0">
                <a:solidFill>
                  <a:srgbClr val="7030A0"/>
                </a:solidFill>
              </a:rPr>
              <a:t>Press ‘TOTAL’</a:t>
            </a:r>
            <a:r>
              <a:rPr lang="en-US" sz="2400" dirty="0"/>
              <a:t> button of the CU to see total votes polled in the CU. If total votes</a:t>
            </a:r>
            <a:r>
              <a:rPr lang="en-IN" altLang="en-US" sz="2400" dirty="0"/>
              <a:t> </a:t>
            </a:r>
            <a:r>
              <a:rPr lang="en-US" sz="2400" dirty="0"/>
              <a:t>polled in the </a:t>
            </a:r>
            <a:r>
              <a:rPr lang="en-US" sz="2400" b="1" dirty="0">
                <a:solidFill>
                  <a:srgbClr val="7030A0"/>
                </a:solidFill>
              </a:rPr>
              <a:t>CU tally with total votes</a:t>
            </a:r>
            <a:r>
              <a:rPr lang="en-US" sz="2400" dirty="0"/>
              <a:t> polled in CU mentioned in Form-17C, Counting</a:t>
            </a:r>
            <a:r>
              <a:rPr lang="en-IN" altLang="en-US" sz="2400" dirty="0"/>
              <a:t> </a:t>
            </a:r>
            <a:r>
              <a:rPr lang="en-US" sz="2400" dirty="0"/>
              <a:t>Supervisor should press the “</a:t>
            </a:r>
            <a:r>
              <a:rPr lang="en-US" sz="2400" b="1" dirty="0">
                <a:solidFill>
                  <a:srgbClr val="7030A0"/>
                </a:solidFill>
              </a:rPr>
              <a:t>Close</a:t>
            </a:r>
            <a:r>
              <a:rPr lang="en-US" sz="2400" dirty="0"/>
              <a:t>” button of the Control Unit(s) and then</a:t>
            </a:r>
            <a:r>
              <a:rPr lang="en-US" sz="2400" b="1" dirty="0">
                <a:solidFill>
                  <a:srgbClr val="7030A0"/>
                </a:solidFill>
              </a:rPr>
              <a:t> press</a:t>
            </a:r>
            <a:r>
              <a:rPr lang="en-IN" altLang="en-US" sz="2400" b="1" dirty="0">
                <a:solidFill>
                  <a:srgbClr val="7030A0"/>
                </a:solidFill>
              </a:rPr>
              <a:t> </a:t>
            </a:r>
            <a:r>
              <a:rPr lang="en-US" sz="2400" b="1" dirty="0">
                <a:solidFill>
                  <a:srgbClr val="7030A0"/>
                </a:solidFill>
              </a:rPr>
              <a:t>“Result</a:t>
            </a:r>
            <a:r>
              <a:rPr lang="en-US" sz="2400" dirty="0"/>
              <a:t>” button for getting result data</a:t>
            </a:r>
          </a:p>
          <a:p>
            <a:pPr algn="just"/>
            <a:endParaRPr lang="en-US" sz="2400" dirty="0"/>
          </a:p>
          <a:p>
            <a:pPr algn="just"/>
            <a:r>
              <a:rPr lang="en-US" sz="2400" dirty="0"/>
              <a:t>If total votes polled in the CU </a:t>
            </a:r>
            <a:r>
              <a:rPr lang="en-US" sz="2400" b="1" dirty="0">
                <a:solidFill>
                  <a:srgbClr val="7030A0"/>
                </a:solidFill>
              </a:rPr>
              <a:t>don’t tally</a:t>
            </a:r>
            <a:r>
              <a:rPr lang="en-US" sz="2400" dirty="0"/>
              <a:t> with total votes polled in CU mentioned</a:t>
            </a:r>
            <a:r>
              <a:rPr lang="en-IN" altLang="en-US" sz="2400" dirty="0"/>
              <a:t> </a:t>
            </a:r>
            <a:r>
              <a:rPr lang="en-US" sz="2400" dirty="0"/>
              <a:t>in Form-17C, keep the </a:t>
            </a:r>
            <a:r>
              <a:rPr lang="en-US" sz="2400" b="1" dirty="0">
                <a:solidFill>
                  <a:srgbClr val="7030A0"/>
                </a:solidFill>
              </a:rPr>
              <a:t>CU back inside</a:t>
            </a:r>
            <a:r>
              <a:rPr lang="en-US" sz="2400" dirty="0"/>
              <a:t> its carrying case and keep under Returning</a:t>
            </a:r>
            <a:r>
              <a:rPr lang="en-IN" altLang="en-US" sz="2400" dirty="0"/>
              <a:t> </a:t>
            </a:r>
            <a:r>
              <a:rPr lang="en-US" sz="2400" dirty="0"/>
              <a:t>Officer’s custody in the counting hall. Count the votes in other machines as usual.</a:t>
            </a:r>
            <a:r>
              <a:rPr lang="en-IN" altLang="en-US" sz="2400" dirty="0"/>
              <a:t> </a:t>
            </a:r>
            <a:r>
              <a:rPr lang="en-US" sz="2400" dirty="0"/>
              <a:t>Action shall be taken as mentioned in para 14.5.</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82" y="21996"/>
            <a:ext cx="9085082" cy="672993"/>
          </a:xfrm>
          <a:solidFill>
            <a:schemeClr val="accent3">
              <a:lumMod val="20000"/>
              <a:lumOff val="80000"/>
            </a:schemeClr>
          </a:solidFill>
        </p:spPr>
        <p:txBody>
          <a:bodyPr>
            <a:noAutofit/>
          </a:bodyPr>
          <a:lstStyle/>
          <a:p>
            <a:r>
              <a:rPr lang="en-GB" sz="2615" b="1" dirty="0"/>
              <a:t>Non retrieval of result from Control Unit and as VVPAT is used </a:t>
            </a:r>
          </a:p>
        </p:txBody>
      </p:sp>
      <p:sp>
        <p:nvSpPr>
          <p:cNvPr id="3" name="Subtitle 2"/>
          <p:cNvSpPr>
            <a:spLocks noGrp="1"/>
          </p:cNvSpPr>
          <p:nvPr>
            <p:ph type="subTitle" idx="1"/>
          </p:nvPr>
        </p:nvSpPr>
        <p:spPr>
          <a:xfrm>
            <a:off x="152400" y="694989"/>
            <a:ext cx="8915400" cy="4771557"/>
          </a:xfrm>
        </p:spPr>
        <p:txBody>
          <a:bodyPr>
            <a:noAutofit/>
          </a:bodyPr>
          <a:lstStyle/>
          <a:p>
            <a:pPr algn="just"/>
            <a:endParaRPr lang="en-GB" sz="2245" dirty="0">
              <a:solidFill>
                <a:schemeClr val="tx1"/>
              </a:solidFill>
            </a:endParaRPr>
          </a:p>
        </p:txBody>
      </p:sp>
      <p:pic>
        <p:nvPicPr>
          <p:cNvPr id="4" name="Picture 3"/>
          <p:cNvPicPr>
            <a:picLocks noChangeAspect="1"/>
          </p:cNvPicPr>
          <p:nvPr/>
        </p:nvPicPr>
        <p:blipFill>
          <a:blip r:embed="rId2"/>
          <a:stretch>
            <a:fillRect/>
          </a:stretch>
        </p:blipFill>
        <p:spPr>
          <a:xfrm>
            <a:off x="329565" y="694989"/>
            <a:ext cx="8484870" cy="1864995"/>
          </a:xfrm>
          <a:prstGeom prst="rect">
            <a:avLst/>
          </a:prstGeom>
        </p:spPr>
      </p:pic>
      <p:pic>
        <p:nvPicPr>
          <p:cNvPr id="5" name="Picture 4"/>
          <p:cNvPicPr>
            <a:picLocks noChangeAspect="1"/>
          </p:cNvPicPr>
          <p:nvPr/>
        </p:nvPicPr>
        <p:blipFill>
          <a:blip r:embed="rId3"/>
          <a:stretch>
            <a:fillRect/>
          </a:stretch>
        </p:blipFill>
        <p:spPr>
          <a:xfrm>
            <a:off x="685800" y="2438400"/>
            <a:ext cx="8084185" cy="39160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17412" name="Content Placeholder 3"/>
          <p:cNvSpPr>
            <a:spLocks noGrp="1"/>
          </p:cNvSpPr>
          <p:nvPr>
            <p:ph idx="1"/>
          </p:nvPr>
        </p:nvSpPr>
        <p:spPr>
          <a:xfrm>
            <a:off x="152400" y="76200"/>
            <a:ext cx="8839201" cy="4878383"/>
          </a:xfrm>
        </p:spPr>
        <p:txBody>
          <a:bodyPr>
            <a:noAutofit/>
          </a:bodyPr>
          <a:lstStyle/>
          <a:p>
            <a:pPr algn="just" eaLnBrk="1" hangingPunct="1"/>
            <a:r>
              <a:rPr lang="en-US" altLang="en-US" sz="2400" dirty="0"/>
              <a:t>RO needs to forward the proposal of counting </a:t>
            </a:r>
            <a:r>
              <a:rPr lang="en-US" altLang="en-US" sz="2400" dirty="0" err="1"/>
              <a:t>centres</a:t>
            </a:r>
            <a:r>
              <a:rPr lang="en-US" altLang="en-US" sz="2400" dirty="0"/>
              <a:t> in consultation with the observer in </a:t>
            </a:r>
            <a:r>
              <a:rPr lang="en-US" altLang="en-US" sz="2400" dirty="0">
                <a:solidFill>
                  <a:srgbClr val="C00000"/>
                </a:solidFill>
              </a:rPr>
              <a:t>Annexure 32 </a:t>
            </a:r>
            <a:r>
              <a:rPr lang="en-US" altLang="en-US" sz="2400" dirty="0"/>
              <a:t>of HB of RO to ECI through CEO for approval at the earliest after last date for withdrawal of candidature.</a:t>
            </a:r>
          </a:p>
          <a:p>
            <a:pPr algn="just" eaLnBrk="1" hangingPunct="1"/>
            <a:r>
              <a:rPr lang="en-US" altLang="en-US" sz="2400" dirty="0">
                <a:solidFill>
                  <a:srgbClr val="C00000"/>
                </a:solidFill>
              </a:rPr>
              <a:t>After ECI has approved the same, a mandatory </a:t>
            </a:r>
            <a:r>
              <a:rPr lang="en-US" altLang="en-US" sz="2400" dirty="0">
                <a:solidFill>
                  <a:srgbClr val="0070C0"/>
                </a:solidFill>
              </a:rPr>
              <a:t>notice to candidates</a:t>
            </a:r>
            <a:r>
              <a:rPr lang="en-US" altLang="en-US" sz="2400" dirty="0">
                <a:solidFill>
                  <a:srgbClr val="C00000"/>
                </a:solidFill>
              </a:rPr>
              <a:t> has to be given in  Annexure 33 or 34 of Hand Book of RO on P-3 day.</a:t>
            </a:r>
          </a:p>
          <a:p>
            <a:pPr algn="just" eaLnBrk="1" hangingPunct="1"/>
            <a:r>
              <a:rPr lang="en-US" altLang="en-US" sz="2400" dirty="0"/>
              <a:t>If, for any unavoidable reasons, the RO is unable to conduct counting on notified date /time, he should postpone counting to another date and time after obtaining approval of ECI.</a:t>
            </a:r>
          </a:p>
          <a:p>
            <a:pPr algn="just" eaLnBrk="1" hangingPunct="1"/>
            <a:r>
              <a:rPr lang="en-US" altLang="en-US" sz="2400" dirty="0"/>
              <a:t> </a:t>
            </a:r>
            <a:r>
              <a:rPr lang="en-US" altLang="en-US" sz="2400" dirty="0">
                <a:solidFill>
                  <a:srgbClr val="C00000"/>
                </a:solidFill>
              </a:rPr>
              <a:t>The counting should not  be done in a </a:t>
            </a:r>
            <a:r>
              <a:rPr lang="en-US" altLang="en-US" sz="2400" dirty="0">
                <a:solidFill>
                  <a:srgbClr val="7030A0"/>
                </a:solidFill>
              </a:rPr>
              <a:t>temporary structure</a:t>
            </a:r>
            <a:r>
              <a:rPr lang="en-US" altLang="en-US" sz="2400" dirty="0">
                <a:solidFill>
                  <a:srgbClr val="C00000"/>
                </a:solidFill>
              </a:rPr>
              <a:t>.</a:t>
            </a:r>
          </a:p>
          <a:p>
            <a:pPr algn="just"/>
            <a:r>
              <a:rPr lang="en-US" sz="2400" dirty="0">
                <a:solidFill>
                  <a:srgbClr val="000000"/>
                </a:solidFill>
              </a:rPr>
              <a:t>In case 2 halls are approved, allot in advance the PS to be counted in each hall. </a:t>
            </a:r>
            <a:r>
              <a:rPr lang="en-US" sz="2400" dirty="0">
                <a:solidFill>
                  <a:srgbClr val="7030A0"/>
                </a:solidFill>
              </a:rPr>
              <a:t>Intimate candidates </a:t>
            </a:r>
            <a:r>
              <a:rPr lang="en-US" sz="2400" dirty="0">
                <a:solidFill>
                  <a:srgbClr val="000000"/>
                </a:solidFill>
              </a:rPr>
              <a:t>accordingly</a:t>
            </a:r>
          </a:p>
          <a:p>
            <a:pPr algn="just"/>
            <a:r>
              <a:rPr lang="en-US" sz="2400" dirty="0">
                <a:solidFill>
                  <a:srgbClr val="C00000"/>
                </a:solidFill>
              </a:rPr>
              <a:t>For Each AC or assembly segment there should be a strong room  and a spacious counting hall with separate entry and exit.</a:t>
            </a:r>
          </a:p>
          <a:p>
            <a:r>
              <a:rPr lang="en-US" sz="2400" dirty="0">
                <a:solidFill>
                  <a:srgbClr val="000000"/>
                </a:solidFill>
              </a:rPr>
              <a:t>Each counting </a:t>
            </a:r>
            <a:r>
              <a:rPr lang="en-US" sz="2400" dirty="0" err="1">
                <a:solidFill>
                  <a:srgbClr val="000000"/>
                </a:solidFill>
              </a:rPr>
              <a:t>centre</a:t>
            </a:r>
            <a:r>
              <a:rPr lang="en-US" sz="2400" dirty="0">
                <a:solidFill>
                  <a:srgbClr val="000000"/>
                </a:solidFill>
              </a:rPr>
              <a:t> to have distinct number and each hall to be distinctly numbered.</a:t>
            </a:r>
            <a:br>
              <a:rPr lang="en-US" sz="2400" dirty="0">
                <a:solidFill>
                  <a:srgbClr val="000000"/>
                </a:solidFill>
              </a:rPr>
            </a:br>
            <a:endParaRPr lang="en-IN" sz="2400" dirty="0"/>
          </a:p>
          <a:p>
            <a:pPr algn="just" eaLnBrk="1" hangingPunct="1"/>
            <a:endParaRPr lang="en-US" altLang="en-US" sz="2400" dirty="0">
              <a:solidFill>
                <a:srgbClr val="C00000"/>
              </a:solidFill>
            </a:endParaRPr>
          </a:p>
        </p:txBody>
      </p:sp>
      <p:sp>
        <p:nvSpPr>
          <p:cNvPr id="17413"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3902A86-0E50-494C-8FB7-9660449292E4}" type="slidenum">
              <a:rPr lang="en-US" altLang="en-US" smtClean="0">
                <a:solidFill>
                  <a:srgbClr val="898989"/>
                </a:solidFill>
              </a:rPr>
              <a:pPr/>
              <a:t>15</a:t>
            </a:fld>
            <a:endParaRPr lang="en-US" altLang="en-US">
              <a:solidFill>
                <a:srgbClr val="898989"/>
              </a:solidFill>
            </a:endParaRPr>
          </a:p>
        </p:txBody>
      </p:sp>
    </p:spTree>
  </p:cSld>
  <p:clrMapOvr>
    <a:masterClrMapping/>
  </p:clrMapOvr>
  <p:transition spd="slow" advClick="0">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77190"/>
          </a:xfrm>
        </p:spPr>
        <p:txBody>
          <a:bodyPr>
            <a:normAutofit fontScale="90000"/>
          </a:bodyPr>
          <a:lstStyle/>
          <a:p>
            <a:r>
              <a:rPr lang="en-IN" sz="2615" dirty="0">
                <a:solidFill>
                  <a:srgbClr val="FF0000"/>
                </a:solidFill>
              </a:rPr>
              <a:t>Counting of Non eraser/ non removal case/                              </a:t>
            </a:r>
            <a:endParaRPr lang="en-IN" sz="1680" dirty="0"/>
          </a:p>
        </p:txBody>
      </p:sp>
      <p:sp>
        <p:nvSpPr>
          <p:cNvPr id="6" name="Rectangle 5">
            <a:extLst>
              <a:ext uri="{FF2B5EF4-FFF2-40B4-BE49-F238E27FC236}">
                <a16:creationId xmlns:a16="http://schemas.microsoft.com/office/drawing/2014/main" xmlns="" id="{519582E7-BDFA-49A8-B78E-699F327BF077}"/>
              </a:ext>
            </a:extLst>
          </p:cNvPr>
          <p:cNvSpPr/>
          <p:nvPr/>
        </p:nvSpPr>
        <p:spPr>
          <a:xfrm>
            <a:off x="494250" y="838200"/>
            <a:ext cx="8040149" cy="1328569"/>
          </a:xfrm>
          <a:prstGeom prst="rect">
            <a:avLst/>
          </a:prstGeom>
          <a:solidFill>
            <a:srgbClr val="00B0F0"/>
          </a:solidFill>
        </p:spPr>
        <p:txBody>
          <a:bodyPr wrap="square">
            <a:spAutoFit/>
          </a:bodyPr>
          <a:lstStyle/>
          <a:p>
            <a:pPr marL="342900" lvl="0" indent="-342900" algn="just" fontAlgn="base">
              <a:lnSpc>
                <a:spcPts val="1755"/>
              </a:lnSpc>
              <a:spcBef>
                <a:spcPts val="540"/>
              </a:spcBef>
              <a:spcAft>
                <a:spcPts val="0"/>
              </a:spcAft>
              <a:buClr>
                <a:srgbClr val="150C14"/>
              </a:buClr>
              <a:buSzPts val="1200"/>
              <a:buFont typeface="+mj-lt"/>
              <a:buAutoNum type="romanLcParenBoth"/>
              <a:tabLst>
                <a:tab pos="182880" algn="dec"/>
              </a:tabLst>
            </a:pPr>
            <a:r>
              <a:rPr lang="en-US" sz="1200" b="1" spc="-30" dirty="0">
                <a:solidFill>
                  <a:srgbClr val="150C14"/>
                </a:solidFill>
                <a:latin typeface="Times New Roman" panose="02020603050405020304" pitchFamily="18" charset="0"/>
                <a:ea typeface="Calibri" panose="020F0502020204030204" pitchFamily="34" charset="0"/>
                <a:cs typeface="Times New Roman" panose="02020603050405020304" pitchFamily="18" charset="0"/>
              </a:rPr>
              <a:t>Mock poll is not erased from the Control Unit but VVPAT paper slips pertaining to mock poll are removed;</a:t>
            </a:r>
            <a:endParaRPr lang="en-IN" sz="1100" spc="-3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ts val="1755"/>
              </a:lnSpc>
              <a:spcBef>
                <a:spcPts val="540"/>
              </a:spcBef>
              <a:spcAft>
                <a:spcPts val="0"/>
              </a:spcAft>
              <a:buClr>
                <a:srgbClr val="150C14"/>
              </a:buClr>
              <a:buSzPts val="1200"/>
              <a:buFont typeface="+mj-lt"/>
              <a:buAutoNum type="romanLcParenBoth"/>
              <a:tabLst>
                <a:tab pos="182880" algn="dec"/>
              </a:tabLst>
            </a:pPr>
            <a:r>
              <a:rPr lang="en-US" sz="1200" b="1" spc="-30" dirty="0">
                <a:solidFill>
                  <a:srgbClr val="150C14"/>
                </a:solidFill>
                <a:latin typeface="Times New Roman" panose="02020603050405020304" pitchFamily="18" charset="0"/>
                <a:ea typeface="Calibri" panose="020F0502020204030204" pitchFamily="34" charset="0"/>
                <a:cs typeface="Times New Roman" panose="02020603050405020304" pitchFamily="18" charset="0"/>
              </a:rPr>
              <a:t>Neither mock poll is erased from the Control Unit nor VVPAT paper slips pertaining to mock poll are removed;</a:t>
            </a:r>
            <a:endParaRPr lang="en-IN" sz="1100" spc="-3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ts val="1755"/>
              </a:lnSpc>
              <a:spcBef>
                <a:spcPts val="540"/>
              </a:spcBef>
              <a:spcAft>
                <a:spcPts val="0"/>
              </a:spcAft>
              <a:buClr>
                <a:srgbClr val="150C14"/>
              </a:buClr>
              <a:buSzPts val="1200"/>
              <a:buFont typeface="+mj-lt"/>
              <a:buAutoNum type="romanLcParenBoth"/>
              <a:tabLst>
                <a:tab pos="182880" algn="dec"/>
              </a:tabLst>
            </a:pPr>
            <a:r>
              <a:rPr lang="en-US" sz="1200" b="1" spc="-15" dirty="0">
                <a:solidFill>
                  <a:srgbClr val="150C14"/>
                </a:solidFill>
                <a:latin typeface="Times New Roman" panose="02020603050405020304" pitchFamily="18" charset="0"/>
                <a:ea typeface="Calibri" panose="020F0502020204030204" pitchFamily="34" charset="0"/>
                <a:cs typeface="Times New Roman" panose="02020603050405020304" pitchFamily="18" charset="0"/>
              </a:rPr>
              <a:t>Total votes polled in Control Unit during counting do not match with the total </a:t>
            </a:r>
            <a:r>
              <a:rPr lang="en-US" sz="1200" b="1" spc="-35" dirty="0">
                <a:solidFill>
                  <a:srgbClr val="150C14"/>
                </a:solidFill>
                <a:latin typeface="Times New Roman" panose="02020603050405020304" pitchFamily="18" charset="0"/>
                <a:ea typeface="Calibri" panose="020F0502020204030204" pitchFamily="34" charset="0"/>
                <a:cs typeface="Times New Roman" panose="02020603050405020304" pitchFamily="18" charset="0"/>
              </a:rPr>
              <a:t>number of votes recorded as per EVM as mentioned in Part-I of Form-17C.</a:t>
            </a:r>
            <a:endParaRPr lang="en-IN" sz="1100" spc="-3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200" b="1" spc="-30" dirty="0">
                <a:solidFill>
                  <a:srgbClr val="150C14"/>
                </a:solidFill>
                <a:latin typeface="Times New Roman" panose="02020603050405020304" pitchFamily="18" charset="0"/>
                <a:ea typeface="Calibri" panose="020F0502020204030204" pitchFamily="34" charset="0"/>
              </a:rPr>
              <a:t>(iv)    Mock Poll result is erased from Control Unit but mock poll VVPAT paper slips are </a:t>
            </a:r>
            <a:r>
              <a:rPr lang="en-US" sz="1200" b="1" spc="-60" dirty="0">
                <a:solidFill>
                  <a:srgbClr val="150C14"/>
                </a:solidFill>
                <a:latin typeface="Times New Roman" panose="02020603050405020304" pitchFamily="18" charset="0"/>
                <a:ea typeface="Calibri" panose="020F0502020204030204" pitchFamily="34" charset="0"/>
              </a:rPr>
              <a:t>not removed.</a:t>
            </a:r>
            <a:endParaRPr lang="en-IN" dirty="0"/>
          </a:p>
        </p:txBody>
      </p:sp>
      <p:sp>
        <p:nvSpPr>
          <p:cNvPr id="7" name="Rectangle 6">
            <a:extLst>
              <a:ext uri="{FF2B5EF4-FFF2-40B4-BE49-F238E27FC236}">
                <a16:creationId xmlns:a16="http://schemas.microsoft.com/office/drawing/2014/main" xmlns="" id="{E4A9D5AB-BAD9-4F7A-A260-1DE18754717E}"/>
              </a:ext>
            </a:extLst>
          </p:cNvPr>
          <p:cNvSpPr/>
          <p:nvPr/>
        </p:nvSpPr>
        <p:spPr>
          <a:xfrm>
            <a:off x="381000" y="2399179"/>
            <a:ext cx="8534400" cy="3693319"/>
          </a:xfrm>
          <a:prstGeom prst="rect">
            <a:avLst/>
          </a:prstGeom>
          <a:solidFill>
            <a:srgbClr val="FFFF00"/>
          </a:solidFill>
        </p:spPr>
        <p:txBody>
          <a:bodyPr wrap="square">
            <a:spAutoFit/>
          </a:bodyPr>
          <a:lstStyle/>
          <a:p>
            <a:r>
              <a:rPr lang="en-US" dirty="0"/>
              <a:t>(a)The list of all such polling stations covered under para 2(</a:t>
            </a:r>
            <a:r>
              <a:rPr lang="en-US" dirty="0" err="1"/>
              <a:t>i</a:t>
            </a:r>
            <a:r>
              <a:rPr lang="en-US" dirty="0"/>
              <a:t>) and 2(ii) above shall be shared with the contesting candidates in the counting hall just before the commencement of counting of votes and subsequent at the time of counting and in case of para 2 (iii), during counting of votes, as the case may be.</a:t>
            </a:r>
          </a:p>
          <a:p>
            <a:r>
              <a:rPr lang="en-US" dirty="0"/>
              <a:t>(b)In all such cases, the CU shall be kept aside i.e. these polling stations will not be taken up for counting during the regular round-wise counting of the Control Units. The Table allocated to such polling stations shall be kept vacant during the relevant round of counting.</a:t>
            </a:r>
          </a:p>
          <a:p>
            <a:r>
              <a:rPr lang="en-US" dirty="0"/>
              <a:t>(c)After the completion of all regular rounds of counting through Control Units, the VVPAT slips of all such polling station(s), whose Control Units were kept aside, shall be counted at VVPAT Counting Booth (VCB).</a:t>
            </a:r>
          </a:p>
          <a:p>
            <a:r>
              <a:rPr lang="en-US" dirty="0"/>
              <a:t>(d)In respect of case mentioned at para 2(</a:t>
            </a:r>
            <a:r>
              <a:rPr lang="en-US" dirty="0" err="1"/>
              <a:t>i</a:t>
            </a:r>
            <a:r>
              <a:rPr lang="en-US" dirty="0"/>
              <a:t>) above, the VVPAT slips of the respective polling station shall be counted to arrive at correct count of candidate wise votes polled.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6B77FF1-8030-4112-B409-6B607F3E537E}"/>
              </a:ext>
            </a:extLst>
          </p:cNvPr>
          <p:cNvSpPr/>
          <p:nvPr/>
        </p:nvSpPr>
        <p:spPr>
          <a:xfrm>
            <a:off x="609600" y="474345"/>
            <a:ext cx="8001000" cy="5450851"/>
          </a:xfrm>
          <a:prstGeom prst="rect">
            <a:avLst/>
          </a:prstGeom>
          <a:solidFill>
            <a:srgbClr val="FFFF00"/>
          </a:solidFill>
        </p:spPr>
        <p:txBody>
          <a:bodyPr wrap="square">
            <a:spAutoFit/>
          </a:bodyPr>
          <a:lstStyle/>
          <a:p>
            <a:pPr lvl="0" algn="just">
              <a:lnSpc>
                <a:spcPct val="150000"/>
              </a:lnSpc>
            </a:pPr>
            <a:r>
              <a:rPr lang="en-US" dirty="0">
                <a:solidFill>
                  <a:prstClr val="black"/>
                </a:solidFill>
              </a:rPr>
              <a:t>(e)In respect of case mentioned at para 2(ii) above, the VVPAT slips of the respective polling station shall be counted and the candidate-wise votes from mock poll certificate shall be deducted to arrive at correct count of candidate wise votes polled.</a:t>
            </a:r>
          </a:p>
          <a:p>
            <a:pPr lvl="0" algn="just">
              <a:lnSpc>
                <a:spcPct val="150000"/>
              </a:lnSpc>
            </a:pPr>
            <a:r>
              <a:rPr lang="en-US" dirty="0">
                <a:solidFill>
                  <a:prstClr val="black"/>
                </a:solidFill>
              </a:rPr>
              <a:t>(f)In respect of case mentioned at para 2(iii) above, the action may be taken as mentioned at 3(d) or 3(e) above, depending upon whether the VVPAT paper slips pertaining to mock poll are removed or not respectively.</a:t>
            </a:r>
          </a:p>
          <a:p>
            <a:pPr lvl="0" algn="just">
              <a:lnSpc>
                <a:spcPct val="150000"/>
              </a:lnSpc>
            </a:pPr>
            <a:r>
              <a:rPr lang="en-US" dirty="0">
                <a:solidFill>
                  <a:prstClr val="black"/>
                </a:solidFill>
              </a:rPr>
              <a:t>(g)In respect of case mentioned at para 2(iv) above, candidate-wise result may be ascertained from the Control Unit.</a:t>
            </a:r>
          </a:p>
          <a:p>
            <a:pPr lvl="0" algn="just">
              <a:lnSpc>
                <a:spcPct val="150000"/>
              </a:lnSpc>
            </a:pPr>
            <a:r>
              <a:rPr lang="en-US" dirty="0">
                <a:solidFill>
                  <a:prstClr val="black"/>
                </a:solidFill>
              </a:rPr>
              <a:t>(h)Candidate-wise votes obtained from VVPAT slips count of each such polling station shall be treated as a separate round of counting. Candidate-wise votes obtained from VVPAT slips count of all these polling stations shall be added to the candidate-wise tally and the final result compiled.</a:t>
            </a:r>
          </a:p>
        </p:txBody>
      </p:sp>
    </p:spTree>
    <p:extLst>
      <p:ext uri="{BB962C8B-B14F-4D97-AF65-F5344CB8AC3E}">
        <p14:creationId xmlns:p14="http://schemas.microsoft.com/office/powerpoint/2010/main" xmlns="" val="21834720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530" y="509093"/>
            <a:ext cx="8830940" cy="5440704"/>
          </a:xfrm>
          <a:solidFill>
            <a:schemeClr val="bg1"/>
          </a:solidFill>
        </p:spPr>
        <p:txBody>
          <a:bodyPr>
            <a:noAutofit/>
          </a:bodyPr>
          <a:lstStyle/>
          <a:p>
            <a:pPr marL="0" indent="0" algn="just">
              <a:buNone/>
            </a:pPr>
            <a:endParaRPr lang="en-IN" sz="2000" dirty="0">
              <a:solidFill>
                <a:srgbClr val="FF0000"/>
              </a:solidFill>
            </a:endParaRPr>
          </a:p>
          <a:p>
            <a:pPr marL="0" indent="0" algn="just">
              <a:buNone/>
            </a:pPr>
            <a:r>
              <a:rPr lang="en-IN" sz="2000" dirty="0">
                <a:solidFill>
                  <a:srgbClr val="FF0000"/>
                </a:solidFill>
              </a:rPr>
              <a:t>(iii) Even in cases where VVPAT </a:t>
            </a:r>
            <a:r>
              <a:rPr lang="en-IN" sz="2000" dirty="0">
                <a:solidFill>
                  <a:srgbClr val="00B0F0"/>
                </a:solidFill>
              </a:rPr>
              <a:t>paper slips pertaining to mock poll have not been taken out from the drop box of the VVPAT</a:t>
            </a:r>
            <a:r>
              <a:rPr lang="en-IN" sz="2000" dirty="0">
                <a:solidFill>
                  <a:srgbClr val="FF0000"/>
                </a:solidFill>
              </a:rPr>
              <a:t>, the VVPAT slips shall be counted and the candidate wise votes from </a:t>
            </a:r>
            <a:r>
              <a:rPr lang="en-IN" sz="2000" dirty="0">
                <a:solidFill>
                  <a:srgbClr val="00B0F0"/>
                </a:solidFill>
              </a:rPr>
              <a:t>mock poll certificate (</a:t>
            </a:r>
            <a:r>
              <a:rPr lang="en-IN" sz="2000" dirty="0" err="1">
                <a:solidFill>
                  <a:srgbClr val="00B0F0"/>
                </a:solidFill>
              </a:rPr>
              <a:t>Pr.O’s</a:t>
            </a:r>
            <a:r>
              <a:rPr lang="en-IN" sz="2000" dirty="0">
                <a:solidFill>
                  <a:srgbClr val="00B0F0"/>
                </a:solidFill>
              </a:rPr>
              <a:t> report I) shall be deducted </a:t>
            </a:r>
            <a:r>
              <a:rPr lang="en-IN" sz="2000" dirty="0">
                <a:solidFill>
                  <a:srgbClr val="FF0000"/>
                </a:solidFill>
              </a:rPr>
              <a:t>to arrive at correct count of candidate wise votes polled.</a:t>
            </a:r>
          </a:p>
          <a:p>
            <a:pPr marL="0" indent="0" algn="just">
              <a:buNone/>
            </a:pPr>
            <a:endParaRPr lang="en-IN" sz="2000" dirty="0">
              <a:solidFill>
                <a:srgbClr val="FF0000"/>
              </a:solidFill>
            </a:endParaRPr>
          </a:p>
          <a:p>
            <a:pPr marL="0" indent="0" algn="just">
              <a:buNone/>
            </a:pPr>
            <a:r>
              <a:rPr lang="en-IN" sz="2000" dirty="0">
                <a:solidFill>
                  <a:srgbClr val="FF0000"/>
                </a:solidFill>
              </a:rPr>
              <a:t>(iv) The VVPAT slip count result of all these polling stations shall be added to the candidate- wise tally and the final result compiled</a:t>
            </a:r>
            <a:r>
              <a:rPr lang="en-IN" sz="2000" dirty="0"/>
              <a: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7747" y="224223"/>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r>
              <a:rPr lang="en-US" sz="3740" b="1" dirty="0" err="1">
                <a:solidFill>
                  <a:schemeClr val="tx1">
                    <a:lumMod val="95000"/>
                    <a:lumOff val="5000"/>
                  </a:schemeClr>
                </a:solidFill>
              </a:rPr>
              <a:t>vii.COMPILATION</a:t>
            </a:r>
            <a:r>
              <a:rPr lang="en-US" sz="3740" b="1" dirty="0">
                <a:solidFill>
                  <a:schemeClr val="tx1">
                    <a:lumMod val="95000"/>
                    <a:lumOff val="5000"/>
                  </a:schemeClr>
                </a:solidFill>
              </a:rPr>
              <a:t> OF RESULTS</a:t>
            </a:r>
          </a:p>
          <a:p>
            <a:endParaRPr lang="en-US" sz="3740" b="1" dirty="0">
              <a:solidFill>
                <a:schemeClr val="tx1">
                  <a:lumMod val="95000"/>
                  <a:lumOff val="5000"/>
                </a:schemeClr>
              </a:solidFill>
            </a:endParaRPr>
          </a:p>
          <a:p>
            <a:pPr lvl="4" algn="just" fontAlgn="t"/>
            <a:r>
              <a:rPr lang="en-US" sz="2245" b="1" dirty="0">
                <a:solidFill>
                  <a:srgbClr val="C00000"/>
                </a:solidFill>
              </a:rPr>
              <a:t>1. Form 20 </a:t>
            </a:r>
            <a:r>
              <a:rPr lang="en-US" sz="2245" b="1" dirty="0" err="1">
                <a:solidFill>
                  <a:srgbClr val="C00000"/>
                </a:solidFill>
              </a:rPr>
              <a:t>Preparartion</a:t>
            </a:r>
            <a:endParaRPr lang="en-US" sz="2245" b="1" dirty="0">
              <a:solidFill>
                <a:srgbClr val="C00000"/>
              </a:solidFill>
            </a:endParaRPr>
          </a:p>
          <a:p>
            <a:pPr lvl="4" algn="just" fontAlgn="t"/>
            <a:endParaRPr lang="en-IN" sz="2245" b="1" dirty="0">
              <a:solidFill>
                <a:srgbClr val="C00000"/>
              </a:solidFill>
            </a:endParaRPr>
          </a:p>
          <a:p>
            <a:pPr lvl="4" algn="just" fontAlgn="t"/>
            <a:r>
              <a:rPr lang="en-US" sz="2245" b="1" dirty="0">
                <a:solidFill>
                  <a:srgbClr val="C00000"/>
                </a:solidFill>
              </a:rPr>
              <a:t>2. Announcement</a:t>
            </a:r>
          </a:p>
          <a:p>
            <a:pPr lvl="4" algn="just" fontAlgn="t"/>
            <a:endParaRPr lang="en-IN" sz="2245" b="1" dirty="0">
              <a:solidFill>
                <a:srgbClr val="C00000"/>
              </a:solidFill>
            </a:endParaRPr>
          </a:p>
          <a:p>
            <a:pPr lvl="4" algn="just" fontAlgn="t"/>
            <a:r>
              <a:rPr lang="en-US" sz="2245" b="1" dirty="0">
                <a:solidFill>
                  <a:srgbClr val="C00000"/>
                </a:solidFill>
              </a:rPr>
              <a:t>3. Important notes</a:t>
            </a: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99" y="224223"/>
            <a:ext cx="9167813" cy="810097"/>
          </a:xfrm>
          <a:solidFill>
            <a:schemeClr val="accent3">
              <a:lumMod val="20000"/>
              <a:lumOff val="80000"/>
            </a:schemeClr>
          </a:solidFill>
        </p:spPr>
        <p:txBody>
          <a:bodyPr rtlCol="0">
            <a:noAutofit/>
          </a:bodyPr>
          <a:lstStyle/>
          <a:p>
            <a:pPr>
              <a:defRPr/>
            </a:pPr>
            <a:r>
              <a:rPr lang="en-US" sz="2615" b="1" dirty="0"/>
              <a:t>Compilation of results from Form 17C Part II</a:t>
            </a:r>
            <a:endParaRPr lang="en-US" sz="2615" b="1" dirty="0">
              <a:solidFill>
                <a:srgbClr val="000000"/>
              </a:solidFill>
            </a:endParaRPr>
          </a:p>
        </p:txBody>
      </p:sp>
      <p:graphicFrame>
        <p:nvGraphicFramePr>
          <p:cNvPr id="3" name="Content Placeholder 2"/>
          <p:cNvGraphicFramePr>
            <a:graphicFrameLocks noGrp="1"/>
          </p:cNvGraphicFramePr>
          <p:nvPr>
            <p:ph idx="1"/>
          </p:nvPr>
        </p:nvGraphicFramePr>
        <p:xfrm>
          <a:off x="1" y="997166"/>
          <a:ext cx="9144000" cy="563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554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267D7B3-1F80-4239-8D2F-31D5C01CB8AF}" type="slidenum">
              <a:rPr lang="en-US" altLang="en-US" smtClean="0">
                <a:solidFill>
                  <a:srgbClr val="898989"/>
                </a:solidFill>
              </a:rPr>
              <a:pPr/>
              <a:t>154</a:t>
            </a:fld>
            <a:endParaRPr lang="en-US" altLang="en-US">
              <a:solidFill>
                <a:srgbClr val="898989"/>
              </a:solidFill>
            </a:endParaRPr>
          </a:p>
        </p:txBody>
      </p:sp>
    </p:spTree>
  </p:cSld>
  <p:clrMapOvr>
    <a:masterClrMapping/>
  </p:clrMapOvr>
  <p:transition spd="slow" advClick="0">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6558" t="3037" b="61357"/>
          <a:stretch>
            <a:fillRect/>
          </a:stretch>
        </p:blipFill>
        <p:spPr>
          <a:xfrm>
            <a:off x="-76200" y="0"/>
            <a:ext cx="9220200" cy="66294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l="9617" t="9091" r="1310" b="6494"/>
          <a:stretch>
            <a:fillRect/>
          </a:stretch>
        </p:blipFill>
        <p:spPr>
          <a:xfrm>
            <a:off x="1" y="0"/>
            <a:ext cx="9144000" cy="7086600"/>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 y="224223"/>
            <a:ext cx="9167813" cy="810097"/>
          </a:xfrm>
          <a:solidFill>
            <a:schemeClr val="accent3">
              <a:lumMod val="20000"/>
              <a:lumOff val="80000"/>
            </a:schemeClr>
          </a:solidFill>
        </p:spPr>
        <p:txBody>
          <a:bodyPr rtlCol="0">
            <a:noAutofit/>
          </a:bodyPr>
          <a:lstStyle/>
          <a:p>
            <a:pPr>
              <a:defRPr/>
            </a:pPr>
            <a:r>
              <a:rPr lang="en-US" sz="2615" b="1" dirty="0">
                <a:solidFill>
                  <a:srgbClr val="000000"/>
                </a:solidFill>
              </a:rPr>
              <a:t>Compilation of Results</a:t>
            </a:r>
          </a:p>
        </p:txBody>
      </p:sp>
      <p:graphicFrame>
        <p:nvGraphicFramePr>
          <p:cNvPr id="3" name="Content Placeholder 2"/>
          <p:cNvGraphicFramePr>
            <a:graphicFrameLocks noGrp="1"/>
          </p:cNvGraphicFramePr>
          <p:nvPr>
            <p:ph idx="1"/>
          </p:nvPr>
        </p:nvGraphicFramePr>
        <p:xfrm>
          <a:off x="1" y="1150048"/>
          <a:ext cx="9167763" cy="5379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963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FE7C72-C561-41AE-9CCB-BDB47EF9671C}" type="slidenum">
              <a:rPr lang="en-US" altLang="en-US" smtClean="0">
                <a:solidFill>
                  <a:srgbClr val="898989"/>
                </a:solidFill>
              </a:rPr>
              <a:pPr/>
              <a:t>157</a:t>
            </a:fld>
            <a:endParaRPr lang="en-US" altLang="en-US">
              <a:solidFill>
                <a:srgbClr val="898989"/>
              </a:solidFill>
            </a:endParaRPr>
          </a:p>
        </p:txBody>
      </p:sp>
    </p:spTree>
  </p:cSld>
  <p:clrMapOvr>
    <a:masterClrMapping/>
  </p:clrMapOvr>
  <p:transition spd="slow" advClick="0">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0" y="457200"/>
          <a:ext cx="9167763" cy="6081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1101B58-35E8-405E-937C-DD2B753B42B8}" type="slidenum">
              <a:rPr lang="en-US" altLang="en-US" smtClean="0">
                <a:solidFill>
                  <a:srgbClr val="898989"/>
                </a:solidFill>
              </a:rPr>
              <a:pPr/>
              <a:t>158</a:t>
            </a:fld>
            <a:endParaRPr lang="en-US" altLang="en-US">
              <a:solidFill>
                <a:srgbClr val="898989"/>
              </a:solidFill>
            </a:endParaRPr>
          </a:p>
        </p:txBody>
      </p:sp>
    </p:spTree>
  </p:cSld>
  <p:clrMapOvr>
    <a:masterClrMapping/>
  </p:clrMapOvr>
  <p:transition spd="slow" advClick="0">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02" y="23567"/>
            <a:ext cx="8795698" cy="498521"/>
          </a:xfrm>
          <a:solidFill>
            <a:schemeClr val="accent3">
              <a:lumMod val="20000"/>
              <a:lumOff val="80000"/>
            </a:schemeClr>
          </a:solidFill>
        </p:spPr>
        <p:txBody>
          <a:bodyPr rtlCol="0">
            <a:noAutofit/>
          </a:bodyPr>
          <a:lstStyle/>
          <a:p>
            <a:pPr>
              <a:defRPr/>
            </a:pPr>
            <a:r>
              <a:rPr lang="en-US" sz="2615" b="1" dirty="0">
                <a:solidFill>
                  <a:srgbClr val="FF0000"/>
                </a:solidFill>
              </a:rPr>
              <a:t/>
            </a:r>
            <a:br>
              <a:rPr lang="en-US" sz="2615" b="1" dirty="0">
                <a:solidFill>
                  <a:srgbClr val="FF0000"/>
                </a:solidFill>
              </a:rPr>
            </a:br>
            <a:r>
              <a:rPr lang="en-US" sz="2615" b="1" dirty="0">
                <a:solidFill>
                  <a:srgbClr val="FF0000"/>
                </a:solidFill>
              </a:rPr>
              <a:t>Important Note </a:t>
            </a:r>
            <a:br>
              <a:rPr lang="en-US" sz="2615" b="1" dirty="0">
                <a:solidFill>
                  <a:srgbClr val="FF0000"/>
                </a:solidFill>
              </a:rPr>
            </a:br>
            <a:endParaRPr lang="en-US" sz="2615" b="1" dirty="0">
              <a:solidFill>
                <a:srgbClr val="000000"/>
              </a:solidFill>
            </a:endParaRPr>
          </a:p>
        </p:txBody>
      </p:sp>
      <p:sp>
        <p:nvSpPr>
          <p:cNvPr id="4" name="Content Placeholder 3"/>
          <p:cNvSpPr>
            <a:spLocks noGrp="1"/>
          </p:cNvSpPr>
          <p:nvPr>
            <p:ph idx="1"/>
          </p:nvPr>
        </p:nvSpPr>
        <p:spPr>
          <a:xfrm>
            <a:off x="0" y="457200"/>
            <a:ext cx="9067800" cy="6400800"/>
          </a:xfrm>
        </p:spPr>
        <p:txBody>
          <a:bodyPr rtlCol="0">
            <a:normAutofit/>
          </a:bodyPr>
          <a:lstStyle/>
          <a:p>
            <a:pPr algn="just">
              <a:buFont typeface="Arial" panose="020B0604020202020204"/>
              <a:buChar char="•"/>
              <a:defRPr/>
            </a:pPr>
            <a:r>
              <a:rPr lang="en-US" sz="2245" dirty="0">
                <a:solidFill>
                  <a:srgbClr val="7030A0"/>
                </a:solidFill>
                <a:highlight>
                  <a:srgbClr val="FFFF00"/>
                </a:highlight>
              </a:rPr>
              <a:t>Penultimate round of EVM </a:t>
            </a:r>
            <a:r>
              <a:rPr lang="en-US" sz="2245" dirty="0">
                <a:highlight>
                  <a:srgbClr val="FFFF00"/>
                </a:highlight>
              </a:rPr>
              <a:t>counting shall not commence unless, POSTAL BALLOT counting is over.</a:t>
            </a:r>
          </a:p>
          <a:p>
            <a:pPr algn="just">
              <a:buFont typeface="Arial" panose="020B0604020202020204"/>
              <a:buChar char="•"/>
              <a:defRPr/>
            </a:pPr>
            <a:r>
              <a:rPr lang="en-US" sz="2245" dirty="0">
                <a:solidFill>
                  <a:srgbClr val="C00000"/>
                </a:solidFill>
              </a:rPr>
              <a:t>RO’s duty is to accurately count the recorded votes. Hence RO can at any time order the staff to recount the votes.</a:t>
            </a:r>
          </a:p>
          <a:p>
            <a:pPr algn="just">
              <a:buFont typeface="Arial" panose="020B0604020202020204"/>
              <a:buChar char="•"/>
              <a:defRPr/>
            </a:pPr>
            <a:r>
              <a:rPr lang="en-US" sz="2245" strike="sngStrike" dirty="0"/>
              <a:t>In case the </a:t>
            </a:r>
            <a:r>
              <a:rPr lang="en-US" sz="2245" strike="sngStrike" dirty="0">
                <a:solidFill>
                  <a:srgbClr val="7030A0"/>
                </a:solidFill>
              </a:rPr>
              <a:t>victory margin </a:t>
            </a:r>
            <a:r>
              <a:rPr lang="en-US" sz="2245" strike="sngStrike" dirty="0"/>
              <a:t>is less than total number of  Postal  Ballot received then re-verification of all postal ballot should be done, even if no candidate/agent has asked for it.</a:t>
            </a:r>
          </a:p>
          <a:p>
            <a:pPr algn="just">
              <a:buFont typeface="Arial" panose="020B0604020202020204"/>
              <a:buChar char="•"/>
              <a:defRPr/>
            </a:pPr>
            <a:r>
              <a:rPr lang="en-US" sz="2400" dirty="0">
                <a:solidFill>
                  <a:srgbClr val="C00000"/>
                </a:solidFill>
              </a:rPr>
              <a:t>Entire proceeding to be VIDEOGRAPHED and CD of such videography to be kept in a sealed cover for future record.</a:t>
            </a:r>
          </a:p>
          <a:p>
            <a:pPr algn="just">
              <a:buFont typeface="Arial" panose="020B0604020202020204"/>
              <a:buChar char="•"/>
              <a:defRPr/>
            </a:pPr>
            <a:r>
              <a:rPr lang="en-US" sz="2400" dirty="0"/>
              <a:t>Under no circumstance actual votes recorded on an EVM or ballot paper is to be photographed or covered by any audio visual coverage.</a:t>
            </a:r>
          </a:p>
          <a:p>
            <a:pPr algn="just">
              <a:buFont typeface="Arial" panose="020B0604020202020204"/>
              <a:buChar char="•"/>
              <a:defRPr/>
            </a:pPr>
            <a:r>
              <a:rPr lang="en-US" sz="2400" dirty="0">
                <a:solidFill>
                  <a:srgbClr val="C00000"/>
                </a:solidFill>
              </a:rPr>
              <a:t>Take care while doing videography, the focus is on activity and not on the actors.</a:t>
            </a:r>
          </a:p>
          <a:p>
            <a:pPr algn="just">
              <a:buFont typeface="Arial" panose="020B0604020202020204"/>
              <a:buChar char="•"/>
              <a:defRPr/>
            </a:pPr>
            <a:r>
              <a:rPr lang="en-US" sz="2400" dirty="0">
                <a:solidFill>
                  <a:srgbClr val="7030A0"/>
                </a:solidFill>
              </a:rPr>
              <a:t>Media persons </a:t>
            </a:r>
            <a:r>
              <a:rPr lang="en-US" sz="2400" dirty="0"/>
              <a:t>are to be taken inside counting hall in batches duly </a:t>
            </a:r>
            <a:r>
              <a:rPr lang="en-US" sz="2400" dirty="0">
                <a:solidFill>
                  <a:srgbClr val="7030A0"/>
                </a:solidFill>
              </a:rPr>
              <a:t>escorted by a senior officer.</a:t>
            </a:r>
          </a:p>
          <a:p>
            <a:pPr algn="just">
              <a:buFont typeface="Arial" panose="020B0604020202020204"/>
              <a:buChar char="•"/>
              <a:defRPr/>
            </a:pPr>
            <a:endParaRPr lang="en-US" sz="2245" dirty="0">
              <a:solidFill>
                <a:srgbClr val="C00000"/>
              </a:solidFill>
            </a:endParaRPr>
          </a:p>
          <a:p>
            <a:pPr marL="0" indent="0" algn="just">
              <a:buNone/>
              <a:defRPr/>
            </a:pPr>
            <a:endParaRPr lang="en-US" sz="2245" dirty="0">
              <a:solidFill>
                <a:srgbClr val="FF0000"/>
              </a:solidFill>
            </a:endParaRPr>
          </a:p>
          <a:p>
            <a:pPr marL="0" indent="0" algn="just">
              <a:buNone/>
              <a:defRPr/>
            </a:pPr>
            <a:endParaRPr lang="en-US" sz="3365" dirty="0">
              <a:solidFill>
                <a:srgbClr val="FF0000"/>
              </a:solidFill>
            </a:endParaRPr>
          </a:p>
        </p:txBody>
      </p:sp>
      <p:sp>
        <p:nvSpPr>
          <p:cNvPr id="71684"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15169B-E585-4175-A575-7E7E171A43A7}" type="slidenum">
              <a:rPr lang="en-US" altLang="en-US" smtClean="0">
                <a:solidFill>
                  <a:srgbClr val="898989"/>
                </a:solidFill>
              </a:rPr>
              <a:pPr/>
              <a:t>159</a:t>
            </a:fld>
            <a:endParaRPr lang="en-US" altLang="en-US" dirty="0">
              <a:solidFill>
                <a:srgbClr val="898989"/>
              </a:solidFill>
            </a:endParaRPr>
          </a:p>
        </p:txBody>
      </p:sp>
    </p:spTree>
  </p:cSld>
  <p:clrMapOvr>
    <a:masterClrMapping/>
  </p:clrMapOvr>
  <p:transition spd="slow"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25604"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C766D63-E0AF-4194-A3F0-48830B1E9A3C}" type="slidenum">
              <a:rPr lang="en-US" altLang="en-US" smtClean="0">
                <a:solidFill>
                  <a:srgbClr val="898989"/>
                </a:solidFill>
              </a:rPr>
              <a:pPr/>
              <a:t>16</a:t>
            </a:fld>
            <a:endParaRPr lang="en-US" altLang="en-US">
              <a:solidFill>
                <a:srgbClr val="898989"/>
              </a:solidFill>
            </a:endParaRPr>
          </a:p>
        </p:txBody>
      </p:sp>
      <p:pic>
        <p:nvPicPr>
          <p:cNvPr id="5" name="Content Placeholder 4"/>
          <p:cNvPicPr>
            <a:picLocks noGrp="1" noChangeAspect="1"/>
          </p:cNvPicPr>
          <p:nvPr>
            <p:ph idx="1"/>
          </p:nvPr>
        </p:nvPicPr>
        <p:blipFill>
          <a:blip r:embed="rId3"/>
          <a:stretch>
            <a:fillRect/>
          </a:stretch>
        </p:blipFill>
        <p:spPr>
          <a:xfrm>
            <a:off x="408305" y="0"/>
            <a:ext cx="8598535" cy="6687185"/>
          </a:xfrm>
          <a:prstGeom prst="rect">
            <a:avLst/>
          </a:prstGeom>
        </p:spPr>
      </p:pic>
    </p:spTree>
  </p:cSld>
  <p:clrMapOvr>
    <a:masterClrMapping/>
  </p:clrMapOvr>
  <p:transition spd="slow" advClick="0">
    <p:fade/>
  </p:transition>
</p:sld>
</file>

<file path=ppt/slides/slide1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833093" y="669332"/>
            <a:ext cx="7299770" cy="2034147"/>
          </a:xfrm>
          <a:prstGeom prst="rect">
            <a:avLst/>
          </a:prstGeom>
          <a:noFill/>
        </p:spPr>
        <p:txBody>
          <a:bodyPr wrap="square" rtlCol="0">
            <a:spAutoFit/>
          </a:bodyPr>
          <a:lstStyle/>
          <a:p>
            <a:pPr algn="ctr"/>
            <a:r>
              <a:rPr lang="en-US" sz="6310" b="1" dirty="0">
                <a:solidFill>
                  <a:srgbClr val="FF0000"/>
                </a:solidFill>
              </a:rPr>
              <a:t>3. POST COUNTING ARRANGEMENT</a:t>
            </a:r>
          </a:p>
        </p:txBody>
      </p:sp>
      <p:sp>
        <p:nvSpPr>
          <p:cNvPr id="5" name="TextBox 4"/>
          <p:cNvSpPr txBox="1"/>
          <p:nvPr/>
        </p:nvSpPr>
        <p:spPr>
          <a:xfrm>
            <a:off x="2577917" y="2574393"/>
            <a:ext cx="5875424" cy="1613262"/>
          </a:xfrm>
          <a:prstGeom prst="rect">
            <a:avLst/>
          </a:prstGeom>
          <a:noFill/>
        </p:spPr>
        <p:txBody>
          <a:bodyPr wrap="square" rtlCol="0">
            <a:spAutoFit/>
          </a:bodyPr>
          <a:lstStyle/>
          <a:p>
            <a:pPr marL="514350" indent="-514350">
              <a:buFont typeface="+mj-lt"/>
              <a:buAutoNum type="romanLcPeriod"/>
            </a:pPr>
            <a:r>
              <a:rPr lang="en-US" sz="2245" b="1" dirty="0"/>
              <a:t>Tabulation &amp; Declaration of results</a:t>
            </a:r>
            <a:endParaRPr lang="en-IN" sz="2245" b="1" dirty="0"/>
          </a:p>
          <a:p>
            <a:pPr marL="514350" indent="-514350">
              <a:buFont typeface="+mj-lt"/>
              <a:buAutoNum type="romanLcPeriod"/>
            </a:pPr>
            <a:r>
              <a:rPr lang="en-US" sz="2245" b="1" dirty="0">
                <a:solidFill>
                  <a:srgbClr val="7030A0"/>
                </a:solidFill>
              </a:rPr>
              <a:t>Sealing of EVM-VVPATs and other papers</a:t>
            </a:r>
            <a:endParaRPr lang="en-IN" sz="2245" b="1" dirty="0">
              <a:solidFill>
                <a:srgbClr val="7030A0"/>
              </a:solidFill>
            </a:endParaRPr>
          </a:p>
          <a:p>
            <a:pPr marL="514350" indent="-514350" fontAlgn="t">
              <a:buFont typeface="+mj-lt"/>
              <a:buAutoNum type="romanLcPeriod"/>
            </a:pPr>
            <a:r>
              <a:rPr lang="en-US" sz="2245" b="1" dirty="0"/>
              <a:t>Miscellaneous issues</a:t>
            </a:r>
            <a:endParaRPr lang="en-IN" sz="2245" b="1" dirty="0"/>
          </a:p>
          <a:p>
            <a:pPr marL="400685" indent="-400685">
              <a:lnSpc>
                <a:spcPct val="150000"/>
              </a:lnSpc>
              <a:buFont typeface="Arial" panose="020B0604020202020204" pitchFamily="34" charset="0"/>
              <a:buChar char="•"/>
            </a:pPr>
            <a:endParaRPr lang="en-US" sz="2105" b="1"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37875"/>
            <a:ext cx="9144000" cy="597928"/>
          </a:xfrm>
          <a:solidFill>
            <a:schemeClr val="accent3">
              <a:lumMod val="20000"/>
              <a:lumOff val="80000"/>
            </a:schemeClr>
          </a:solidFill>
        </p:spPr>
        <p:txBody>
          <a:bodyPr>
            <a:normAutofit fontScale="90000"/>
          </a:bodyPr>
          <a:lstStyle/>
          <a:p>
            <a:r>
              <a:rPr lang="en-US" b="1" dirty="0"/>
              <a:t>Tabulation &amp; Result Declaration</a:t>
            </a:r>
          </a:p>
        </p:txBody>
      </p:sp>
      <p:sp>
        <p:nvSpPr>
          <p:cNvPr id="5" name="Oval 4"/>
          <p:cNvSpPr/>
          <p:nvPr/>
        </p:nvSpPr>
        <p:spPr>
          <a:xfrm>
            <a:off x="227747" y="2075872"/>
            <a:ext cx="1281911" cy="85460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870" b="1" dirty="0"/>
              <a:t>17 C Part II</a:t>
            </a:r>
          </a:p>
        </p:txBody>
      </p:sp>
      <p:sp>
        <p:nvSpPr>
          <p:cNvPr id="7" name="Rounded Rectangle 6"/>
          <p:cNvSpPr/>
          <p:nvPr/>
        </p:nvSpPr>
        <p:spPr>
          <a:xfrm>
            <a:off x="2862786" y="1577351"/>
            <a:ext cx="1851649" cy="712173"/>
          </a:xfrm>
          <a:prstGeom prst="roundRect">
            <a:avLst/>
          </a:prstGeom>
          <a:solidFill>
            <a:schemeClr val="accent4">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t>Form 20 (Final Result Sheet)</a:t>
            </a:r>
          </a:p>
        </p:txBody>
      </p:sp>
      <p:sp>
        <p:nvSpPr>
          <p:cNvPr id="8" name="Rounded Rectangle 7"/>
          <p:cNvSpPr/>
          <p:nvPr/>
        </p:nvSpPr>
        <p:spPr>
          <a:xfrm>
            <a:off x="2862786" y="2716827"/>
            <a:ext cx="1709214" cy="712173"/>
          </a:xfrm>
          <a:prstGeom prst="roundRect">
            <a:avLst/>
          </a:prstGeom>
          <a:solidFill>
            <a:schemeClr val="accent4">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t>Round wise Trend/ Result</a:t>
            </a:r>
          </a:p>
        </p:txBody>
      </p:sp>
      <p:cxnSp>
        <p:nvCxnSpPr>
          <p:cNvPr id="9" name="Straight Arrow Connector 8"/>
          <p:cNvCxnSpPr/>
          <p:nvPr/>
        </p:nvCxnSpPr>
        <p:spPr>
          <a:xfrm>
            <a:off x="1580875" y="2574393"/>
            <a:ext cx="1068259" cy="284869"/>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3753001" y="2360741"/>
            <a:ext cx="0" cy="298964"/>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
        <p:nvSpPr>
          <p:cNvPr id="13" name="Rounded Rectangle 12"/>
          <p:cNvSpPr/>
          <p:nvPr/>
        </p:nvSpPr>
        <p:spPr>
          <a:xfrm>
            <a:off x="227747" y="4639693"/>
            <a:ext cx="1709214" cy="498521"/>
          </a:xfrm>
          <a:prstGeom prst="roundRect">
            <a:avLst/>
          </a:prstGeom>
          <a:solidFill>
            <a:srgbClr val="C6D9F1"/>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rgbClr val="000000"/>
                </a:solidFill>
              </a:rPr>
              <a:t>Media Room</a:t>
            </a:r>
          </a:p>
        </p:txBody>
      </p:sp>
      <p:sp>
        <p:nvSpPr>
          <p:cNvPr id="14" name="Rounded Rectangle 13"/>
          <p:cNvSpPr/>
          <p:nvPr/>
        </p:nvSpPr>
        <p:spPr>
          <a:xfrm>
            <a:off x="370182" y="5850387"/>
            <a:ext cx="1709214" cy="498521"/>
          </a:xfrm>
          <a:prstGeom prst="roundRect">
            <a:avLst/>
          </a:prstGeom>
          <a:solidFill>
            <a:srgbClr val="C6D9F1"/>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rgbClr val="000000"/>
                </a:solidFill>
              </a:rPr>
              <a:t>Encore</a:t>
            </a:r>
          </a:p>
        </p:txBody>
      </p:sp>
      <p:sp>
        <p:nvSpPr>
          <p:cNvPr id="15" name="Rounded Rectangle 14"/>
          <p:cNvSpPr/>
          <p:nvPr/>
        </p:nvSpPr>
        <p:spPr>
          <a:xfrm>
            <a:off x="2720351" y="5707953"/>
            <a:ext cx="2065301" cy="755200"/>
          </a:xfrm>
          <a:prstGeom prst="roundRect">
            <a:avLst/>
          </a:prstGeom>
          <a:solidFill>
            <a:schemeClr val="tx2">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chemeClr val="tx1"/>
                </a:solidFill>
              </a:rPr>
              <a:t>Announcement  of round wise result</a:t>
            </a:r>
          </a:p>
        </p:txBody>
      </p:sp>
      <p:sp>
        <p:nvSpPr>
          <p:cNvPr id="16" name="Rounded Rectangle 15"/>
          <p:cNvSpPr/>
          <p:nvPr/>
        </p:nvSpPr>
        <p:spPr>
          <a:xfrm>
            <a:off x="2720351" y="3998738"/>
            <a:ext cx="1780432" cy="712173"/>
          </a:xfrm>
          <a:prstGeom prst="roundRect">
            <a:avLst/>
          </a:prstGeom>
          <a:solidFill>
            <a:schemeClr val="accent1">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rgbClr val="FF0000"/>
                </a:solidFill>
              </a:rPr>
              <a:t>Signed by RO &amp; Observer</a:t>
            </a:r>
          </a:p>
        </p:txBody>
      </p:sp>
      <p:cxnSp>
        <p:nvCxnSpPr>
          <p:cNvPr id="17" name="Straight Arrow Connector 16"/>
          <p:cNvCxnSpPr/>
          <p:nvPr/>
        </p:nvCxnSpPr>
        <p:spPr>
          <a:xfrm flipV="1">
            <a:off x="1082354" y="5209432"/>
            <a:ext cx="0" cy="534129"/>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2150613" y="6135256"/>
            <a:ext cx="569738" cy="0"/>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3646176" y="4782128"/>
            <a:ext cx="0" cy="854607"/>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3646176" y="3500217"/>
            <a:ext cx="0" cy="498521"/>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
        <p:nvSpPr>
          <p:cNvPr id="28" name="Rounded Rectangle 27"/>
          <p:cNvSpPr/>
          <p:nvPr/>
        </p:nvSpPr>
        <p:spPr>
          <a:xfrm>
            <a:off x="5640259" y="1506134"/>
            <a:ext cx="3133560" cy="925824"/>
          </a:xfrm>
          <a:prstGeom prst="roundRect">
            <a:avLst/>
          </a:prstGeom>
          <a:solidFill>
            <a:schemeClr val="bg2">
              <a:lumMod val="9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45" b="1" dirty="0">
                <a:solidFill>
                  <a:srgbClr val="660066"/>
                </a:solidFill>
              </a:rPr>
              <a:t>Form 21 C/21D </a:t>
            </a:r>
          </a:p>
          <a:p>
            <a:pPr algn="ctr"/>
            <a:r>
              <a:rPr lang="en-US" sz="2245" b="1" dirty="0">
                <a:solidFill>
                  <a:srgbClr val="660066"/>
                </a:solidFill>
              </a:rPr>
              <a:t>(</a:t>
            </a:r>
            <a:r>
              <a:rPr lang="en-IN" sz="2245" b="1" dirty="0">
                <a:solidFill>
                  <a:srgbClr val="660066"/>
                </a:solidFill>
              </a:rPr>
              <a:t>Declaration of Result </a:t>
            </a:r>
            <a:r>
              <a:rPr lang="en-US" sz="2245" b="1" dirty="0">
                <a:solidFill>
                  <a:srgbClr val="660066"/>
                </a:solidFill>
              </a:rPr>
              <a:t>)</a:t>
            </a:r>
          </a:p>
        </p:txBody>
      </p:sp>
      <p:sp>
        <p:nvSpPr>
          <p:cNvPr id="29" name="Rounded Rectangle 28"/>
          <p:cNvSpPr/>
          <p:nvPr/>
        </p:nvSpPr>
        <p:spPr>
          <a:xfrm>
            <a:off x="5640259" y="2859262"/>
            <a:ext cx="3062342" cy="712173"/>
          </a:xfrm>
          <a:prstGeom prst="roundRect">
            <a:avLst/>
          </a:prstGeom>
          <a:solidFill>
            <a:schemeClr val="tx2">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45" b="1" dirty="0"/>
              <a:t>Form 21 E (</a:t>
            </a:r>
            <a:r>
              <a:rPr lang="en-IN" sz="2245" b="1" dirty="0"/>
              <a:t>Return of Election </a:t>
            </a:r>
            <a:r>
              <a:rPr lang="en-US" sz="2245" b="1" dirty="0"/>
              <a:t>)</a:t>
            </a:r>
          </a:p>
        </p:txBody>
      </p:sp>
      <p:sp>
        <p:nvSpPr>
          <p:cNvPr id="30" name="Rounded Rectangle 29"/>
          <p:cNvSpPr/>
          <p:nvPr/>
        </p:nvSpPr>
        <p:spPr>
          <a:xfrm>
            <a:off x="5640259" y="4141172"/>
            <a:ext cx="3062342" cy="712173"/>
          </a:xfrm>
          <a:prstGeom prst="roundRect">
            <a:avLst/>
          </a:prstGeom>
          <a:solidFill>
            <a:schemeClr val="accent5">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45" b="1" dirty="0"/>
              <a:t>Form 22 (</a:t>
            </a:r>
            <a:r>
              <a:rPr lang="en-IN" sz="2245" b="1" dirty="0"/>
              <a:t>Certificate of Election</a:t>
            </a:r>
            <a:r>
              <a:rPr lang="en-US" sz="2245" b="1" dirty="0"/>
              <a:t>)</a:t>
            </a:r>
          </a:p>
        </p:txBody>
      </p:sp>
      <p:cxnSp>
        <p:nvCxnSpPr>
          <p:cNvPr id="31" name="Straight Arrow Connector 30"/>
          <p:cNvCxnSpPr/>
          <p:nvPr/>
        </p:nvCxnSpPr>
        <p:spPr>
          <a:xfrm flipV="1">
            <a:off x="4785652" y="1933437"/>
            <a:ext cx="783390" cy="35609"/>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7207039" y="3642652"/>
            <a:ext cx="0" cy="498521"/>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7207039" y="2503176"/>
            <a:ext cx="0" cy="356086"/>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
        <p:nvSpPr>
          <p:cNvPr id="40" name="Rounded Rectangle 39"/>
          <p:cNvSpPr/>
          <p:nvPr/>
        </p:nvSpPr>
        <p:spPr>
          <a:xfrm>
            <a:off x="5711476" y="5850387"/>
            <a:ext cx="1709214" cy="498521"/>
          </a:xfrm>
          <a:prstGeom prst="roundRect">
            <a:avLst/>
          </a:prstGeom>
          <a:solidFill>
            <a:srgbClr val="C6D9F1"/>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rgbClr val="000000"/>
                </a:solidFill>
              </a:rPr>
              <a:t>Candidate</a:t>
            </a:r>
          </a:p>
        </p:txBody>
      </p:sp>
      <p:cxnSp>
        <p:nvCxnSpPr>
          <p:cNvPr id="41" name="Straight Arrow Connector 40"/>
          <p:cNvCxnSpPr/>
          <p:nvPr/>
        </p:nvCxnSpPr>
        <p:spPr>
          <a:xfrm flipV="1">
            <a:off x="4886225" y="5565518"/>
            <a:ext cx="754034" cy="178043"/>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
        <p:nvSpPr>
          <p:cNvPr id="25" name="Rounded Rectangle 24"/>
          <p:cNvSpPr/>
          <p:nvPr/>
        </p:nvSpPr>
        <p:spPr>
          <a:xfrm>
            <a:off x="5711476" y="5209432"/>
            <a:ext cx="1709214" cy="498521"/>
          </a:xfrm>
          <a:prstGeom prst="roundRect">
            <a:avLst/>
          </a:prstGeom>
          <a:solidFill>
            <a:srgbClr val="C6D9F1"/>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870" b="1" dirty="0">
                <a:solidFill>
                  <a:srgbClr val="000000"/>
                </a:solidFill>
              </a:rPr>
              <a:t>CEO (through e-mail)</a:t>
            </a:r>
          </a:p>
        </p:txBody>
      </p:sp>
      <p:cxnSp>
        <p:nvCxnSpPr>
          <p:cNvPr id="27" name="Straight Arrow Connector 26"/>
          <p:cNvCxnSpPr>
            <a:endCxn id="40" idx="1"/>
          </p:cNvCxnSpPr>
          <p:nvPr/>
        </p:nvCxnSpPr>
        <p:spPr>
          <a:xfrm>
            <a:off x="4785652" y="6064039"/>
            <a:ext cx="925824" cy="35609"/>
          </a:xfrm>
          <a:prstGeom prst="straightConnector1">
            <a:avLst/>
          </a:prstGeom>
          <a:ln w="12700">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3"/>
          <p:cNvSpPr>
            <a:spLocks noGrp="1"/>
          </p:cNvSpPr>
          <p:nvPr>
            <p:ph idx="1"/>
          </p:nvPr>
        </p:nvSpPr>
        <p:spPr>
          <a:xfrm>
            <a:off x="142876" y="1197527"/>
            <a:ext cx="9001126" cy="5142480"/>
          </a:xfrm>
        </p:spPr>
        <p:txBody>
          <a:bodyPr/>
          <a:lstStyle/>
          <a:p>
            <a:pPr algn="just" eaLnBrk="1" hangingPunct="1">
              <a:defRPr/>
            </a:pPr>
            <a:r>
              <a:rPr lang="en-US" altLang="en-US" sz="3365" dirty="0">
                <a:solidFill>
                  <a:srgbClr val="9D21A2"/>
                </a:solidFill>
              </a:rPr>
              <a:t>Result declaration after:</a:t>
            </a:r>
          </a:p>
          <a:p>
            <a:pPr lvl="1" algn="just" eaLnBrk="1" hangingPunct="1">
              <a:defRPr/>
            </a:pPr>
            <a:r>
              <a:rPr lang="en-US" altLang="en-US" sz="2990" dirty="0">
                <a:solidFill>
                  <a:srgbClr val="C00000"/>
                </a:solidFill>
              </a:rPr>
              <a:t>Completing  and Signing Form 20</a:t>
            </a:r>
          </a:p>
          <a:p>
            <a:pPr lvl="1" algn="just" eaLnBrk="1" hangingPunct="1">
              <a:defRPr/>
            </a:pPr>
            <a:r>
              <a:rPr lang="en-US" altLang="en-US" sz="2990" dirty="0">
                <a:solidFill>
                  <a:srgbClr val="C00000"/>
                </a:solidFill>
              </a:rPr>
              <a:t>Obtaining necessary approval from ECI, wherever needed.</a:t>
            </a:r>
          </a:p>
          <a:p>
            <a:pPr lvl="1" algn="just" eaLnBrk="1" hangingPunct="1">
              <a:defRPr/>
            </a:pPr>
            <a:r>
              <a:rPr lang="en-US" altLang="en-US" sz="2990" dirty="0">
                <a:solidFill>
                  <a:srgbClr val="C00000"/>
                </a:solidFill>
              </a:rPr>
              <a:t>Obtaining No Objection from ECI’s Observer</a:t>
            </a:r>
          </a:p>
          <a:p>
            <a:pPr lvl="1" algn="just" eaLnBrk="1" hangingPunct="1">
              <a:defRPr/>
            </a:pPr>
            <a:r>
              <a:rPr lang="en-US" altLang="en-US" sz="2990" dirty="0"/>
              <a:t>Any request for recount, if received, has been duly disposed of by a speaking order of the RO.</a:t>
            </a:r>
          </a:p>
          <a:p>
            <a:pPr marL="427355" lvl="1" indent="0" algn="just">
              <a:buNone/>
              <a:defRPr/>
            </a:pPr>
            <a:endParaRPr lang="en-US" altLang="en-US" sz="2990" dirty="0">
              <a:solidFill>
                <a:srgbClr val="FF0000"/>
              </a:solidFill>
            </a:endParaRPr>
          </a:p>
          <a:p>
            <a:pPr algn="just" eaLnBrk="1" hangingPunct="1">
              <a:defRPr/>
            </a:pPr>
            <a:r>
              <a:rPr lang="en-US" altLang="en-US" sz="3365" b="1" dirty="0">
                <a:solidFill>
                  <a:srgbClr val="C00000"/>
                </a:solidFill>
              </a:rPr>
              <a:t>Declare the result by loud  announcement</a:t>
            </a:r>
          </a:p>
        </p:txBody>
      </p:sp>
      <p:sp>
        <p:nvSpPr>
          <p:cNvPr id="81923" name="TextBox 1"/>
          <p:cNvSpPr txBox="1">
            <a:spLocks noChangeArrowheads="1"/>
          </p:cNvSpPr>
          <p:nvPr/>
        </p:nvSpPr>
        <p:spPr bwMode="auto">
          <a:xfrm>
            <a:off x="7505701" y="6350393"/>
            <a:ext cx="1600201"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IN" altLang="en-US" sz="1310"/>
              <a:t>56</a:t>
            </a:r>
          </a:p>
        </p:txBody>
      </p:sp>
      <p:sp>
        <p:nvSpPr>
          <p:cNvPr id="7" name="Title 1"/>
          <p:cNvSpPr>
            <a:spLocks noGrp="1"/>
          </p:cNvSpPr>
          <p:nvPr>
            <p:ph type="title"/>
          </p:nvPr>
        </p:nvSpPr>
        <p:spPr>
          <a:xfrm>
            <a:off x="1" y="224223"/>
            <a:ext cx="9144000" cy="537777"/>
          </a:xfrm>
          <a:solidFill>
            <a:srgbClr val="00B0F0"/>
          </a:solidFill>
        </p:spPr>
        <p:txBody>
          <a:bodyPr rtlCol="0">
            <a:noAutofit/>
          </a:bodyPr>
          <a:lstStyle/>
          <a:p>
            <a:pPr>
              <a:defRPr/>
            </a:pPr>
            <a:r>
              <a:rPr lang="en-US" sz="2990" b="1" dirty="0">
                <a:solidFill>
                  <a:srgbClr val="000000"/>
                </a:solidFill>
              </a:rPr>
              <a:t>Declaration of results    </a:t>
            </a:r>
          </a:p>
        </p:txBody>
      </p:sp>
      <p:sp>
        <p:nvSpPr>
          <p:cNvPr id="81925"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C901834-23D3-44A6-A055-AD7F3D6F7BAB}" type="slidenum">
              <a:rPr lang="en-US" altLang="en-US" smtClean="0">
                <a:solidFill>
                  <a:srgbClr val="898989"/>
                </a:solidFill>
              </a:rPr>
              <a:pPr/>
              <a:t>162</a:t>
            </a:fld>
            <a:endParaRPr lang="en-US" altLang="en-US">
              <a:solidFill>
                <a:srgbClr val="898989"/>
              </a:solidFill>
            </a:endParaRPr>
          </a:p>
        </p:txBody>
      </p:sp>
    </p:spTree>
  </p:cSld>
  <p:clrMapOvr>
    <a:masterClrMapping/>
  </p:clrMapOvr>
  <p:transition spd="slow" advClick="0">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40007"/>
            <a:ext cx="2895601" cy="341249"/>
          </a:xfrm>
        </p:spPr>
        <p:txBody>
          <a:bodyPr/>
          <a:lstStyle/>
          <a:p>
            <a:pPr>
              <a:defRPr/>
            </a:pPr>
            <a:r>
              <a:rPr lang="en-US" dirty="0"/>
              <a:t>Learning Module of RO/ARO</a:t>
            </a:r>
          </a:p>
        </p:txBody>
      </p:sp>
      <p:sp>
        <p:nvSpPr>
          <p:cNvPr id="97283" name="Slide Number Placeholder 5"/>
          <p:cNvSpPr>
            <a:spLocks noGrp="1"/>
          </p:cNvSpPr>
          <p:nvPr>
            <p:ph type="sldNum" sz="quarter" idx="12"/>
          </p:nvPr>
        </p:nvSpPr>
        <p:spPr bwMode="auto">
          <a:xfrm>
            <a:off x="6553201" y="6340007"/>
            <a:ext cx="2133600" cy="341249"/>
          </a:xfrm>
          <a:noFill/>
          <a:ln>
            <a:miter lim="800000"/>
          </a:ln>
        </p:spPr>
        <p:txBody>
          <a:bodyPr/>
          <a:lstStyle/>
          <a:p>
            <a:fld id="{0D0E179F-94D4-4C1D-B5F0-424400B03391}" type="slidenum">
              <a:rPr lang="en-US"/>
              <a:pPr/>
              <a:t>163</a:t>
            </a:fld>
            <a:endParaRPr lang="en-US"/>
          </a:p>
        </p:txBody>
      </p:sp>
      <p:sp>
        <p:nvSpPr>
          <p:cNvPr id="4" name="Content Placeholder 3"/>
          <p:cNvSpPr>
            <a:spLocks noGrp="1"/>
          </p:cNvSpPr>
          <p:nvPr>
            <p:ph idx="1"/>
          </p:nvPr>
        </p:nvSpPr>
        <p:spPr>
          <a:xfrm>
            <a:off x="457200" y="1197526"/>
            <a:ext cx="6096001" cy="474782"/>
          </a:xfrm>
        </p:spPr>
        <p:txBody>
          <a:bodyPr rtlCol="0">
            <a:normAutofit fontScale="92500" lnSpcReduction="20000"/>
          </a:bodyPr>
          <a:lstStyle/>
          <a:p>
            <a:pPr marL="0" indent="0" algn="ctr">
              <a:buNone/>
              <a:defRPr/>
            </a:pPr>
            <a:r>
              <a:rPr lang="en-US" dirty="0">
                <a:solidFill>
                  <a:srgbClr val="C00000"/>
                </a:solidFill>
              </a:rPr>
              <a:t>RO HB: Observer’s No Objection </a:t>
            </a:r>
          </a:p>
        </p:txBody>
      </p:sp>
      <p:pic>
        <p:nvPicPr>
          <p:cNvPr id="97285" name="Picture 2"/>
          <p:cNvPicPr>
            <a:picLocks noChangeAspect="1" noChangeArrowheads="1"/>
          </p:cNvPicPr>
          <p:nvPr/>
        </p:nvPicPr>
        <p:blipFill>
          <a:blip r:embed="rId2" cstate="print"/>
          <a:srcRect/>
          <a:stretch>
            <a:fillRect/>
          </a:stretch>
        </p:blipFill>
        <p:spPr bwMode="auto">
          <a:xfrm>
            <a:off x="457201" y="1826611"/>
            <a:ext cx="7939088" cy="3786385"/>
          </a:xfrm>
          <a:prstGeom prst="rect">
            <a:avLst/>
          </a:prstGeom>
          <a:noFill/>
          <a:ln w="9525">
            <a:noFill/>
            <a:miter lim="800000"/>
            <a:headEnd/>
            <a:tailEnd/>
          </a:ln>
        </p:spPr>
      </p:pic>
      <p:sp>
        <p:nvSpPr>
          <p:cNvPr id="7" name="Title 1"/>
          <p:cNvSpPr>
            <a:spLocks noGrp="1"/>
          </p:cNvSpPr>
          <p:nvPr>
            <p:ph type="title"/>
          </p:nvPr>
        </p:nvSpPr>
        <p:spPr>
          <a:xfrm>
            <a:off x="1" y="81789"/>
            <a:ext cx="9143999" cy="604011"/>
          </a:xfrm>
          <a:solidFill>
            <a:srgbClr val="00B0F0"/>
          </a:solidFill>
        </p:spPr>
        <p:txBody>
          <a:bodyPr rtlCol="0">
            <a:noAutofit/>
          </a:bodyPr>
          <a:lstStyle/>
          <a:p>
            <a:pPr>
              <a:defRPr/>
            </a:pPr>
            <a:r>
              <a:rPr lang="en-US" sz="2615" b="1" dirty="0">
                <a:solidFill>
                  <a:srgbClr val="000000"/>
                </a:solidFill>
              </a:rPr>
              <a:t>Declaration of result </a:t>
            </a:r>
          </a:p>
        </p:txBody>
      </p:sp>
    </p:spTree>
  </p:cSld>
  <p:clrMapOvr>
    <a:masterClrMapping/>
  </p:clrMapOvr>
  <p:transition spd="slow" advClick="0">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152400"/>
            <a:ext cx="9144000" cy="508906"/>
          </a:xfrm>
          <a:solidFill>
            <a:srgbClr val="00B0F0"/>
          </a:solidFill>
        </p:spPr>
        <p:style>
          <a:lnRef idx="1">
            <a:schemeClr val="accent3"/>
          </a:lnRef>
          <a:fillRef idx="2">
            <a:schemeClr val="accent3"/>
          </a:fillRef>
          <a:effectRef idx="1">
            <a:schemeClr val="accent3"/>
          </a:effectRef>
          <a:fontRef idx="minor">
            <a:schemeClr val="dk1"/>
          </a:fontRef>
        </p:style>
        <p:txBody>
          <a:bodyPr/>
          <a:lstStyle/>
          <a:p>
            <a:r>
              <a:rPr lang="en-IN" sz="2245" b="1" dirty="0"/>
              <a:t>Preparation of Form 21C By the Returning Officer</a:t>
            </a:r>
          </a:p>
        </p:txBody>
      </p:sp>
      <p:sp>
        <p:nvSpPr>
          <p:cNvPr id="3" name="Content Placeholder 2"/>
          <p:cNvSpPr>
            <a:spLocks noGrp="1"/>
          </p:cNvSpPr>
          <p:nvPr>
            <p:ph idx="1"/>
          </p:nvPr>
        </p:nvSpPr>
        <p:spPr>
          <a:xfrm>
            <a:off x="228600" y="914400"/>
            <a:ext cx="8458201" cy="5434508"/>
          </a:xfrm>
          <a:solidFill>
            <a:schemeClr val="bg1"/>
          </a:solidFill>
        </p:spPr>
        <p:txBody>
          <a:bodyPr>
            <a:normAutofit/>
          </a:bodyPr>
          <a:lstStyle/>
          <a:p>
            <a:pPr marL="0" indent="0" algn="just">
              <a:buNone/>
              <a:defRPr/>
            </a:pPr>
            <a:r>
              <a:rPr lang="en-IN" sz="2615" dirty="0"/>
              <a:t>As per the instruction of ECI No. 465/INST/2013-EPS dated: 9.1.2014, the Returning Officer to ensure: </a:t>
            </a:r>
          </a:p>
          <a:p>
            <a:pPr marL="480695" indent="-480695" algn="just">
              <a:buFont typeface="Arial" panose="020B0604020202020204" pitchFamily="34" charset="0"/>
              <a:buAutoNum type="alphaLcPeriod"/>
              <a:defRPr/>
            </a:pPr>
            <a:r>
              <a:rPr lang="en-IN" sz="2615" dirty="0"/>
              <a:t>Name of the Constituency is in accordance with the latest delimitation order.</a:t>
            </a:r>
          </a:p>
          <a:p>
            <a:pPr marL="480695" indent="-480695" algn="just">
              <a:buFont typeface="Arial" panose="020B0604020202020204" pitchFamily="34" charset="0"/>
              <a:buAutoNum type="alphaLcPeriod"/>
              <a:defRPr/>
            </a:pPr>
            <a:r>
              <a:rPr lang="en-IN" sz="2615" dirty="0">
                <a:solidFill>
                  <a:srgbClr val="C00000"/>
                </a:solidFill>
              </a:rPr>
              <a:t>Name &amp; address of the elected candidate is same as in Form 7A</a:t>
            </a:r>
          </a:p>
          <a:p>
            <a:pPr marL="480695" indent="-480695" algn="just">
              <a:buFont typeface="Arial" panose="020B0604020202020204" pitchFamily="34" charset="0"/>
              <a:buAutoNum type="alphaLcPeriod"/>
              <a:defRPr/>
            </a:pPr>
            <a:r>
              <a:rPr lang="en-IN" sz="2615" dirty="0"/>
              <a:t>Name of the sponsoring party as per latest notification on political parties and election symbols.</a:t>
            </a:r>
          </a:p>
          <a:p>
            <a:pPr marL="0" indent="0" algn="just">
              <a:buNone/>
              <a:defRPr/>
            </a:pPr>
            <a:endParaRPr lang="en-IN" sz="2615" dirty="0"/>
          </a:p>
          <a:p>
            <a:pPr marL="0" indent="0" algn="just">
              <a:buNone/>
              <a:defRPr/>
            </a:pPr>
            <a:r>
              <a:rPr lang="en-IN" sz="2615" dirty="0"/>
              <a:t>	</a:t>
            </a:r>
            <a:r>
              <a:rPr lang="en-IN" sz="2615" b="1" dirty="0">
                <a:solidFill>
                  <a:srgbClr val="C00000"/>
                </a:solidFill>
              </a:rPr>
              <a:t>RO to send ink signed Form 21C to CEO.</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3"/>
          <p:cNvSpPr>
            <a:spLocks noGrp="1"/>
          </p:cNvSpPr>
          <p:nvPr>
            <p:ph idx="1"/>
          </p:nvPr>
        </p:nvSpPr>
        <p:spPr>
          <a:xfrm>
            <a:off x="457200" y="470516"/>
            <a:ext cx="6096001" cy="5869490"/>
          </a:xfrm>
        </p:spPr>
        <p:txBody>
          <a:bodyPr/>
          <a:lstStyle/>
          <a:p>
            <a:pPr marL="0" indent="0">
              <a:buNone/>
            </a:pPr>
            <a:r>
              <a:rPr lang="en-US" altLang="en-US" sz="2615" b="1">
                <a:solidFill>
                  <a:srgbClr val="FF0000"/>
                </a:solidFill>
              </a:rPr>
              <a:t>Form 21 C</a:t>
            </a:r>
          </a:p>
        </p:txBody>
      </p:sp>
      <p:pic>
        <p:nvPicPr>
          <p:cNvPr id="8499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092184"/>
            <a:ext cx="8229601" cy="5541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TextBox 1"/>
          <p:cNvSpPr txBox="1">
            <a:spLocks noChangeArrowheads="1"/>
          </p:cNvSpPr>
          <p:nvPr/>
        </p:nvSpPr>
        <p:spPr bwMode="auto">
          <a:xfrm>
            <a:off x="7594601" y="6334072"/>
            <a:ext cx="148590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IN" altLang="en-US" sz="1310"/>
              <a:t>59</a:t>
            </a:r>
          </a:p>
        </p:txBody>
      </p:sp>
      <p:sp>
        <p:nvSpPr>
          <p:cNvPr id="84997"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D7CF0A7-EA1C-44D6-8765-7A73AE6760F5}" type="slidenum">
              <a:rPr lang="en-US" altLang="en-US" smtClean="0">
                <a:solidFill>
                  <a:srgbClr val="898989"/>
                </a:solidFill>
              </a:rPr>
              <a:pPr/>
              <a:t>165</a:t>
            </a:fld>
            <a:endParaRPr lang="en-US" altLang="en-US">
              <a:solidFill>
                <a:srgbClr val="898989"/>
              </a:solidFill>
            </a:endParaRPr>
          </a:p>
        </p:txBody>
      </p:sp>
    </p:spTree>
  </p:cSld>
  <p:clrMapOvr>
    <a:masterClrMapping/>
  </p:clrMapOvr>
  <p:transition spd="slow" advClick="0">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346143" y="910499"/>
          <a:ext cx="8562330" cy="5142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a:spLocks noGrp="1"/>
          </p:cNvSpPr>
          <p:nvPr>
            <p:ph type="title"/>
          </p:nvPr>
        </p:nvSpPr>
        <p:spPr>
          <a:xfrm>
            <a:off x="1" y="187130"/>
            <a:ext cx="9144000" cy="810097"/>
          </a:xfrm>
          <a:solidFill>
            <a:schemeClr val="accent3">
              <a:lumMod val="20000"/>
              <a:lumOff val="80000"/>
            </a:schemeClr>
          </a:solidFill>
        </p:spPr>
        <p:txBody>
          <a:bodyPr rtlCol="0">
            <a:noAutofit/>
          </a:bodyPr>
          <a:lstStyle/>
          <a:p>
            <a:pPr>
              <a:defRPr/>
            </a:pPr>
            <a:r>
              <a:rPr lang="en-US" sz="2615" b="1" dirty="0">
                <a:solidFill>
                  <a:srgbClr val="000000"/>
                </a:solidFill>
              </a:rPr>
              <a:t>Declaration of result </a:t>
            </a:r>
          </a:p>
        </p:txBody>
      </p:sp>
      <p:sp>
        <p:nvSpPr>
          <p:cNvPr id="86020"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AB1197-51C7-4B24-8D56-5F668B5C7539}" type="slidenum">
              <a:rPr lang="en-US" altLang="en-US" smtClean="0">
                <a:solidFill>
                  <a:srgbClr val="898989"/>
                </a:solidFill>
              </a:rPr>
              <a:pPr/>
              <a:t>166</a:t>
            </a:fld>
            <a:endParaRPr lang="en-US" altLang="en-US">
              <a:solidFill>
                <a:srgbClr val="898989"/>
              </a:solidFill>
            </a:endParaRPr>
          </a:p>
        </p:txBody>
      </p:sp>
    </p:spTree>
  </p:cSld>
  <p:clrMapOvr>
    <a:masterClrMapping/>
  </p:clrMapOvr>
  <p:transition spd="slow" advClick="0">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28601"/>
            <a:ext cx="9296400" cy="5892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FB3FE95-7A9E-4271-923F-41C0CEDE3EDF}" type="slidenum">
              <a:rPr lang="en-US" altLang="en-US" smtClean="0">
                <a:solidFill>
                  <a:srgbClr val="898989"/>
                </a:solidFill>
              </a:rPr>
              <a:pPr/>
              <a:t>167</a:t>
            </a:fld>
            <a:endParaRPr lang="en-US" altLang="en-US">
              <a:solidFill>
                <a:srgbClr val="898989"/>
              </a:solidFill>
            </a:endParaRPr>
          </a:p>
        </p:txBody>
      </p:sp>
      <p:sp>
        <p:nvSpPr>
          <p:cNvPr id="4" name="Content Placeholder 3"/>
          <p:cNvSpPr>
            <a:spLocks noGrp="1"/>
          </p:cNvSpPr>
          <p:nvPr>
            <p:ph idx="1"/>
          </p:nvPr>
        </p:nvSpPr>
        <p:spPr>
          <a:xfrm>
            <a:off x="2856070" y="-55720"/>
            <a:ext cx="3038888" cy="498521"/>
          </a:xfrm>
        </p:spPr>
        <p:txBody>
          <a:bodyPr rtlCol="0">
            <a:normAutofit fontScale="70000" lnSpcReduction="20000"/>
          </a:bodyPr>
          <a:lstStyle/>
          <a:p>
            <a:pPr marL="0" indent="0">
              <a:buNone/>
              <a:defRPr/>
            </a:pPr>
            <a:r>
              <a:rPr lang="en-US" sz="2615" b="1" dirty="0">
                <a:solidFill>
                  <a:srgbClr val="FF0000"/>
                </a:solidFill>
              </a:rPr>
              <a:t>Form </a:t>
            </a:r>
            <a:r>
              <a:rPr lang="en-US" sz="2615" b="1" dirty="0" err="1">
                <a:solidFill>
                  <a:srgbClr val="FF0000"/>
                </a:solidFill>
              </a:rPr>
              <a:t>21E</a:t>
            </a:r>
            <a:r>
              <a:rPr lang="en-US" sz="2615" b="1" dirty="0">
                <a:solidFill>
                  <a:srgbClr val="FF0000"/>
                </a:solidFill>
              </a:rPr>
              <a:t>: Return of Election</a:t>
            </a:r>
          </a:p>
        </p:txBody>
      </p:sp>
      <p:sp>
        <p:nvSpPr>
          <p:cNvPr id="5" name="Rectangle 4"/>
          <p:cNvSpPr/>
          <p:nvPr/>
        </p:nvSpPr>
        <p:spPr>
          <a:xfrm>
            <a:off x="-29852" y="6199358"/>
            <a:ext cx="8534400" cy="658642"/>
          </a:xfrm>
          <a:prstGeom prst="rect">
            <a:avLst/>
          </a:prstGeom>
        </p:spPr>
        <p:txBody>
          <a:bodyPr wrap="square">
            <a:spAutoFit/>
          </a:bodyPr>
          <a:lstStyle/>
          <a:p>
            <a:pPr marL="320675" indent="-320675">
              <a:lnSpc>
                <a:spcPct val="115000"/>
              </a:lnSpc>
              <a:buFont typeface="Arial" panose="020B0604020202020204" pitchFamily="34" charset="0"/>
              <a:buChar char="•"/>
              <a:tabLst>
                <a:tab pos="426720" algn="l"/>
              </a:tabLst>
            </a:pPr>
            <a:r>
              <a:rPr lang="en-US" sz="1600" dirty="0">
                <a:solidFill>
                  <a:srgbClr val="FF0000"/>
                </a:solidFill>
                <a:latin typeface="Calibri" panose="020F0502020204030204" pitchFamily="34" charset="0"/>
                <a:ea typeface="Calibri" panose="020F0502020204030204" pitchFamily="34" charset="0"/>
                <a:cs typeface="Times New Roman" panose="02020603050405020304" charset="0"/>
              </a:rPr>
              <a:t>Total number of votes for ‘None of the Above’ (NOTA) will not be calculated in valid votes.</a:t>
            </a:r>
          </a:p>
          <a:p>
            <a:pPr marL="320675" indent="-320675">
              <a:lnSpc>
                <a:spcPct val="115000"/>
              </a:lnSpc>
              <a:buFont typeface="Arial" panose="020B0604020202020204" pitchFamily="34" charset="0"/>
              <a:buChar char="•"/>
              <a:tabLst>
                <a:tab pos="426720" algn="l"/>
              </a:tabLst>
            </a:pPr>
            <a:r>
              <a:rPr lang="en-US" sz="1600" dirty="0">
                <a:solidFill>
                  <a:srgbClr val="FF0000"/>
                </a:solidFill>
                <a:latin typeface="Calibri" panose="020F0502020204030204" pitchFamily="34" charset="0"/>
                <a:ea typeface="Calibri" panose="020F0502020204030204" pitchFamily="34" charset="0"/>
                <a:cs typeface="Mangal"/>
              </a:rPr>
              <a:t>In 21E, serial of candidates is according to the list of contesting candidates (Form 7A).</a:t>
            </a:r>
            <a:endParaRPr lang="en-US" sz="1600" dirty="0">
              <a:solidFill>
                <a:srgbClr val="FF0000"/>
              </a:solidFill>
            </a:endParaRPr>
          </a:p>
        </p:txBody>
      </p:sp>
    </p:spTree>
  </p:cSld>
  <p:clrMapOvr>
    <a:masterClrMapping/>
  </p:clrMapOvr>
  <p:transition spd="slow" advClick="0">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4353" y="65470"/>
            <a:ext cx="9144000" cy="6615786"/>
          </a:xfrm>
          <a:prstGeom prst="rect">
            <a:avLst/>
          </a:prstGeom>
          <a:noFill/>
          <a:ln w="9525">
            <a:noFill/>
            <a:miter lim="800000"/>
            <a:headEnd/>
            <a:tailEnd/>
          </a:ln>
        </p:spPr>
      </p:pic>
      <p:sp>
        <p:nvSpPr>
          <p:cNvPr id="106500" name="Slide Number Placeholder 5"/>
          <p:cNvSpPr>
            <a:spLocks noGrp="1"/>
          </p:cNvSpPr>
          <p:nvPr>
            <p:ph type="sldNum" sz="quarter" idx="12"/>
          </p:nvPr>
        </p:nvSpPr>
        <p:spPr bwMode="auto">
          <a:xfrm>
            <a:off x="6553201" y="6340007"/>
            <a:ext cx="2133600" cy="341249"/>
          </a:xfrm>
          <a:noFill/>
          <a:ln>
            <a:miter lim="800000"/>
          </a:ln>
        </p:spPr>
        <p:txBody>
          <a:bodyPr/>
          <a:lstStyle/>
          <a:p>
            <a:fld id="{D3A6AA84-DBC2-4A49-B295-D955544A2231}" type="slidenum">
              <a:rPr lang="en-US"/>
              <a:pPr/>
              <a:t>168</a:t>
            </a:fld>
            <a:endParaRPr lang="en-US"/>
          </a:p>
        </p:txBody>
      </p:sp>
      <p:sp>
        <p:nvSpPr>
          <p:cNvPr id="106501" name="Content Placeholder 3"/>
          <p:cNvSpPr>
            <a:spLocks noGrp="1"/>
          </p:cNvSpPr>
          <p:nvPr>
            <p:ph idx="1"/>
          </p:nvPr>
        </p:nvSpPr>
        <p:spPr>
          <a:xfrm>
            <a:off x="76201" y="418589"/>
            <a:ext cx="3047999" cy="1397639"/>
          </a:xfrm>
        </p:spPr>
        <p:txBody>
          <a:bodyPr/>
          <a:lstStyle/>
          <a:p>
            <a:pPr marL="0" indent="0">
              <a:buNone/>
            </a:pPr>
            <a:r>
              <a:rPr lang="en-US" sz="2245" b="1" dirty="0">
                <a:solidFill>
                  <a:srgbClr val="FF0000"/>
                </a:solidFill>
              </a:rPr>
              <a:t>Form 22: Certificate of Election</a:t>
            </a:r>
          </a:p>
        </p:txBody>
      </p:sp>
    </p:spTree>
  </p:cSld>
  <p:clrMapOvr>
    <a:masterClrMapping/>
  </p:clrMapOvr>
  <p:transition spd="slow" advClick="0">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Slide Number Placeholder 5"/>
          <p:cNvSpPr>
            <a:spLocks noGrp="1"/>
          </p:cNvSpPr>
          <p:nvPr>
            <p:ph type="sldNum" sz="quarter" idx="12"/>
          </p:nvPr>
        </p:nvSpPr>
        <p:spPr bwMode="auto">
          <a:xfrm>
            <a:off x="6553201" y="6340007"/>
            <a:ext cx="2133600" cy="341249"/>
          </a:xfrm>
          <a:noFill/>
          <a:ln>
            <a:miter lim="800000"/>
          </a:ln>
        </p:spPr>
        <p:txBody>
          <a:bodyPr/>
          <a:lstStyle/>
          <a:p>
            <a:fld id="{25DDA4BD-B507-448E-B6F1-4FDC7A7227E7}" type="slidenum">
              <a:rPr lang="en-US"/>
              <a:pPr/>
              <a:t>169</a:t>
            </a:fld>
            <a:endParaRPr lang="en-US"/>
          </a:p>
        </p:txBody>
      </p:sp>
      <p:sp>
        <p:nvSpPr>
          <p:cNvPr id="107524" name="Content Placeholder 3"/>
          <p:cNvSpPr>
            <a:spLocks noGrp="1"/>
          </p:cNvSpPr>
          <p:nvPr>
            <p:ph idx="1"/>
          </p:nvPr>
        </p:nvSpPr>
        <p:spPr>
          <a:xfrm>
            <a:off x="1524000" y="1043222"/>
            <a:ext cx="6096001" cy="522260"/>
          </a:xfrm>
        </p:spPr>
        <p:txBody>
          <a:bodyPr/>
          <a:lstStyle/>
          <a:p>
            <a:pPr marL="0" indent="0" algn="ctr">
              <a:buNone/>
            </a:pPr>
            <a:r>
              <a:rPr lang="en-US" sz="2245" b="1"/>
              <a:t>Acknowledgement from returned candidate</a:t>
            </a:r>
          </a:p>
        </p:txBody>
      </p:sp>
      <p:pic>
        <p:nvPicPr>
          <p:cNvPr id="107525" name="Picture 2"/>
          <p:cNvPicPr>
            <a:picLocks noChangeAspect="1" noChangeArrowheads="1"/>
          </p:cNvPicPr>
          <p:nvPr/>
        </p:nvPicPr>
        <p:blipFill>
          <a:blip r:embed="rId2" cstate="print"/>
          <a:srcRect/>
          <a:stretch>
            <a:fillRect/>
          </a:stretch>
        </p:blipFill>
        <p:spPr bwMode="auto">
          <a:xfrm>
            <a:off x="381000" y="1791003"/>
            <a:ext cx="8458201" cy="4106862"/>
          </a:xfrm>
          <a:prstGeom prst="rect">
            <a:avLst/>
          </a:prstGeom>
          <a:noFill/>
          <a:ln w="9525">
            <a:noFill/>
            <a:miter lim="800000"/>
            <a:headEnd/>
            <a:tailEnd/>
          </a:ln>
        </p:spPr>
      </p:pic>
      <p:sp>
        <p:nvSpPr>
          <p:cNvPr id="7" name="Title 1"/>
          <p:cNvSpPr>
            <a:spLocks noGrp="1"/>
          </p:cNvSpPr>
          <p:nvPr>
            <p:ph type="title"/>
          </p:nvPr>
        </p:nvSpPr>
        <p:spPr>
          <a:xfrm>
            <a:off x="-13063" y="63303"/>
            <a:ext cx="9144000" cy="537777"/>
          </a:xfrm>
          <a:solidFill>
            <a:srgbClr val="00B0F0"/>
          </a:solidFill>
        </p:spPr>
        <p:txBody>
          <a:bodyPr rtlCol="0">
            <a:noAutofit/>
          </a:bodyPr>
          <a:lstStyle/>
          <a:p>
            <a:pPr>
              <a:defRPr/>
            </a:pPr>
            <a:r>
              <a:rPr lang="en-US" sz="2990" b="1" dirty="0">
                <a:solidFill>
                  <a:srgbClr val="000000"/>
                </a:solidFill>
              </a:rPr>
              <a:t>Declaration of result </a:t>
            </a:r>
          </a:p>
        </p:txBody>
      </p:sp>
    </p:spTree>
  </p:cSld>
  <p:clrMapOvr>
    <a:masterClrMapping/>
  </p:clrMapOvr>
  <p:transition spd="slow"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7429500" y="6313301"/>
            <a:ext cx="171450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IN" altLang="en-US" sz="1310"/>
              <a:t>19</a:t>
            </a:r>
          </a:p>
        </p:txBody>
      </p:sp>
      <p:pic>
        <p:nvPicPr>
          <p:cNvPr id="26627"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8554"/>
            <a:ext cx="9404023" cy="6829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CC615F-E42A-4951-BCBE-B341F6569F67}" type="slidenum">
              <a:rPr lang="en-US" altLang="en-US" smtClean="0">
                <a:solidFill>
                  <a:srgbClr val="898989"/>
                </a:solidFill>
              </a:rPr>
              <a:pPr/>
              <a:t>17</a:t>
            </a:fld>
            <a:endParaRPr lang="en-US" altLang="en-US">
              <a:solidFill>
                <a:srgbClr val="898989"/>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Slide Number Placeholder 5"/>
          <p:cNvSpPr>
            <a:spLocks noGrp="1"/>
          </p:cNvSpPr>
          <p:nvPr>
            <p:ph type="sldNum" sz="quarter" idx="12"/>
          </p:nvPr>
        </p:nvSpPr>
        <p:spPr bwMode="auto">
          <a:xfrm>
            <a:off x="6553201" y="6340007"/>
            <a:ext cx="2133600" cy="341249"/>
          </a:xfrm>
          <a:noFill/>
          <a:ln>
            <a:miter lim="800000"/>
          </a:ln>
        </p:spPr>
        <p:txBody>
          <a:bodyPr/>
          <a:lstStyle/>
          <a:p>
            <a:fld id="{1745B20E-D430-43D1-999A-A1FB7F2D1A64}" type="slidenum">
              <a:rPr lang="en-US"/>
              <a:pPr/>
              <a:t>170</a:t>
            </a:fld>
            <a:endParaRPr lang="en-US"/>
          </a:p>
        </p:txBody>
      </p:sp>
      <p:sp>
        <p:nvSpPr>
          <p:cNvPr id="105476" name="Content Placeholder 3"/>
          <p:cNvSpPr>
            <a:spLocks noGrp="1"/>
          </p:cNvSpPr>
          <p:nvPr>
            <p:ph idx="1"/>
          </p:nvPr>
        </p:nvSpPr>
        <p:spPr>
          <a:xfrm>
            <a:off x="1" y="997227"/>
            <a:ext cx="8991599" cy="5860773"/>
          </a:xfrm>
        </p:spPr>
        <p:txBody>
          <a:bodyPr>
            <a:noAutofit/>
          </a:bodyPr>
          <a:lstStyle/>
          <a:p>
            <a:pPr algn="just" eaLnBrk="1" hangingPunct="1"/>
            <a:r>
              <a:rPr lang="en-US" sz="2245" dirty="0"/>
              <a:t>As soon as  a candidate is declared elected, you should grant to such candidate, a certificate of election in Form 22.</a:t>
            </a:r>
          </a:p>
          <a:p>
            <a:pPr algn="just" eaLnBrk="1" hangingPunct="1"/>
            <a:r>
              <a:rPr lang="en-US" sz="2245" dirty="0">
                <a:solidFill>
                  <a:srgbClr val="C00000"/>
                </a:solidFill>
              </a:rPr>
              <a:t>Only candidate or in his absence, a person </a:t>
            </a:r>
            <a:r>
              <a:rPr lang="en-US" sz="2245" dirty="0">
                <a:solidFill>
                  <a:srgbClr val="7030A0"/>
                </a:solidFill>
              </a:rPr>
              <a:t>duly authorized </a:t>
            </a:r>
            <a:r>
              <a:rPr lang="en-US" sz="2245" dirty="0">
                <a:solidFill>
                  <a:srgbClr val="C00000"/>
                </a:solidFill>
              </a:rPr>
              <a:t>by the candidate and who is personally known to the RO, can receive the certificate of  election from RO. </a:t>
            </a:r>
          </a:p>
          <a:p>
            <a:pPr algn="just" eaLnBrk="1" hangingPunct="1"/>
            <a:r>
              <a:rPr lang="en-US" sz="2245" dirty="0"/>
              <a:t>Only </a:t>
            </a:r>
            <a:r>
              <a:rPr lang="en-US" sz="2245" dirty="0">
                <a:solidFill>
                  <a:srgbClr val="FF0000"/>
                </a:solidFill>
              </a:rPr>
              <a:t>2 </a:t>
            </a:r>
            <a:r>
              <a:rPr lang="en-US" sz="2245" dirty="0">
                <a:solidFill>
                  <a:srgbClr val="7030A0"/>
                </a:solidFill>
              </a:rPr>
              <a:t>persons </a:t>
            </a:r>
            <a:r>
              <a:rPr lang="en-US" sz="2245" dirty="0"/>
              <a:t>can be present excluding the candidate or duly authorized person by the candidate for receiving the certificate of election from RO.</a:t>
            </a:r>
          </a:p>
          <a:p>
            <a:pPr algn="just" eaLnBrk="1" hangingPunct="1"/>
            <a:r>
              <a:rPr lang="en-US" sz="2245" dirty="0">
                <a:solidFill>
                  <a:srgbClr val="C00000"/>
                </a:solidFill>
              </a:rPr>
              <a:t>Obtain from candidate an </a:t>
            </a:r>
            <a:r>
              <a:rPr lang="en-US" sz="2245" dirty="0">
                <a:solidFill>
                  <a:srgbClr val="7030A0"/>
                </a:solidFill>
              </a:rPr>
              <a:t>acknowledgement</a:t>
            </a:r>
            <a:r>
              <a:rPr lang="en-US" sz="2245" dirty="0">
                <a:solidFill>
                  <a:srgbClr val="C00000"/>
                </a:solidFill>
              </a:rPr>
              <a:t> of its receipt duly signed (in </a:t>
            </a:r>
            <a:r>
              <a:rPr lang="en-US" sz="2245" dirty="0">
                <a:solidFill>
                  <a:srgbClr val="7030A0"/>
                </a:solidFill>
              </a:rPr>
              <a:t>any language</a:t>
            </a:r>
            <a:r>
              <a:rPr lang="en-US" sz="2245" dirty="0">
                <a:solidFill>
                  <a:srgbClr val="C00000"/>
                </a:solidFill>
              </a:rPr>
              <a:t>) by the candidate. </a:t>
            </a:r>
          </a:p>
          <a:p>
            <a:pPr algn="just" eaLnBrk="1" hangingPunct="1"/>
            <a:r>
              <a:rPr lang="en-US" sz="2245" dirty="0"/>
              <a:t>Send this acknowledgement by registered Post  with AD.  </a:t>
            </a:r>
          </a:p>
        </p:txBody>
      </p:sp>
      <p:sp>
        <p:nvSpPr>
          <p:cNvPr id="8" name="Title 1"/>
          <p:cNvSpPr>
            <a:spLocks noGrp="1"/>
          </p:cNvSpPr>
          <p:nvPr>
            <p:ph type="title"/>
          </p:nvPr>
        </p:nvSpPr>
        <p:spPr>
          <a:xfrm>
            <a:off x="1" y="187130"/>
            <a:ext cx="9144000" cy="633353"/>
          </a:xfrm>
          <a:solidFill>
            <a:srgbClr val="00B0F0"/>
          </a:solidFill>
        </p:spPr>
        <p:txBody>
          <a:bodyPr rtlCol="0">
            <a:noAutofit/>
          </a:bodyPr>
          <a:lstStyle/>
          <a:p>
            <a:pPr>
              <a:defRPr/>
            </a:pPr>
            <a:r>
              <a:rPr lang="en-US" sz="2990" b="1" dirty="0">
                <a:solidFill>
                  <a:srgbClr val="000000"/>
                </a:solidFill>
              </a:rPr>
              <a:t>Declaration of result </a:t>
            </a:r>
          </a:p>
        </p:txBody>
      </p:sp>
    </p:spTree>
  </p:cSld>
  <p:clrMapOvr>
    <a:masterClrMapping/>
  </p:clrMapOvr>
  <p:transition spd="slow" advClick="0">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40007"/>
            <a:ext cx="2895601" cy="341249"/>
          </a:xfrm>
        </p:spPr>
        <p:txBody>
          <a:bodyPr/>
          <a:lstStyle/>
          <a:p>
            <a:pPr>
              <a:defRPr/>
            </a:pPr>
            <a:r>
              <a:rPr lang="en-US" dirty="0"/>
              <a:t>Learning Module of RO/ARO</a:t>
            </a:r>
          </a:p>
        </p:txBody>
      </p:sp>
      <p:sp>
        <p:nvSpPr>
          <p:cNvPr id="108547" name="Slide Number Placeholder 5"/>
          <p:cNvSpPr>
            <a:spLocks noGrp="1"/>
          </p:cNvSpPr>
          <p:nvPr>
            <p:ph type="sldNum" sz="quarter" idx="12"/>
          </p:nvPr>
        </p:nvSpPr>
        <p:spPr bwMode="auto">
          <a:xfrm>
            <a:off x="6553201" y="6340007"/>
            <a:ext cx="2133600" cy="341249"/>
          </a:xfrm>
          <a:noFill/>
          <a:ln>
            <a:miter lim="800000"/>
          </a:ln>
        </p:spPr>
        <p:txBody>
          <a:bodyPr/>
          <a:lstStyle/>
          <a:p>
            <a:fld id="{9A6C67B0-16A3-4FCC-830A-F5B057E2C17C}" type="slidenum">
              <a:rPr lang="en-US"/>
              <a:pPr/>
              <a:t>171</a:t>
            </a:fld>
            <a:endParaRPr lang="en-US"/>
          </a:p>
        </p:txBody>
      </p:sp>
      <p:graphicFrame>
        <p:nvGraphicFramePr>
          <p:cNvPr id="3" name="Content Placeholder 2"/>
          <p:cNvGraphicFramePr>
            <a:graphicFrameLocks noGrp="1"/>
          </p:cNvGraphicFramePr>
          <p:nvPr>
            <p:ph idx="1"/>
          </p:nvPr>
        </p:nvGraphicFramePr>
        <p:xfrm>
          <a:off x="144312" y="1208841"/>
          <a:ext cx="8847881" cy="5142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a:spLocks noGrp="1"/>
          </p:cNvSpPr>
          <p:nvPr>
            <p:ph type="title"/>
          </p:nvPr>
        </p:nvSpPr>
        <p:spPr>
          <a:xfrm>
            <a:off x="1" y="187131"/>
            <a:ext cx="9144000" cy="422470"/>
          </a:xfrm>
          <a:solidFill>
            <a:srgbClr val="00B0F0"/>
          </a:solidFill>
        </p:spPr>
        <p:txBody>
          <a:bodyPr rtlCol="0">
            <a:noAutofit/>
          </a:bodyPr>
          <a:lstStyle/>
          <a:p>
            <a:pPr>
              <a:defRPr/>
            </a:pPr>
            <a:r>
              <a:rPr lang="en-US" sz="2615" b="1" dirty="0">
                <a:solidFill>
                  <a:srgbClr val="000000"/>
                </a:solidFill>
              </a:rPr>
              <a:t>Declaration of result </a:t>
            </a:r>
          </a:p>
        </p:txBody>
      </p:sp>
    </p:spTree>
  </p:cSld>
  <p:clrMapOvr>
    <a:masterClrMapping/>
  </p:clrMapOvr>
  <p:transition spd="slow" advClick="0">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 y="0"/>
            <a:ext cx="9144000" cy="457200"/>
          </a:xfrm>
          <a:solidFill>
            <a:srgbClr val="00B0F0"/>
          </a:solidFill>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IN" b="1" dirty="0"/>
              <a:t>Forms to be submitted to ECI</a:t>
            </a:r>
          </a:p>
        </p:txBody>
      </p:sp>
      <p:sp>
        <p:nvSpPr>
          <p:cNvPr id="3" name="Content Placeholder 2"/>
          <p:cNvSpPr>
            <a:spLocks noGrp="1"/>
          </p:cNvSpPr>
          <p:nvPr>
            <p:ph idx="1"/>
          </p:nvPr>
        </p:nvSpPr>
        <p:spPr>
          <a:xfrm>
            <a:off x="2" y="762000"/>
            <a:ext cx="9143998" cy="5729343"/>
          </a:xfrm>
          <a:solidFill>
            <a:schemeClr val="bg1"/>
          </a:solidFill>
        </p:spPr>
        <p:style>
          <a:lnRef idx="1">
            <a:schemeClr val="accent5"/>
          </a:lnRef>
          <a:fillRef idx="2">
            <a:schemeClr val="accent5"/>
          </a:fillRef>
          <a:effectRef idx="1">
            <a:schemeClr val="accent5"/>
          </a:effectRef>
          <a:fontRef idx="minor">
            <a:schemeClr val="dk1"/>
          </a:fontRef>
        </p:style>
        <p:txBody>
          <a:bodyPr>
            <a:normAutofit/>
          </a:bodyPr>
          <a:lstStyle/>
          <a:p>
            <a:pPr lvl="0"/>
            <a:r>
              <a:rPr lang="en-IN" sz="3180" b="1" dirty="0"/>
              <a:t>Form 20 – Final Result Sheet </a:t>
            </a:r>
          </a:p>
          <a:p>
            <a:pPr lvl="0"/>
            <a:r>
              <a:rPr lang="en-IN" sz="3180" b="1" dirty="0"/>
              <a:t>Fax Message</a:t>
            </a:r>
          </a:p>
          <a:p>
            <a:pPr lvl="0"/>
            <a:r>
              <a:rPr lang="en-IN" sz="3180" b="1" dirty="0"/>
              <a:t>Form 21C – Declaration of Result (</a:t>
            </a:r>
            <a:r>
              <a:rPr lang="en-IN" sz="2400" b="1" dirty="0">
                <a:solidFill>
                  <a:srgbClr val="0070C0"/>
                </a:solidFill>
              </a:rPr>
              <a:t>21D for Bye election</a:t>
            </a:r>
            <a:r>
              <a:rPr lang="en-IN" sz="2400" b="1" dirty="0"/>
              <a:t>)</a:t>
            </a:r>
          </a:p>
          <a:p>
            <a:pPr lvl="0"/>
            <a:r>
              <a:rPr lang="en-IN" sz="3180" b="1" dirty="0"/>
              <a:t>Form 21E – Return of Election </a:t>
            </a:r>
          </a:p>
          <a:p>
            <a:pPr lvl="0"/>
            <a:r>
              <a:rPr lang="en-IN" sz="3180" b="1" dirty="0"/>
              <a:t>Form 22 – Certificate of Election</a:t>
            </a:r>
          </a:p>
          <a:p>
            <a:pPr lvl="0"/>
            <a:r>
              <a:rPr lang="en-IN" sz="3180" b="1" dirty="0"/>
              <a:t>Acknowledgement</a:t>
            </a:r>
          </a:p>
          <a:p>
            <a:pPr lvl="0"/>
            <a:r>
              <a:rPr lang="en-IN" sz="3180" b="1" dirty="0">
                <a:solidFill>
                  <a:srgbClr val="7030A0"/>
                </a:solidFill>
              </a:rPr>
              <a:t>2 unused EVM ballot paper </a:t>
            </a:r>
          </a:p>
          <a:p>
            <a:endParaRPr lang="en-IN" dirty="0"/>
          </a:p>
          <a:p>
            <a:pPr marL="0" indent="0">
              <a:buNone/>
            </a:pPr>
            <a:r>
              <a:rPr lang="en-IN" dirty="0"/>
              <a:t> </a:t>
            </a:r>
            <a:r>
              <a:rPr lang="en-IN" sz="3600" b="1" dirty="0">
                <a:solidFill>
                  <a:srgbClr val="C00000"/>
                </a:solidFill>
              </a:rPr>
              <a:t>Signed by RO in original and stamped properly</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2" y="728679"/>
            <a:ext cx="9032875" cy="5424382"/>
          </a:xfrm>
        </p:spPr>
        <p:txBody>
          <a:bodyPr rtlCol="0">
            <a:normAutofit/>
          </a:bodyPr>
          <a:lstStyle/>
          <a:p>
            <a:pPr marL="0" indent="0" algn="ctr">
              <a:buNone/>
              <a:defRPr/>
            </a:pPr>
            <a:r>
              <a:rPr lang="en-US" sz="2615" b="1" dirty="0">
                <a:solidFill>
                  <a:srgbClr val="00B0F0"/>
                </a:solidFill>
              </a:rPr>
              <a:t>Report result of election  also to:</a:t>
            </a:r>
          </a:p>
          <a:p>
            <a:pPr>
              <a:buFont typeface="Arial" panose="020B0604020202020204"/>
              <a:buChar char="•"/>
              <a:defRPr/>
            </a:pPr>
            <a:endParaRPr lang="en-US" sz="2615" dirty="0"/>
          </a:p>
        </p:txBody>
      </p:sp>
      <p:graphicFrame>
        <p:nvGraphicFramePr>
          <p:cNvPr id="3" name="Diagram 2"/>
          <p:cNvGraphicFramePr/>
          <p:nvPr/>
        </p:nvGraphicFramePr>
        <p:xfrm>
          <a:off x="11297" y="1488399"/>
          <a:ext cx="9132704" cy="5157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068"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F3E173-8E61-4EE9-9C1B-49E48E7A6970}" type="slidenum">
              <a:rPr lang="en-US" altLang="en-US" smtClean="0">
                <a:solidFill>
                  <a:srgbClr val="898989"/>
                </a:solidFill>
              </a:rPr>
              <a:pPr/>
              <a:t>173</a:t>
            </a:fld>
            <a:endParaRPr lang="en-US" altLang="en-US">
              <a:solidFill>
                <a:srgbClr val="898989"/>
              </a:solidFill>
            </a:endParaRPr>
          </a:p>
        </p:txBody>
      </p:sp>
    </p:spTree>
  </p:cSld>
  <p:clrMapOvr>
    <a:masterClrMapping/>
  </p:clrMapOvr>
  <p:transition spd="slow" advClick="0">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02197"/>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r>
              <a:rPr lang="en-US" altLang="en-US" sz="4000" b="1" dirty="0">
                <a:solidFill>
                  <a:schemeClr val="tx1"/>
                </a:solidFill>
              </a:rPr>
              <a:t>Sealing of EVM-VVPATs and other important papers</a:t>
            </a:r>
          </a:p>
          <a:p>
            <a:pPr marL="1657350" lvl="2" indent="-742950">
              <a:buAutoNum type="arabicPeriod"/>
            </a:pPr>
            <a:r>
              <a:rPr lang="en-US" sz="2800" b="1" dirty="0">
                <a:solidFill>
                  <a:srgbClr val="7030A0"/>
                </a:solidFill>
              </a:rPr>
              <a:t>Sealing of EVM/VVPATs</a:t>
            </a:r>
          </a:p>
          <a:p>
            <a:pPr marL="1657350" lvl="2" indent="-742950">
              <a:buAutoNum type="arabicPeriod"/>
            </a:pPr>
            <a:r>
              <a:rPr lang="en-US" sz="2800" b="1" dirty="0">
                <a:solidFill>
                  <a:srgbClr val="7030A0"/>
                </a:solidFill>
              </a:rPr>
              <a:t>Sealing of Statutory Papers</a:t>
            </a:r>
          </a:p>
          <a:p>
            <a:pPr marL="1657350" lvl="2" indent="-742950">
              <a:buAutoNum type="arabicPeriod"/>
            </a:pPr>
            <a:r>
              <a:rPr lang="en-US" sz="2800" b="1" dirty="0">
                <a:solidFill>
                  <a:srgbClr val="7030A0"/>
                </a:solidFill>
              </a:rPr>
              <a:t>Proceeding</a:t>
            </a: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11162"/>
          </a:xfrm>
          <a:solidFill>
            <a:srgbClr val="00B0F0"/>
          </a:solidFill>
        </p:spPr>
        <p:txBody>
          <a:bodyPr>
            <a:normAutofit fontScale="90000"/>
          </a:bodyPr>
          <a:lstStyle/>
          <a:p>
            <a:r>
              <a:rPr lang="en-US" b="1" dirty="0"/>
              <a:t>Sealing of EVM-VVPATs after Counting</a:t>
            </a:r>
            <a:endParaRPr lang="en-US" dirty="0"/>
          </a:p>
        </p:txBody>
      </p:sp>
      <p:sp>
        <p:nvSpPr>
          <p:cNvPr id="3" name="Content Placeholder 2"/>
          <p:cNvSpPr>
            <a:spLocks noGrp="1"/>
          </p:cNvSpPr>
          <p:nvPr>
            <p:ph idx="1"/>
          </p:nvPr>
        </p:nvSpPr>
        <p:spPr>
          <a:xfrm>
            <a:off x="304800" y="838200"/>
            <a:ext cx="8534400" cy="5638800"/>
          </a:xfrm>
        </p:spPr>
        <p:txBody>
          <a:bodyPr>
            <a:normAutofit fontScale="85000" lnSpcReduction="20000"/>
          </a:bodyPr>
          <a:lstStyle/>
          <a:p>
            <a:pPr lvl="0" algn="just"/>
            <a:r>
              <a:rPr lang="en-US" sz="2800" dirty="0"/>
              <a:t>After completion of counting of votes, CU and Bus will be kept in strong room. It has to be kept under double lock - one key with DEO and one with Dy. DEO.  VVPAT slips </a:t>
            </a:r>
            <a:r>
              <a:rPr lang="en-US" sz="2800" dirty="0">
                <a:highlight>
                  <a:srgbClr val="FFFF00"/>
                </a:highlight>
              </a:rPr>
              <a:t>have to be taken out from VVPAT</a:t>
            </a:r>
            <a:r>
              <a:rPr lang="en-US" sz="2800" dirty="0"/>
              <a:t>.  VVPAT slips have to be sealed in black envelop and stored in sealed trunk with statutory papers.  VVPAT paper roll compartment will remain sealed till C+10 days for </a:t>
            </a:r>
            <a:r>
              <a:rPr lang="en-US" sz="2800" dirty="0" err="1"/>
              <a:t>c&amp;V</a:t>
            </a:r>
            <a:r>
              <a:rPr lang="en-US" sz="2800" dirty="0"/>
              <a:t> petition. Thereafter VVPAT will be kept in warehouse not in strong room. </a:t>
            </a:r>
            <a:r>
              <a:rPr lang="en-US" sz="2800" dirty="0">
                <a:solidFill>
                  <a:srgbClr val="FF0000"/>
                </a:solidFill>
              </a:rPr>
              <a:t>No sealing of VVPAT is required.</a:t>
            </a:r>
          </a:p>
          <a:p>
            <a:pPr algn="just"/>
            <a:r>
              <a:rPr lang="en-US" dirty="0">
                <a:solidFill>
                  <a:srgbClr val="C00000"/>
                </a:solidFill>
              </a:rPr>
              <a:t>Close the outer cover of the Result Section and reseal it.</a:t>
            </a:r>
            <a:endParaRPr lang="en-US" b="1" dirty="0">
              <a:solidFill>
                <a:srgbClr val="C00000"/>
              </a:solidFill>
            </a:endParaRPr>
          </a:p>
          <a:p>
            <a:pPr algn="just"/>
            <a:r>
              <a:rPr lang="en-US" b="1" dirty="0"/>
              <a:t>T</a:t>
            </a:r>
            <a:r>
              <a:rPr lang="en-US" dirty="0"/>
              <a:t>he control unit is to be resealed with ROs seal and the seals of such of the candidates or their election agents who may desire to affix their seals thereon</a:t>
            </a:r>
            <a:r>
              <a:rPr lang="en-IN" dirty="0"/>
              <a:t>.</a:t>
            </a:r>
          </a:p>
          <a:p>
            <a:pPr algn="just"/>
            <a:r>
              <a:rPr lang="en-US" dirty="0">
                <a:solidFill>
                  <a:srgbClr val="C00000"/>
                </a:solidFill>
              </a:rPr>
              <a:t>Keep the control unit so resealed in its carrying case.</a:t>
            </a:r>
            <a:endParaRPr lang="en-IN" dirty="0">
              <a:solidFill>
                <a:srgbClr val="C00000"/>
              </a:solidFill>
            </a:endParaRPr>
          </a:p>
          <a:p>
            <a:pPr algn="just"/>
            <a:r>
              <a:rPr lang="en-US" dirty="0"/>
              <a:t>Reseal the carrying case.</a:t>
            </a:r>
          </a:p>
          <a:p>
            <a:pPr algn="just"/>
            <a:r>
              <a:rPr lang="en-US" dirty="0">
                <a:solidFill>
                  <a:srgbClr val="C00000"/>
                </a:solidFill>
              </a:rPr>
              <a:t>Put a secret seal of the Commission in addition to ROs own seals</a:t>
            </a:r>
            <a:r>
              <a:rPr lang="en-IN" dirty="0">
                <a:solidFill>
                  <a:srgbClr val="C00000"/>
                </a:solidFill>
              </a:rPr>
              <a:t> </a:t>
            </a:r>
          </a:p>
          <a:p>
            <a:pPr algn="just"/>
            <a:endParaRPr lang="en-IN" dirty="0"/>
          </a:p>
          <a:p>
            <a:pPr algn="just"/>
            <a:endParaRPr 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5" y="15240"/>
            <a:ext cx="9144000" cy="471541"/>
          </a:xfrm>
          <a:solidFill>
            <a:srgbClr val="00B0F0"/>
          </a:solidFill>
        </p:spPr>
        <p:style>
          <a:lnRef idx="1">
            <a:schemeClr val="accent4"/>
          </a:lnRef>
          <a:fillRef idx="2">
            <a:schemeClr val="accent4"/>
          </a:fillRef>
          <a:effectRef idx="1">
            <a:schemeClr val="accent4"/>
          </a:effectRef>
          <a:fontRef idx="minor">
            <a:schemeClr val="dk1"/>
          </a:fontRef>
        </p:style>
        <p:txBody>
          <a:bodyPr>
            <a:noAutofit/>
          </a:bodyPr>
          <a:lstStyle/>
          <a:p>
            <a:r>
              <a:rPr lang="en-US" sz="3200" b="1" dirty="0"/>
              <a:t>Sealing of other Election Papers</a:t>
            </a:r>
            <a:endParaRPr lang="en-US" sz="3200" dirty="0"/>
          </a:p>
        </p:txBody>
      </p:sp>
      <p:sp>
        <p:nvSpPr>
          <p:cNvPr id="3" name="Content Placeholder 2"/>
          <p:cNvSpPr>
            <a:spLocks noGrp="1"/>
          </p:cNvSpPr>
          <p:nvPr>
            <p:ph idx="1"/>
          </p:nvPr>
        </p:nvSpPr>
        <p:spPr>
          <a:xfrm>
            <a:off x="342473" y="609600"/>
            <a:ext cx="8530270" cy="4700339"/>
          </a:xfrm>
        </p:spPr>
        <p:txBody>
          <a:bodyPr>
            <a:normAutofit fontScale="85000" lnSpcReduction="20000"/>
          </a:bodyPr>
          <a:lstStyle/>
          <a:p>
            <a:pPr marL="0" indent="0" algn="just">
              <a:buNone/>
            </a:pPr>
            <a:r>
              <a:rPr lang="en-US" b="1" dirty="0"/>
              <a:t>The packets of</a:t>
            </a:r>
            <a:r>
              <a:rPr lang="en-US" dirty="0"/>
              <a:t>-</a:t>
            </a:r>
          </a:p>
          <a:p>
            <a:pPr algn="just"/>
            <a:r>
              <a:rPr lang="en-US" dirty="0"/>
              <a:t>Registers of Voters in </a:t>
            </a:r>
            <a:r>
              <a:rPr lang="en-US" dirty="0">
                <a:solidFill>
                  <a:srgbClr val="FF0000"/>
                </a:solidFill>
              </a:rPr>
              <a:t>Form 17A</a:t>
            </a:r>
            <a:r>
              <a:rPr lang="en-US" dirty="0"/>
              <a:t>, including the voter slips.</a:t>
            </a:r>
            <a:endParaRPr lang="en-IN" dirty="0"/>
          </a:p>
          <a:p>
            <a:pPr algn="just"/>
            <a:r>
              <a:rPr lang="en-US" dirty="0">
                <a:solidFill>
                  <a:srgbClr val="FF0000"/>
                </a:solidFill>
              </a:rPr>
              <a:t>Unused postal ballot papers with counterfoils</a:t>
            </a:r>
            <a:r>
              <a:rPr lang="en-US" dirty="0"/>
              <a:t> attached thereto;</a:t>
            </a:r>
            <a:endParaRPr lang="en-IN" dirty="0"/>
          </a:p>
          <a:p>
            <a:pPr algn="just"/>
            <a:r>
              <a:rPr lang="en-US" dirty="0">
                <a:solidFill>
                  <a:srgbClr val="FF0000"/>
                </a:solidFill>
              </a:rPr>
              <a:t>Used postal ballot papers </a:t>
            </a:r>
            <a:r>
              <a:rPr lang="en-US" dirty="0"/>
              <a:t>whether valid, or rejected </a:t>
            </a:r>
          </a:p>
          <a:p>
            <a:pPr algn="just"/>
            <a:r>
              <a:rPr lang="en-US" dirty="0">
                <a:solidFill>
                  <a:srgbClr val="FF0000"/>
                </a:solidFill>
              </a:rPr>
              <a:t>Counterfoils </a:t>
            </a:r>
            <a:r>
              <a:rPr lang="en-US" dirty="0"/>
              <a:t>of used postal ballot papers;</a:t>
            </a:r>
            <a:endParaRPr lang="en-IN" dirty="0"/>
          </a:p>
          <a:p>
            <a:pPr algn="just"/>
            <a:r>
              <a:rPr lang="en-US" dirty="0"/>
              <a:t>Used and unused </a:t>
            </a:r>
            <a:r>
              <a:rPr lang="en-US" dirty="0">
                <a:solidFill>
                  <a:srgbClr val="FF0000"/>
                </a:solidFill>
              </a:rPr>
              <a:t>tendered ballot papers</a:t>
            </a:r>
            <a:r>
              <a:rPr lang="en-US" dirty="0"/>
              <a:t>;</a:t>
            </a:r>
            <a:endParaRPr lang="en-IN" dirty="0"/>
          </a:p>
          <a:p>
            <a:pPr algn="just"/>
            <a:r>
              <a:rPr lang="en-US" dirty="0"/>
              <a:t>Unused (surplus) ballot papers (printed for display on ballot units and for use as tendered ballot papers);</a:t>
            </a:r>
            <a:endParaRPr lang="en-IN" dirty="0"/>
          </a:p>
          <a:p>
            <a:pPr algn="just"/>
            <a:r>
              <a:rPr lang="en-US" dirty="0">
                <a:solidFill>
                  <a:srgbClr val="FF0000"/>
                </a:solidFill>
              </a:rPr>
              <a:t>Marked copies of the electoral roll</a:t>
            </a:r>
            <a:r>
              <a:rPr lang="en-US" dirty="0"/>
              <a:t>; and</a:t>
            </a:r>
            <a:endParaRPr lang="en-IN" dirty="0"/>
          </a:p>
          <a:p>
            <a:pPr algn="just"/>
            <a:r>
              <a:rPr lang="en-US" dirty="0">
                <a:solidFill>
                  <a:srgbClr val="7030A0"/>
                </a:solidFill>
              </a:rPr>
              <a:t>Declarations</a:t>
            </a:r>
            <a:r>
              <a:rPr lang="en-US" dirty="0"/>
              <a:t> by electors and the attestation of their signatures.</a:t>
            </a:r>
            <a:endParaRPr lang="en-IN" dirty="0"/>
          </a:p>
          <a:p>
            <a:pPr algn="just"/>
            <a:endParaRPr lang="en-US" dirty="0"/>
          </a:p>
        </p:txBody>
      </p:sp>
      <p:sp>
        <p:nvSpPr>
          <p:cNvPr id="5" name="TextBox 4"/>
          <p:cNvSpPr txBox="1"/>
          <p:nvPr/>
        </p:nvSpPr>
        <p:spPr>
          <a:xfrm>
            <a:off x="35608" y="5638800"/>
            <a:ext cx="9044593" cy="4374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245" b="1" dirty="0"/>
              <a:t>These papers should also be sealed with the </a:t>
            </a:r>
            <a:r>
              <a:rPr lang="en-US" sz="2245" b="1" dirty="0">
                <a:solidFill>
                  <a:srgbClr val="FF0000"/>
                </a:solidFill>
              </a:rPr>
              <a:t>secret seal </a:t>
            </a:r>
            <a:r>
              <a:rPr lang="en-US" sz="2245" b="1" dirty="0"/>
              <a:t>of the Commission</a:t>
            </a:r>
            <a:endParaRPr lang="en-IN" sz="2245" b="1"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535" y="224223"/>
          <a:ext cx="9143466" cy="6227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7827"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A54AD9-1FE2-445F-8C41-31A5EC78A3E4}" type="slidenum">
              <a:rPr lang="en-US" altLang="en-US" smtClean="0">
                <a:solidFill>
                  <a:srgbClr val="898989"/>
                </a:solidFill>
              </a:rPr>
              <a:pPr/>
              <a:t>177</a:t>
            </a:fld>
            <a:endParaRPr lang="en-US" altLang="en-US">
              <a:solidFill>
                <a:srgbClr val="898989"/>
              </a:solidFill>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graphicEl>
                                              <a:dgm id="{37BB7084-4EE9-1344-855F-79E8240042ED}"/>
                                            </p:graphicEl>
                                          </p:spTgt>
                                        </p:tgtEl>
                                        <p:attrNameLst>
                                          <p:attrName>style.visibility</p:attrName>
                                        </p:attrNameLst>
                                      </p:cBhvr>
                                      <p:to>
                                        <p:strVal val="visible"/>
                                      </p:to>
                                    </p:set>
                                    <p:animEffect transition="in" filter="checkerboard(across)">
                                      <p:cBhvr>
                                        <p:cTn id="7" dur="500"/>
                                        <p:tgtEl>
                                          <p:spTgt spid="3">
                                            <p:graphicEl>
                                              <a:dgm id="{37BB7084-4EE9-1344-855F-79E8240042ED}"/>
                                            </p:graphic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graphicEl>
                                              <a:dgm id="{01AC1868-FB37-4A49-97F5-B7ABA0155572}"/>
                                            </p:graphicEl>
                                          </p:spTgt>
                                        </p:tgtEl>
                                        <p:attrNameLst>
                                          <p:attrName>style.visibility</p:attrName>
                                        </p:attrNameLst>
                                      </p:cBhvr>
                                      <p:to>
                                        <p:strVal val="visible"/>
                                      </p:to>
                                    </p:set>
                                    <p:animEffect transition="in" filter="checkerboard(across)">
                                      <p:cBhvr>
                                        <p:cTn id="10" dur="500"/>
                                        <p:tgtEl>
                                          <p:spTgt spid="3">
                                            <p:graphicEl>
                                              <a:dgm id="{01AC1868-FB37-4A49-97F5-B7ABA0155572}"/>
                                            </p:graphic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graphicEl>
                                              <a:dgm id="{4029D6BB-F5D1-FC4D-A6BE-2E8D5E5EA979}"/>
                                            </p:graphicEl>
                                          </p:spTgt>
                                        </p:tgtEl>
                                        <p:attrNameLst>
                                          <p:attrName>style.visibility</p:attrName>
                                        </p:attrNameLst>
                                      </p:cBhvr>
                                      <p:to>
                                        <p:strVal val="visible"/>
                                      </p:to>
                                    </p:set>
                                    <p:animEffect transition="in" filter="checkerboard(across)">
                                      <p:cBhvr>
                                        <p:cTn id="13" dur="500"/>
                                        <p:tgtEl>
                                          <p:spTgt spid="3">
                                            <p:graphicEl>
                                              <a:dgm id="{4029D6BB-F5D1-FC4D-A6BE-2E8D5E5EA979}"/>
                                            </p:graphic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graphicEl>
                                              <a:dgm id="{A4FA4AE3-55FC-9346-B972-10964FD00F6B}"/>
                                            </p:graphicEl>
                                          </p:spTgt>
                                        </p:tgtEl>
                                        <p:attrNameLst>
                                          <p:attrName>style.visibility</p:attrName>
                                        </p:attrNameLst>
                                      </p:cBhvr>
                                      <p:to>
                                        <p:strVal val="visible"/>
                                      </p:to>
                                    </p:set>
                                    <p:animEffect transition="in" filter="checkerboard(across)">
                                      <p:cBhvr>
                                        <p:cTn id="16" dur="500"/>
                                        <p:tgtEl>
                                          <p:spTgt spid="3">
                                            <p:graphicEl>
                                              <a:dgm id="{A4FA4AE3-55FC-9346-B972-10964FD00F6B}"/>
                                            </p:graphic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graphicEl>
                                              <a:dgm id="{B9C20F4B-16E1-5F47-B2E6-2E28A5695B82}"/>
                                            </p:graphicEl>
                                          </p:spTgt>
                                        </p:tgtEl>
                                        <p:attrNameLst>
                                          <p:attrName>style.visibility</p:attrName>
                                        </p:attrNameLst>
                                      </p:cBhvr>
                                      <p:to>
                                        <p:strVal val="visible"/>
                                      </p:to>
                                    </p:set>
                                    <p:animEffect transition="in" filter="checkerboard(across)">
                                      <p:cBhvr>
                                        <p:cTn id="19" dur="500"/>
                                        <p:tgtEl>
                                          <p:spTgt spid="3">
                                            <p:graphicEl>
                                              <a:dgm id="{B9C20F4B-16E1-5F47-B2E6-2E28A5695B82}"/>
                                            </p:graphic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graphicEl>
                                              <a:dgm id="{F3F8C328-AAA7-0948-9B13-D56AA05E137D}"/>
                                            </p:graphicEl>
                                          </p:spTgt>
                                        </p:tgtEl>
                                        <p:attrNameLst>
                                          <p:attrName>style.visibility</p:attrName>
                                        </p:attrNameLst>
                                      </p:cBhvr>
                                      <p:to>
                                        <p:strVal val="visible"/>
                                      </p:to>
                                    </p:set>
                                    <p:animEffect transition="in" filter="checkerboard(across)">
                                      <p:cBhvr>
                                        <p:cTn id="22" dur="500"/>
                                        <p:tgtEl>
                                          <p:spTgt spid="3">
                                            <p:graphicEl>
                                              <a:dgm id="{F3F8C328-AAA7-0948-9B13-D56AA05E137D}"/>
                                            </p:graphic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graphicEl>
                                              <a:dgm id="{B7239D81-DF55-0E42-83CB-43B03AE1692B}"/>
                                            </p:graphicEl>
                                          </p:spTgt>
                                        </p:tgtEl>
                                        <p:attrNameLst>
                                          <p:attrName>style.visibility</p:attrName>
                                        </p:attrNameLst>
                                      </p:cBhvr>
                                      <p:to>
                                        <p:strVal val="visible"/>
                                      </p:to>
                                    </p:set>
                                    <p:animEffect transition="in" filter="checkerboard(across)">
                                      <p:cBhvr>
                                        <p:cTn id="25" dur="500"/>
                                        <p:tgtEl>
                                          <p:spTgt spid="3">
                                            <p:graphicEl>
                                              <a:dgm id="{B7239D81-DF55-0E42-83CB-43B03AE1692B}"/>
                                            </p:graphic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graphicEl>
                                              <a:dgm id="{772CEB53-F71D-9C4D-9C60-A8A3DE11C589}"/>
                                            </p:graphicEl>
                                          </p:spTgt>
                                        </p:tgtEl>
                                        <p:attrNameLst>
                                          <p:attrName>style.visibility</p:attrName>
                                        </p:attrNameLst>
                                      </p:cBhvr>
                                      <p:to>
                                        <p:strVal val="visible"/>
                                      </p:to>
                                    </p:set>
                                    <p:animEffect transition="in" filter="checkerboard(across)">
                                      <p:cBhvr>
                                        <p:cTn id="28" dur="500"/>
                                        <p:tgtEl>
                                          <p:spTgt spid="3">
                                            <p:graphicEl>
                                              <a:dgm id="{772CEB53-F71D-9C4D-9C60-A8A3DE11C58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graphicEl>
                                              <a:dgm id="{9E695E00-AE5E-C34B-BEA3-3549DF112B41}"/>
                                            </p:graphicEl>
                                          </p:spTgt>
                                        </p:tgtEl>
                                        <p:attrNameLst>
                                          <p:attrName>style.visibility</p:attrName>
                                        </p:attrNameLst>
                                      </p:cBhvr>
                                      <p:to>
                                        <p:strVal val="visible"/>
                                      </p:to>
                                    </p:set>
                                    <p:animEffect transition="in" filter="checkerboard(across)">
                                      <p:cBhvr>
                                        <p:cTn id="33" dur="500"/>
                                        <p:tgtEl>
                                          <p:spTgt spid="3">
                                            <p:graphicEl>
                                              <a:dgm id="{9E695E00-AE5E-C34B-BEA3-3549DF112B41}"/>
                                            </p:graphic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
                                            <p:graphicEl>
                                              <a:dgm id="{1186EAF2-2935-294E-BBDF-11A8393B0A4C}"/>
                                            </p:graphicEl>
                                          </p:spTgt>
                                        </p:tgtEl>
                                        <p:attrNameLst>
                                          <p:attrName>style.visibility</p:attrName>
                                        </p:attrNameLst>
                                      </p:cBhvr>
                                      <p:to>
                                        <p:strVal val="visible"/>
                                      </p:to>
                                    </p:set>
                                    <p:animEffect transition="in" filter="checkerboard(across)">
                                      <p:cBhvr>
                                        <p:cTn id="36" dur="500"/>
                                        <p:tgtEl>
                                          <p:spTgt spid="3">
                                            <p:graphicEl>
                                              <a:dgm id="{1186EAF2-2935-294E-BBDF-11A8393B0A4C}"/>
                                            </p:graphic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graphicEl>
                                              <a:dgm id="{4F4DBF83-EDBE-6B4E-A301-EAB30D295D66}"/>
                                            </p:graphicEl>
                                          </p:spTgt>
                                        </p:tgtEl>
                                        <p:attrNameLst>
                                          <p:attrName>style.visibility</p:attrName>
                                        </p:attrNameLst>
                                      </p:cBhvr>
                                      <p:to>
                                        <p:strVal val="visible"/>
                                      </p:to>
                                    </p:set>
                                    <p:animEffect transition="in" filter="checkerboard(across)">
                                      <p:cBhvr>
                                        <p:cTn id="39" dur="500"/>
                                        <p:tgtEl>
                                          <p:spTgt spid="3">
                                            <p:graphicEl>
                                              <a:dgm id="{4F4DBF83-EDBE-6B4E-A301-EAB30D295D66}"/>
                                            </p:graphic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
                                            <p:graphicEl>
                                              <a:dgm id="{9997CD1A-ADBD-8E4A-A9C1-8EB91B787CCC}"/>
                                            </p:graphicEl>
                                          </p:spTgt>
                                        </p:tgtEl>
                                        <p:attrNameLst>
                                          <p:attrName>style.visibility</p:attrName>
                                        </p:attrNameLst>
                                      </p:cBhvr>
                                      <p:to>
                                        <p:strVal val="visible"/>
                                      </p:to>
                                    </p:set>
                                    <p:animEffect transition="in" filter="checkerboard(across)">
                                      <p:cBhvr>
                                        <p:cTn id="42" dur="500"/>
                                        <p:tgtEl>
                                          <p:spTgt spid="3">
                                            <p:graphicEl>
                                              <a:dgm id="{9997CD1A-ADBD-8E4A-A9C1-8EB91B787CCC}"/>
                                            </p:graphic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graphicEl>
                                              <a:dgm id="{B6F1555A-A2EA-B145-97A4-B7D1277DAA69}"/>
                                            </p:graphicEl>
                                          </p:spTgt>
                                        </p:tgtEl>
                                        <p:attrNameLst>
                                          <p:attrName>style.visibility</p:attrName>
                                        </p:attrNameLst>
                                      </p:cBhvr>
                                      <p:to>
                                        <p:strVal val="visible"/>
                                      </p:to>
                                    </p:set>
                                    <p:animEffect transition="in" filter="checkerboard(across)">
                                      <p:cBhvr>
                                        <p:cTn id="45" dur="500"/>
                                        <p:tgtEl>
                                          <p:spTgt spid="3">
                                            <p:graphicEl>
                                              <a:dgm id="{B6F1555A-A2EA-B145-97A4-B7D1277DAA69}"/>
                                            </p:graphicEl>
                                          </p:spTgt>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
                                            <p:graphicEl>
                                              <a:dgm id="{E97B27EC-C78E-6741-9C69-92746AA6F50C}"/>
                                            </p:graphicEl>
                                          </p:spTgt>
                                        </p:tgtEl>
                                        <p:attrNameLst>
                                          <p:attrName>style.visibility</p:attrName>
                                        </p:attrNameLst>
                                      </p:cBhvr>
                                      <p:to>
                                        <p:strVal val="visible"/>
                                      </p:to>
                                    </p:set>
                                    <p:animEffect transition="in" filter="checkerboard(across)">
                                      <p:cBhvr>
                                        <p:cTn id="48" dur="500"/>
                                        <p:tgtEl>
                                          <p:spTgt spid="3">
                                            <p:graphicEl>
                                              <a:dgm id="{E97B27EC-C78E-6741-9C69-92746AA6F50C}"/>
                                            </p:graphicEl>
                                          </p:spTgt>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
                                            <p:graphicEl>
                                              <a:dgm id="{75A082A6-0FBB-9C41-A7AA-F847737A4A97}"/>
                                            </p:graphicEl>
                                          </p:spTgt>
                                        </p:tgtEl>
                                        <p:attrNameLst>
                                          <p:attrName>style.visibility</p:attrName>
                                        </p:attrNameLst>
                                      </p:cBhvr>
                                      <p:to>
                                        <p:strVal val="visible"/>
                                      </p:to>
                                    </p:set>
                                    <p:animEffect transition="in" filter="checkerboard(across)">
                                      <p:cBhvr>
                                        <p:cTn id="51" dur="500"/>
                                        <p:tgtEl>
                                          <p:spTgt spid="3">
                                            <p:graphicEl>
                                              <a:dgm id="{75A082A6-0FBB-9C41-A7AA-F847737A4A97}"/>
                                            </p:graphicEl>
                                          </p:spTgt>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
                                            <p:graphicEl>
                                              <a:dgm id="{FB7F733A-6DE0-4B44-A17F-75929C00ACA2}"/>
                                            </p:graphicEl>
                                          </p:spTgt>
                                        </p:tgtEl>
                                        <p:attrNameLst>
                                          <p:attrName>style.visibility</p:attrName>
                                        </p:attrNameLst>
                                      </p:cBhvr>
                                      <p:to>
                                        <p:strVal val="visible"/>
                                      </p:to>
                                    </p:set>
                                    <p:animEffect transition="in" filter="checkerboard(across)">
                                      <p:cBhvr>
                                        <p:cTn id="54" dur="500"/>
                                        <p:tgtEl>
                                          <p:spTgt spid="3">
                                            <p:graphicEl>
                                              <a:dgm id="{FB7F733A-6DE0-4B44-A17F-75929C00ACA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
                                            <p:graphicEl>
                                              <a:dgm id="{6359805C-9040-7044-A683-8F7AC1C575EC}"/>
                                            </p:graphicEl>
                                          </p:spTgt>
                                        </p:tgtEl>
                                        <p:attrNameLst>
                                          <p:attrName>style.visibility</p:attrName>
                                        </p:attrNameLst>
                                      </p:cBhvr>
                                      <p:to>
                                        <p:strVal val="visible"/>
                                      </p:to>
                                    </p:set>
                                    <p:animEffect transition="in" filter="checkerboard(across)">
                                      <p:cBhvr>
                                        <p:cTn id="59" dur="500"/>
                                        <p:tgtEl>
                                          <p:spTgt spid="3">
                                            <p:graphicEl>
                                              <a:dgm id="{6359805C-9040-7044-A683-8F7AC1C575EC}"/>
                                            </p:graphicEl>
                                          </p:spTgt>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3">
                                            <p:graphicEl>
                                              <a:dgm id="{B68EA2C0-5DAB-ED42-AC33-1B91A10FEA3D}"/>
                                            </p:graphicEl>
                                          </p:spTgt>
                                        </p:tgtEl>
                                        <p:attrNameLst>
                                          <p:attrName>style.visibility</p:attrName>
                                        </p:attrNameLst>
                                      </p:cBhvr>
                                      <p:to>
                                        <p:strVal val="visible"/>
                                      </p:to>
                                    </p:set>
                                    <p:animEffect transition="in" filter="checkerboard(across)">
                                      <p:cBhvr>
                                        <p:cTn id="62" dur="500"/>
                                        <p:tgtEl>
                                          <p:spTgt spid="3">
                                            <p:graphicEl>
                                              <a:dgm id="{B68EA2C0-5DAB-ED42-AC33-1B91A10FEA3D}"/>
                                            </p:graphicEl>
                                          </p:spTgt>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
                                            <p:graphicEl>
                                              <a:dgm id="{70C9BEE6-9901-2C45-A79F-8CEA11C9DC9D}"/>
                                            </p:graphicEl>
                                          </p:spTgt>
                                        </p:tgtEl>
                                        <p:attrNameLst>
                                          <p:attrName>style.visibility</p:attrName>
                                        </p:attrNameLst>
                                      </p:cBhvr>
                                      <p:to>
                                        <p:strVal val="visible"/>
                                      </p:to>
                                    </p:set>
                                    <p:animEffect transition="in" filter="checkerboard(across)">
                                      <p:cBhvr>
                                        <p:cTn id="65" dur="500"/>
                                        <p:tgtEl>
                                          <p:spTgt spid="3">
                                            <p:graphicEl>
                                              <a:dgm id="{70C9BEE6-9901-2C45-A79F-8CEA11C9DC9D}"/>
                                            </p:graphicEl>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
                                            <p:graphicEl>
                                              <a:dgm id="{EDF5C352-B99C-AF43-82FF-33605DA90EEB}"/>
                                            </p:graphicEl>
                                          </p:spTgt>
                                        </p:tgtEl>
                                        <p:attrNameLst>
                                          <p:attrName>style.visibility</p:attrName>
                                        </p:attrNameLst>
                                      </p:cBhvr>
                                      <p:to>
                                        <p:strVal val="visible"/>
                                      </p:to>
                                    </p:set>
                                    <p:animEffect transition="in" filter="checkerboard(across)">
                                      <p:cBhvr>
                                        <p:cTn id="68" dur="500"/>
                                        <p:tgtEl>
                                          <p:spTgt spid="3">
                                            <p:graphicEl>
                                              <a:dgm id="{EDF5C352-B99C-AF43-82FF-33605DA90EEB}"/>
                                            </p:graphicEl>
                                          </p:spTgt>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
                                            <p:graphicEl>
                                              <a:dgm id="{B5E0B3D8-BD61-F945-80CC-962A84EE5D85}"/>
                                            </p:graphicEl>
                                          </p:spTgt>
                                        </p:tgtEl>
                                        <p:attrNameLst>
                                          <p:attrName>style.visibility</p:attrName>
                                        </p:attrNameLst>
                                      </p:cBhvr>
                                      <p:to>
                                        <p:strVal val="visible"/>
                                      </p:to>
                                    </p:set>
                                    <p:animEffect transition="in" filter="checkerboard(across)">
                                      <p:cBhvr>
                                        <p:cTn id="71" dur="500"/>
                                        <p:tgtEl>
                                          <p:spTgt spid="3">
                                            <p:graphicEl>
                                              <a:dgm id="{B5E0B3D8-BD61-F945-80CC-962A84EE5D85}"/>
                                            </p:graphicEl>
                                          </p:spTgt>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
                                            <p:graphicEl>
                                              <a:dgm id="{DCCDBC95-D8C1-0449-852B-DEB8B30F907F}"/>
                                            </p:graphicEl>
                                          </p:spTgt>
                                        </p:tgtEl>
                                        <p:attrNameLst>
                                          <p:attrName>style.visibility</p:attrName>
                                        </p:attrNameLst>
                                      </p:cBhvr>
                                      <p:to>
                                        <p:strVal val="visible"/>
                                      </p:to>
                                    </p:set>
                                    <p:animEffect transition="in" filter="checkerboard(across)">
                                      <p:cBhvr>
                                        <p:cTn id="74" dur="500"/>
                                        <p:tgtEl>
                                          <p:spTgt spid="3">
                                            <p:graphicEl>
                                              <a:dgm id="{DCCDBC95-D8C1-0449-852B-DEB8B30F907F}"/>
                                            </p:graphicEl>
                                          </p:spTgt>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3">
                                            <p:graphicEl>
                                              <a:dgm id="{C7DB3E69-3319-4E46-910B-2B154442AA29}"/>
                                            </p:graphicEl>
                                          </p:spTgt>
                                        </p:tgtEl>
                                        <p:attrNameLst>
                                          <p:attrName>style.visibility</p:attrName>
                                        </p:attrNameLst>
                                      </p:cBhvr>
                                      <p:to>
                                        <p:strVal val="visible"/>
                                      </p:to>
                                    </p:set>
                                    <p:animEffect transition="in" filter="checkerboard(across)">
                                      <p:cBhvr>
                                        <p:cTn id="77" dur="500"/>
                                        <p:tgtEl>
                                          <p:spTgt spid="3">
                                            <p:graphicEl>
                                              <a:dgm id="{C7DB3E69-3319-4E46-910B-2B154442AA29}"/>
                                            </p:graphicEl>
                                          </p:spTgt>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3">
                                            <p:graphicEl>
                                              <a:dgm id="{BF78BF80-89C3-044F-9D06-4A3739BD06F7}"/>
                                            </p:graphicEl>
                                          </p:spTgt>
                                        </p:tgtEl>
                                        <p:attrNameLst>
                                          <p:attrName>style.visibility</p:attrName>
                                        </p:attrNameLst>
                                      </p:cBhvr>
                                      <p:to>
                                        <p:strVal val="visible"/>
                                      </p:to>
                                    </p:set>
                                    <p:animEffect transition="in" filter="checkerboard(across)">
                                      <p:cBhvr>
                                        <p:cTn id="80" dur="500"/>
                                        <p:tgtEl>
                                          <p:spTgt spid="3">
                                            <p:graphicEl>
                                              <a:dgm id="{BF78BF80-89C3-044F-9D06-4A3739BD0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3">
                                            <p:graphicEl>
                                              <a:dgm id="{F572C0D6-9F9F-DD46-9E1D-D972CA3FCA09}"/>
                                            </p:graphicEl>
                                          </p:spTgt>
                                        </p:tgtEl>
                                        <p:attrNameLst>
                                          <p:attrName>style.visibility</p:attrName>
                                        </p:attrNameLst>
                                      </p:cBhvr>
                                      <p:to>
                                        <p:strVal val="visible"/>
                                      </p:to>
                                    </p:set>
                                    <p:animEffect transition="in" filter="checkerboard(across)">
                                      <p:cBhvr>
                                        <p:cTn id="85" dur="500"/>
                                        <p:tgtEl>
                                          <p:spTgt spid="3">
                                            <p:graphicEl>
                                              <a:dgm id="{F572C0D6-9F9F-DD46-9E1D-D972CA3FCA09}"/>
                                            </p:graphicEl>
                                          </p:spTgt>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3">
                                            <p:graphicEl>
                                              <a:dgm id="{A15D75D3-5B73-024B-9FEC-6A07150944BE}"/>
                                            </p:graphicEl>
                                          </p:spTgt>
                                        </p:tgtEl>
                                        <p:attrNameLst>
                                          <p:attrName>style.visibility</p:attrName>
                                        </p:attrNameLst>
                                      </p:cBhvr>
                                      <p:to>
                                        <p:strVal val="visible"/>
                                      </p:to>
                                    </p:set>
                                    <p:animEffect transition="in" filter="checkerboard(across)">
                                      <p:cBhvr>
                                        <p:cTn id="88" dur="500"/>
                                        <p:tgtEl>
                                          <p:spTgt spid="3">
                                            <p:graphicEl>
                                              <a:dgm id="{A15D75D3-5B73-024B-9FEC-6A07150944BE}"/>
                                            </p:graphicEl>
                                          </p:spTgt>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3">
                                            <p:graphicEl>
                                              <a:dgm id="{66FCA060-8E71-A140-85D4-0B1DF840A892}"/>
                                            </p:graphicEl>
                                          </p:spTgt>
                                        </p:tgtEl>
                                        <p:attrNameLst>
                                          <p:attrName>style.visibility</p:attrName>
                                        </p:attrNameLst>
                                      </p:cBhvr>
                                      <p:to>
                                        <p:strVal val="visible"/>
                                      </p:to>
                                    </p:set>
                                    <p:animEffect transition="in" filter="checkerboard(across)">
                                      <p:cBhvr>
                                        <p:cTn id="91" dur="500"/>
                                        <p:tgtEl>
                                          <p:spTgt spid="3">
                                            <p:graphicEl>
                                              <a:dgm id="{66FCA060-8E71-A140-85D4-0B1DF840A892}"/>
                                            </p:graphicEl>
                                          </p:spTgt>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3">
                                            <p:graphicEl>
                                              <a:dgm id="{72E6FBFB-A818-9843-9494-6CA6CC201EA6}"/>
                                            </p:graphicEl>
                                          </p:spTgt>
                                        </p:tgtEl>
                                        <p:attrNameLst>
                                          <p:attrName>style.visibility</p:attrName>
                                        </p:attrNameLst>
                                      </p:cBhvr>
                                      <p:to>
                                        <p:strVal val="visible"/>
                                      </p:to>
                                    </p:set>
                                    <p:animEffect transition="in" filter="checkerboard(across)">
                                      <p:cBhvr>
                                        <p:cTn id="94" dur="500"/>
                                        <p:tgtEl>
                                          <p:spTgt spid="3">
                                            <p:graphicEl>
                                              <a:dgm id="{72E6FBFB-A818-9843-9494-6CA6CC201EA6}"/>
                                            </p:graphicEl>
                                          </p:spTgt>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3">
                                            <p:graphicEl>
                                              <a:dgm id="{806F67C8-EEC5-7046-AD81-D2485D5A99E1}"/>
                                            </p:graphicEl>
                                          </p:spTgt>
                                        </p:tgtEl>
                                        <p:attrNameLst>
                                          <p:attrName>style.visibility</p:attrName>
                                        </p:attrNameLst>
                                      </p:cBhvr>
                                      <p:to>
                                        <p:strVal val="visible"/>
                                      </p:to>
                                    </p:set>
                                    <p:animEffect transition="in" filter="checkerboard(across)">
                                      <p:cBhvr>
                                        <p:cTn id="97" dur="500"/>
                                        <p:tgtEl>
                                          <p:spTgt spid="3">
                                            <p:graphicEl>
                                              <a:dgm id="{806F67C8-EEC5-7046-AD81-D2485D5A99E1}"/>
                                            </p:graphicEl>
                                          </p:spTgt>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3">
                                            <p:graphicEl>
                                              <a:dgm id="{3149CC63-2126-E54F-B77D-F7E01A7FD8A8}"/>
                                            </p:graphicEl>
                                          </p:spTgt>
                                        </p:tgtEl>
                                        <p:attrNameLst>
                                          <p:attrName>style.visibility</p:attrName>
                                        </p:attrNameLst>
                                      </p:cBhvr>
                                      <p:to>
                                        <p:strVal val="visible"/>
                                      </p:to>
                                    </p:set>
                                    <p:animEffect transition="in" filter="checkerboard(across)">
                                      <p:cBhvr>
                                        <p:cTn id="100" dur="500"/>
                                        <p:tgtEl>
                                          <p:spTgt spid="3">
                                            <p:graphicEl>
                                              <a:dgm id="{3149CC63-2126-E54F-B77D-F7E01A7FD8A8}"/>
                                            </p:graphicEl>
                                          </p:spTgt>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3">
                                            <p:graphicEl>
                                              <a:dgm id="{7930BD95-86E9-C349-BB15-9D7452037403}"/>
                                            </p:graphicEl>
                                          </p:spTgt>
                                        </p:tgtEl>
                                        <p:attrNameLst>
                                          <p:attrName>style.visibility</p:attrName>
                                        </p:attrNameLst>
                                      </p:cBhvr>
                                      <p:to>
                                        <p:strVal val="visible"/>
                                      </p:to>
                                    </p:set>
                                    <p:animEffect transition="in" filter="checkerboard(across)">
                                      <p:cBhvr>
                                        <p:cTn id="103" dur="500"/>
                                        <p:tgtEl>
                                          <p:spTgt spid="3">
                                            <p:graphicEl>
                                              <a:dgm id="{7930BD95-86E9-C349-BB15-9D7452037403}"/>
                                            </p:graphicEl>
                                          </p:spTgt>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3">
                                            <p:graphicEl>
                                              <a:dgm id="{FBFEA951-D29A-7E48-B012-C4B63490E7F7}"/>
                                            </p:graphicEl>
                                          </p:spTgt>
                                        </p:tgtEl>
                                        <p:attrNameLst>
                                          <p:attrName>style.visibility</p:attrName>
                                        </p:attrNameLst>
                                      </p:cBhvr>
                                      <p:to>
                                        <p:strVal val="visible"/>
                                      </p:to>
                                    </p:set>
                                    <p:animEffect transition="in" filter="checkerboard(across)">
                                      <p:cBhvr>
                                        <p:cTn id="106" dur="500"/>
                                        <p:tgtEl>
                                          <p:spTgt spid="3">
                                            <p:graphicEl>
                                              <a:dgm id="{FBFEA951-D29A-7E48-B012-C4B63490E7F7}"/>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3">
                                            <p:graphicEl>
                                              <a:dgm id="{D6335D14-D774-1841-B9F3-B4D4D9F0EFD0}"/>
                                            </p:graphicEl>
                                          </p:spTgt>
                                        </p:tgtEl>
                                        <p:attrNameLst>
                                          <p:attrName>style.visibility</p:attrName>
                                        </p:attrNameLst>
                                      </p:cBhvr>
                                      <p:to>
                                        <p:strVal val="visible"/>
                                      </p:to>
                                    </p:set>
                                    <p:animEffect transition="in" filter="checkerboard(across)">
                                      <p:cBhvr>
                                        <p:cTn id="111" dur="500"/>
                                        <p:tgtEl>
                                          <p:spTgt spid="3">
                                            <p:graphicEl>
                                              <a:dgm id="{D6335D14-D774-1841-B9F3-B4D4D9F0EFD0}"/>
                                            </p:graphicEl>
                                          </p:spTgt>
                                        </p:tgtEl>
                                      </p:cBhvr>
                                    </p:animEffect>
                                  </p:childTnLst>
                                </p:cTn>
                              </p:par>
                              <p:par>
                                <p:cTn id="112" presetID="5" presetClass="entr" presetSubtype="10" fill="hold" grpId="0" nodeType="withEffect">
                                  <p:stCondLst>
                                    <p:cond delay="0"/>
                                  </p:stCondLst>
                                  <p:childTnLst>
                                    <p:set>
                                      <p:cBhvr>
                                        <p:cTn id="113" dur="1" fill="hold">
                                          <p:stCondLst>
                                            <p:cond delay="0"/>
                                          </p:stCondLst>
                                        </p:cTn>
                                        <p:tgtEl>
                                          <p:spTgt spid="3">
                                            <p:graphicEl>
                                              <a:dgm id="{8A666F6B-9484-264B-9D3B-73F24010D9C7}"/>
                                            </p:graphicEl>
                                          </p:spTgt>
                                        </p:tgtEl>
                                        <p:attrNameLst>
                                          <p:attrName>style.visibility</p:attrName>
                                        </p:attrNameLst>
                                      </p:cBhvr>
                                      <p:to>
                                        <p:strVal val="visible"/>
                                      </p:to>
                                    </p:set>
                                    <p:animEffect transition="in" filter="checkerboard(across)">
                                      <p:cBhvr>
                                        <p:cTn id="114" dur="500"/>
                                        <p:tgtEl>
                                          <p:spTgt spid="3">
                                            <p:graphicEl>
                                              <a:dgm id="{8A666F6B-9484-264B-9D3B-73F24010D9C7}"/>
                                            </p:graphicEl>
                                          </p:spTgt>
                                        </p:tgtEl>
                                      </p:cBhvr>
                                    </p:animEffect>
                                  </p:childTnLst>
                                </p:cTn>
                              </p:par>
                              <p:par>
                                <p:cTn id="115" presetID="5" presetClass="entr" presetSubtype="10" fill="hold" grpId="0" nodeType="withEffect">
                                  <p:stCondLst>
                                    <p:cond delay="0"/>
                                  </p:stCondLst>
                                  <p:childTnLst>
                                    <p:set>
                                      <p:cBhvr>
                                        <p:cTn id="116" dur="1" fill="hold">
                                          <p:stCondLst>
                                            <p:cond delay="0"/>
                                          </p:stCondLst>
                                        </p:cTn>
                                        <p:tgtEl>
                                          <p:spTgt spid="3">
                                            <p:graphicEl>
                                              <a:dgm id="{E1DFAD96-4DF3-7649-B705-4D8894961862}"/>
                                            </p:graphicEl>
                                          </p:spTgt>
                                        </p:tgtEl>
                                        <p:attrNameLst>
                                          <p:attrName>style.visibility</p:attrName>
                                        </p:attrNameLst>
                                      </p:cBhvr>
                                      <p:to>
                                        <p:strVal val="visible"/>
                                      </p:to>
                                    </p:set>
                                    <p:animEffect transition="in" filter="checkerboard(across)">
                                      <p:cBhvr>
                                        <p:cTn id="117" dur="500"/>
                                        <p:tgtEl>
                                          <p:spTgt spid="3">
                                            <p:graphicEl>
                                              <a:dgm id="{E1DFAD96-4DF3-7649-B705-4D8894961862}"/>
                                            </p:graphicEl>
                                          </p:spTgt>
                                        </p:tgtEl>
                                      </p:cBhvr>
                                    </p:animEffect>
                                  </p:childTnLst>
                                </p:cTn>
                              </p:par>
                              <p:par>
                                <p:cTn id="118" presetID="5" presetClass="entr" presetSubtype="10" fill="hold" grpId="0" nodeType="withEffect">
                                  <p:stCondLst>
                                    <p:cond delay="0"/>
                                  </p:stCondLst>
                                  <p:childTnLst>
                                    <p:set>
                                      <p:cBhvr>
                                        <p:cTn id="119" dur="1" fill="hold">
                                          <p:stCondLst>
                                            <p:cond delay="0"/>
                                          </p:stCondLst>
                                        </p:cTn>
                                        <p:tgtEl>
                                          <p:spTgt spid="3">
                                            <p:graphicEl>
                                              <a:dgm id="{66BF1014-EECF-9C4E-965D-2614C40C2D15}"/>
                                            </p:graphicEl>
                                          </p:spTgt>
                                        </p:tgtEl>
                                        <p:attrNameLst>
                                          <p:attrName>style.visibility</p:attrName>
                                        </p:attrNameLst>
                                      </p:cBhvr>
                                      <p:to>
                                        <p:strVal val="visible"/>
                                      </p:to>
                                    </p:set>
                                    <p:animEffect transition="in" filter="checkerboard(across)">
                                      <p:cBhvr>
                                        <p:cTn id="120" dur="500"/>
                                        <p:tgtEl>
                                          <p:spTgt spid="3">
                                            <p:graphicEl>
                                              <a:dgm id="{66BF1014-EECF-9C4E-965D-2614C40C2D15}"/>
                                            </p:graphicEl>
                                          </p:spTgt>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3">
                                            <p:graphicEl>
                                              <a:dgm id="{79E814E8-82C5-394E-A2E1-1F7794CB3060}"/>
                                            </p:graphicEl>
                                          </p:spTgt>
                                        </p:tgtEl>
                                        <p:attrNameLst>
                                          <p:attrName>style.visibility</p:attrName>
                                        </p:attrNameLst>
                                      </p:cBhvr>
                                      <p:to>
                                        <p:strVal val="visible"/>
                                      </p:to>
                                    </p:set>
                                    <p:animEffect transition="in" filter="checkerboard(across)">
                                      <p:cBhvr>
                                        <p:cTn id="123" dur="500"/>
                                        <p:tgtEl>
                                          <p:spTgt spid="3">
                                            <p:graphicEl>
                                              <a:dgm id="{79E814E8-82C5-394E-A2E1-1F7794CB3060}"/>
                                            </p:graphicEl>
                                          </p:spTgt>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3">
                                            <p:graphicEl>
                                              <a:dgm id="{E2BB00B8-AB58-9E42-AE83-3695617DC609}"/>
                                            </p:graphicEl>
                                          </p:spTgt>
                                        </p:tgtEl>
                                        <p:attrNameLst>
                                          <p:attrName>style.visibility</p:attrName>
                                        </p:attrNameLst>
                                      </p:cBhvr>
                                      <p:to>
                                        <p:strVal val="visible"/>
                                      </p:to>
                                    </p:set>
                                    <p:animEffect transition="in" filter="checkerboard(across)">
                                      <p:cBhvr>
                                        <p:cTn id="126" dur="500"/>
                                        <p:tgtEl>
                                          <p:spTgt spid="3">
                                            <p:graphicEl>
                                              <a:dgm id="{E2BB00B8-AB58-9E42-AE83-3695617DC609}"/>
                                            </p:graphicEl>
                                          </p:spTgt>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3">
                                            <p:graphicEl>
                                              <a:dgm id="{1FD981C2-6E04-FE46-8193-0B014D808245}"/>
                                            </p:graphicEl>
                                          </p:spTgt>
                                        </p:tgtEl>
                                        <p:attrNameLst>
                                          <p:attrName>style.visibility</p:attrName>
                                        </p:attrNameLst>
                                      </p:cBhvr>
                                      <p:to>
                                        <p:strVal val="visible"/>
                                      </p:to>
                                    </p:set>
                                    <p:animEffect transition="in" filter="checkerboard(across)">
                                      <p:cBhvr>
                                        <p:cTn id="129" dur="500"/>
                                        <p:tgtEl>
                                          <p:spTgt spid="3">
                                            <p:graphicEl>
                                              <a:dgm id="{1FD981C2-6E04-FE46-8193-0B014D808245}"/>
                                            </p:graphicEl>
                                          </p:spTgt>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
                                            <p:graphicEl>
                                              <a:dgm id="{F79A9B42-F1B0-0547-BF72-314494D0108A}"/>
                                            </p:graphicEl>
                                          </p:spTgt>
                                        </p:tgtEl>
                                        <p:attrNameLst>
                                          <p:attrName>style.visibility</p:attrName>
                                        </p:attrNameLst>
                                      </p:cBhvr>
                                      <p:to>
                                        <p:strVal val="visible"/>
                                      </p:to>
                                    </p:set>
                                    <p:animEffect transition="in" filter="checkerboard(across)">
                                      <p:cBhvr>
                                        <p:cTn id="132" dur="500"/>
                                        <p:tgtEl>
                                          <p:spTgt spid="3">
                                            <p:graphicEl>
                                              <a:dgm id="{F79A9B42-F1B0-0547-BF72-314494D0108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433497"/>
          </a:xfrm>
          <a:solidFill>
            <a:srgbClr val="00B0F0"/>
          </a:solidFill>
        </p:spPr>
        <p:style>
          <a:lnRef idx="1">
            <a:schemeClr val="accent5"/>
          </a:lnRef>
          <a:fillRef idx="2">
            <a:schemeClr val="accent5"/>
          </a:fillRef>
          <a:effectRef idx="1">
            <a:schemeClr val="accent5"/>
          </a:effectRef>
          <a:fontRef idx="minor">
            <a:schemeClr val="dk1"/>
          </a:fontRef>
        </p:style>
        <p:txBody>
          <a:bodyPr>
            <a:noAutofit/>
          </a:bodyPr>
          <a:lstStyle/>
          <a:p>
            <a:r>
              <a:rPr lang="en-US" sz="3600" b="1" dirty="0"/>
              <a:t>Drawing up of Proceedings</a:t>
            </a:r>
            <a:endParaRPr lang="en-US" sz="3600" dirty="0"/>
          </a:p>
        </p:txBody>
      </p:sp>
      <p:sp>
        <p:nvSpPr>
          <p:cNvPr id="3" name="Content Placeholder 2"/>
          <p:cNvSpPr>
            <a:spLocks noGrp="1"/>
          </p:cNvSpPr>
          <p:nvPr>
            <p:ph idx="1"/>
          </p:nvPr>
        </p:nvSpPr>
        <p:spPr>
          <a:xfrm>
            <a:off x="381000" y="762000"/>
            <a:ext cx="8229600" cy="4525963"/>
          </a:xfrm>
        </p:spPr>
        <p:txBody>
          <a:bodyPr>
            <a:normAutofit fontScale="92500" lnSpcReduction="10000"/>
          </a:bodyPr>
          <a:lstStyle/>
          <a:p>
            <a:pPr marL="0" indent="0" algn="just">
              <a:buNone/>
            </a:pPr>
            <a:r>
              <a:rPr lang="en-US" dirty="0"/>
              <a:t>After the sealing of the voting machines and election papers at the counting place after the counting of votes, RO should draw up proceedings</a:t>
            </a:r>
            <a:r>
              <a:rPr lang="en-IN" dirty="0"/>
              <a:t>. </a:t>
            </a:r>
            <a:endParaRPr lang="en-US" b="1" dirty="0"/>
          </a:p>
          <a:p>
            <a:pPr algn="just"/>
            <a:r>
              <a:rPr lang="en-US" dirty="0"/>
              <a:t>Safe Custody of Election Records by District Election Officer</a:t>
            </a:r>
            <a:endParaRPr lang="en-IN" dirty="0"/>
          </a:p>
          <a:p>
            <a:pPr algn="just"/>
            <a:r>
              <a:rPr lang="en-IN" dirty="0">
                <a:solidFill>
                  <a:srgbClr val="FF0000"/>
                </a:solidFill>
              </a:rPr>
              <a:t>Existing </a:t>
            </a:r>
            <a:r>
              <a:rPr lang="en-IN" dirty="0">
                <a:solidFill>
                  <a:srgbClr val="7030A0"/>
                </a:solidFill>
              </a:rPr>
              <a:t>Strong Room Force </a:t>
            </a:r>
            <a:r>
              <a:rPr lang="en-IN" dirty="0">
                <a:solidFill>
                  <a:srgbClr val="FF0000"/>
                </a:solidFill>
              </a:rPr>
              <a:t>should be used to transport EVM and other documents from Strong Room to District Ware house.</a:t>
            </a:r>
          </a:p>
          <a:p>
            <a:pPr algn="just"/>
            <a:r>
              <a:rPr lang="en-US" dirty="0">
                <a:solidFill>
                  <a:srgbClr val="7030A0"/>
                </a:solidFill>
              </a:rPr>
              <a:t>Return of Secret Seal </a:t>
            </a:r>
            <a:r>
              <a:rPr lang="en-US" dirty="0"/>
              <a:t>of the Commission within 24 hours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02197"/>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pPr algn="ctr"/>
            <a:r>
              <a:rPr lang="en-US" altLang="en-US" sz="4000" b="1" dirty="0">
                <a:solidFill>
                  <a:schemeClr val="tx1"/>
                </a:solidFill>
              </a:rPr>
              <a:t>Miscellaneous Issues</a:t>
            </a:r>
          </a:p>
          <a:p>
            <a:pPr marL="2114550" lvl="3" indent="-742950">
              <a:buAutoNum type="arabicPeriod"/>
            </a:pPr>
            <a:r>
              <a:rPr lang="en-US" sz="2400" b="1" dirty="0">
                <a:solidFill>
                  <a:srgbClr val="7030A0"/>
                </a:solidFill>
              </a:rPr>
              <a:t>Adjournment of Counting</a:t>
            </a:r>
          </a:p>
          <a:p>
            <a:pPr marL="2114550" lvl="3" indent="-742950">
              <a:buAutoNum type="arabicPeriod"/>
            </a:pPr>
            <a:r>
              <a:rPr lang="en-US" sz="2400" b="1" dirty="0">
                <a:solidFill>
                  <a:srgbClr val="7030A0"/>
                </a:solidFill>
              </a:rPr>
              <a:t>Battery use/storage</a:t>
            </a: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7327901" y="6188670"/>
            <a:ext cx="165100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IN" altLang="en-US" sz="1310"/>
              <a:t>20</a:t>
            </a:r>
          </a:p>
        </p:txBody>
      </p:sp>
      <p:pic>
        <p:nvPicPr>
          <p:cNvPr id="2765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224223"/>
            <a:ext cx="9067800" cy="649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D3525FE-013F-4BB8-9762-24477D940DE7}" type="slidenum">
              <a:rPr lang="en-US" altLang="en-US" smtClean="0">
                <a:solidFill>
                  <a:srgbClr val="898989"/>
                </a:solidFill>
              </a:rPr>
              <a:pPr/>
              <a:t>18</a:t>
            </a:fld>
            <a:endParaRPr lang="en-US" altLang="en-US">
              <a:solidFill>
                <a:srgbClr val="898989"/>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0" y="609600"/>
          <a:ext cx="9144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52400" y="0"/>
            <a:ext cx="8763000" cy="552587"/>
          </a:xfrm>
          <a:prstGeom prst="rect">
            <a:avLst/>
          </a:prstGeom>
          <a:noFill/>
        </p:spPr>
        <p:txBody>
          <a:bodyPr wrap="square">
            <a:spAutoFit/>
          </a:bodyPr>
          <a:lstStyle/>
          <a:p>
            <a:pPr algn="ctr">
              <a:defRPr/>
            </a:pPr>
            <a:r>
              <a:rPr lang="en-IN" sz="2990" dirty="0">
                <a:solidFill>
                  <a:srgbClr val="00B0F0"/>
                </a:solidFill>
                <a:latin typeface="+mj-lt"/>
              </a:rPr>
              <a:t>Adjournment/ Stoppage of Counting Process</a:t>
            </a:r>
          </a:p>
        </p:txBody>
      </p:sp>
      <p:sp>
        <p:nvSpPr>
          <p:cNvPr id="9318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7EFB7A-A44A-4BC2-A5BA-CFC53CB1522A}" type="slidenum">
              <a:rPr lang="en-US" altLang="en-US" smtClean="0">
                <a:solidFill>
                  <a:srgbClr val="898989"/>
                </a:solidFill>
              </a:rPr>
              <a:pPr/>
              <a:t>180</a:t>
            </a:fld>
            <a:endParaRPr lang="en-US" altLang="en-US">
              <a:solidFill>
                <a:srgbClr val="898989"/>
              </a:solidFill>
            </a:endParaRPr>
          </a:p>
        </p:txBody>
      </p:sp>
    </p:spTree>
  </p:cSld>
  <p:clrMapOvr>
    <a:masterClrMapping/>
  </p:clrMapOvr>
  <p:transition spd="slow" advClick="0">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91600" cy="1938992"/>
          </a:xfrm>
          <a:prstGeom prst="rect">
            <a:avLst/>
          </a:prstGeom>
        </p:spPr>
        <p:txBody>
          <a:bodyPr wrap="square">
            <a:spAutoFit/>
          </a:bodyPr>
          <a:lstStyle/>
          <a:p>
            <a:pPr algn="just">
              <a:buNone/>
            </a:pPr>
            <a:r>
              <a:rPr lang="en-US" sz="2400" b="1" dirty="0">
                <a:solidFill>
                  <a:srgbClr val="C00000"/>
                </a:solidFill>
              </a:rPr>
              <a:t>REPLACEMENT OF BATTERY AT THE TIME OF COUNTING</a:t>
            </a:r>
          </a:p>
          <a:p>
            <a:pPr algn="just">
              <a:buNone/>
            </a:pPr>
            <a:r>
              <a:rPr lang="en-US" sz="2400" dirty="0"/>
              <a:t>ECI No 51/8/7/2014-EMS </a:t>
            </a:r>
            <a:r>
              <a:rPr lang="en-US" sz="2400" dirty="0" err="1"/>
              <a:t>dt</a:t>
            </a:r>
            <a:r>
              <a:rPr lang="en-US" sz="2400" dirty="0"/>
              <a:t> 7.5.2014 </a:t>
            </a:r>
          </a:p>
          <a:p>
            <a:pPr algn="just">
              <a:buFont typeface="Arial" panose="020B0604020202020204" pitchFamily="34" charset="0"/>
              <a:buChar char="•"/>
            </a:pPr>
            <a:r>
              <a:rPr lang="en-US" sz="2400" dirty="0"/>
              <a:t>In case CU does not display result at the time of counting, battery can be replaced with new one.</a:t>
            </a:r>
          </a:p>
          <a:p>
            <a:pPr algn="just">
              <a:buFont typeface="Arial" panose="020B0604020202020204" pitchFamily="34" charset="0"/>
              <a:buChar char="•"/>
            </a:pPr>
            <a:r>
              <a:rPr lang="en-US" sz="2400" dirty="0"/>
              <a:t>New batteries to be available in counting  </a:t>
            </a:r>
            <a:r>
              <a:rPr lang="en-US" sz="2400" dirty="0" err="1"/>
              <a:t>centres</a:t>
            </a:r>
            <a:r>
              <a:rPr lang="en-US" sz="2400" dirty="0"/>
              <a:t>.</a:t>
            </a:r>
          </a:p>
        </p:txBody>
      </p:sp>
      <p:sp>
        <p:nvSpPr>
          <p:cNvPr id="4" name="TextBox 3"/>
          <p:cNvSpPr txBox="1"/>
          <p:nvPr/>
        </p:nvSpPr>
        <p:spPr>
          <a:xfrm>
            <a:off x="0" y="3124200"/>
            <a:ext cx="8839200" cy="2800767"/>
          </a:xfrm>
          <a:prstGeom prst="rect">
            <a:avLst/>
          </a:prstGeom>
          <a:noFill/>
        </p:spPr>
        <p:txBody>
          <a:bodyPr wrap="square" rtlCol="0">
            <a:spAutoFit/>
          </a:bodyPr>
          <a:lstStyle/>
          <a:p>
            <a:r>
              <a:rPr lang="en-IN" sz="2800" b="1" dirty="0">
                <a:solidFill>
                  <a:srgbClr val="C00000"/>
                </a:solidFill>
              </a:rPr>
              <a:t>Removal of Power pack from all CUs after counting</a:t>
            </a:r>
          </a:p>
          <a:p>
            <a:r>
              <a:rPr lang="en-IN" dirty="0"/>
              <a:t>ECI No 51/8/INST/2021-EMS </a:t>
            </a:r>
            <a:r>
              <a:rPr lang="en-IN" dirty="0" err="1"/>
              <a:t>dt</a:t>
            </a:r>
            <a:r>
              <a:rPr lang="en-IN" dirty="0"/>
              <a:t> 18.1.2021</a:t>
            </a:r>
          </a:p>
          <a:p>
            <a:pPr algn="just"/>
            <a:r>
              <a:rPr lang="en-IN" sz="2800" dirty="0"/>
              <a:t>The power pack of all CUs whether result retrieved from it or not have to be removed and stored outside of strong room after counting is over and certificate in Annexure 1 has to be submitted by RO.</a:t>
            </a:r>
          </a:p>
          <a:p>
            <a:r>
              <a:rPr lang="en-IN" dirty="0"/>
              <a:t>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11211" y="1214439"/>
            <a:ext cx="8767119" cy="1650580"/>
          </a:xfrm>
          <a:prstGeom prst="rect">
            <a:avLst/>
          </a:prstGeom>
          <a:noFill/>
        </p:spPr>
        <p:txBody>
          <a:bodyPr wrap="square" rtlCol="0">
            <a:spAutoFit/>
          </a:bodyPr>
          <a:lstStyle/>
          <a:p>
            <a:pPr algn="ctr"/>
            <a:r>
              <a:rPr lang="en-US" sz="5065" b="1" dirty="0">
                <a:solidFill>
                  <a:srgbClr val="FF0000"/>
                </a:solidFill>
              </a:rPr>
              <a:t>4. REPORTS &amp; DECLARATION OF RESULT</a:t>
            </a:r>
          </a:p>
        </p:txBody>
      </p:sp>
      <p:sp>
        <p:nvSpPr>
          <p:cNvPr id="5" name="TextBox 4"/>
          <p:cNvSpPr txBox="1"/>
          <p:nvPr/>
        </p:nvSpPr>
        <p:spPr>
          <a:xfrm>
            <a:off x="2667000" y="2865019"/>
            <a:ext cx="4714875" cy="2143985"/>
          </a:xfrm>
          <a:prstGeom prst="rect">
            <a:avLst/>
          </a:prstGeom>
          <a:noFill/>
        </p:spPr>
        <p:txBody>
          <a:bodyPr wrap="square" rtlCol="0">
            <a:spAutoFit/>
          </a:bodyPr>
          <a:lstStyle/>
          <a:p>
            <a:pPr marL="400050" indent="-400050">
              <a:lnSpc>
                <a:spcPct val="150000"/>
              </a:lnSpc>
              <a:buFont typeface="+mj-lt"/>
              <a:buAutoNum type="romanLcPeriod"/>
            </a:pPr>
            <a:r>
              <a:rPr lang="en-US" sz="2400" b="1" dirty="0">
                <a:solidFill>
                  <a:srgbClr val="0070C0"/>
                </a:solidFill>
              </a:rPr>
              <a:t>Statutory Reports</a:t>
            </a:r>
          </a:p>
          <a:p>
            <a:pPr marL="400050" indent="-400050">
              <a:lnSpc>
                <a:spcPct val="150000"/>
              </a:lnSpc>
              <a:buFont typeface="+mj-lt"/>
              <a:buAutoNum type="romanLcPeriod"/>
            </a:pPr>
            <a:r>
              <a:rPr lang="en-US" sz="2400" b="1" dirty="0">
                <a:solidFill>
                  <a:srgbClr val="7030A0"/>
                </a:solidFill>
              </a:rPr>
              <a:t>Non Statutory Reports</a:t>
            </a:r>
          </a:p>
          <a:p>
            <a:pPr marL="400050" indent="-400050">
              <a:lnSpc>
                <a:spcPct val="150000"/>
              </a:lnSpc>
              <a:buFont typeface="+mj-lt"/>
              <a:buAutoNum type="romanLcPeriod"/>
            </a:pPr>
            <a:r>
              <a:rPr lang="en-US" sz="2400" b="1" dirty="0">
                <a:solidFill>
                  <a:srgbClr val="0070C0"/>
                </a:solidFill>
              </a:rPr>
              <a:t>Post Counting Matter</a:t>
            </a:r>
          </a:p>
          <a:p>
            <a:pPr marL="321310" indent="-321310">
              <a:lnSpc>
                <a:spcPct val="150000"/>
              </a:lnSpc>
              <a:buAutoNum type="romanLcPeriod"/>
            </a:pPr>
            <a:endParaRPr lang="en-US" sz="1690" b="1" dirty="0">
              <a:solidFill>
                <a:srgbClr val="0070C0"/>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02197"/>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pPr algn="ctr"/>
            <a:r>
              <a:rPr lang="en-US" sz="4000" b="1" dirty="0" err="1">
                <a:solidFill>
                  <a:srgbClr val="00B0F0"/>
                </a:solidFill>
              </a:rPr>
              <a:t>i</a:t>
            </a:r>
            <a:r>
              <a:rPr lang="en-US" sz="4000" b="1" dirty="0">
                <a:solidFill>
                  <a:srgbClr val="00B0F0"/>
                </a:solidFill>
              </a:rPr>
              <a:t>. Statutory Reports</a:t>
            </a:r>
            <a:endParaRPr lang="en-US" sz="3740" b="1" dirty="0">
              <a:solidFill>
                <a:schemeClr val="tx1"/>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613887374"/>
              </p:ext>
            </p:extLst>
          </p:nvPr>
        </p:nvGraphicFramePr>
        <p:xfrm>
          <a:off x="1" y="152400"/>
          <a:ext cx="9144001" cy="4444615"/>
        </p:xfrm>
        <a:graphic>
          <a:graphicData uri="http://schemas.openxmlformats.org/drawingml/2006/table">
            <a:tbl>
              <a:tblPr firstRow="1" firstCol="1" lastRow="1" lastCol="1" bandRow="1" bandCol="1">
                <a:tableStyleId>{5C22544A-7EE6-4342-B048-85BDC9FD1C3A}</a:tableStyleId>
              </a:tblPr>
              <a:tblGrid>
                <a:gridCol w="505507">
                  <a:extLst>
                    <a:ext uri="{9D8B030D-6E8A-4147-A177-3AD203B41FA5}">
                      <a16:colId xmlns:a16="http://schemas.microsoft.com/office/drawing/2014/main" xmlns="" val="20000"/>
                    </a:ext>
                  </a:extLst>
                </a:gridCol>
                <a:gridCol w="1822292">
                  <a:extLst>
                    <a:ext uri="{9D8B030D-6E8A-4147-A177-3AD203B41FA5}">
                      <a16:colId xmlns:a16="http://schemas.microsoft.com/office/drawing/2014/main" xmlns="" val="20001"/>
                    </a:ext>
                  </a:extLst>
                </a:gridCol>
                <a:gridCol w="562899">
                  <a:extLst>
                    <a:ext uri="{9D8B030D-6E8A-4147-A177-3AD203B41FA5}">
                      <a16:colId xmlns:a16="http://schemas.microsoft.com/office/drawing/2014/main" xmlns="" val="20002"/>
                    </a:ext>
                  </a:extLst>
                </a:gridCol>
                <a:gridCol w="690702">
                  <a:extLst>
                    <a:ext uri="{9D8B030D-6E8A-4147-A177-3AD203B41FA5}">
                      <a16:colId xmlns:a16="http://schemas.microsoft.com/office/drawing/2014/main" xmlns="" val="20003"/>
                    </a:ext>
                  </a:extLst>
                </a:gridCol>
                <a:gridCol w="2840167">
                  <a:extLst>
                    <a:ext uri="{9D8B030D-6E8A-4147-A177-3AD203B41FA5}">
                      <a16:colId xmlns:a16="http://schemas.microsoft.com/office/drawing/2014/main" xmlns="" val="20004"/>
                    </a:ext>
                  </a:extLst>
                </a:gridCol>
                <a:gridCol w="2722434">
                  <a:extLst>
                    <a:ext uri="{9D8B030D-6E8A-4147-A177-3AD203B41FA5}">
                      <a16:colId xmlns:a16="http://schemas.microsoft.com/office/drawing/2014/main" xmlns="" val="20005"/>
                    </a:ext>
                  </a:extLst>
                </a:gridCol>
              </a:tblGrid>
              <a:tr h="584869">
                <a:tc>
                  <a:txBody>
                    <a:bodyPr/>
                    <a:lstStyle/>
                    <a:p>
                      <a:pPr marL="104775" marR="86995" indent="27305">
                        <a:lnSpc>
                          <a:spcPts val="1000"/>
                        </a:lnSpc>
                        <a:spcBef>
                          <a:spcPts val="260"/>
                        </a:spcBef>
                        <a:spcAft>
                          <a:spcPts val="0"/>
                        </a:spcAft>
                      </a:pPr>
                      <a:endParaRPr lang="en-US" sz="1500" spc="-5" dirty="0">
                        <a:effectLst/>
                        <a:latin typeface="+mn-lt"/>
                        <a:ea typeface="+mn-ea"/>
                      </a:endParaRPr>
                    </a:p>
                    <a:p>
                      <a:pPr marL="104775" marR="86995" indent="27305">
                        <a:lnSpc>
                          <a:spcPts val="1000"/>
                        </a:lnSpc>
                        <a:spcBef>
                          <a:spcPts val="260"/>
                        </a:spcBef>
                        <a:spcAft>
                          <a:spcPts val="0"/>
                        </a:spcAft>
                      </a:pPr>
                      <a:endParaRPr lang="en-US" sz="1500" spc="-5" dirty="0">
                        <a:effectLst/>
                        <a:latin typeface="+mn-lt"/>
                        <a:ea typeface="+mn-ea"/>
                      </a:endParaRPr>
                    </a:p>
                    <a:p>
                      <a:pPr marL="104775" marR="86995" indent="27305">
                        <a:lnSpc>
                          <a:spcPts val="1000"/>
                        </a:lnSpc>
                        <a:spcBef>
                          <a:spcPts val="260"/>
                        </a:spcBef>
                        <a:spcAft>
                          <a:spcPts val="0"/>
                        </a:spcAft>
                      </a:pPr>
                      <a:r>
                        <a:rPr lang="en-US" sz="1500" spc="-5" dirty="0">
                          <a:effectLst/>
                          <a:latin typeface="+mn-lt"/>
                          <a:ea typeface="+mn-ea"/>
                        </a:rPr>
                        <a:t>Sl.</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400" dirty="0">
                          <a:effectLst/>
                        </a:rPr>
                        <a:t> </a:t>
                      </a:r>
                      <a:endParaRPr lang="en-US" sz="1800" dirty="0">
                        <a:effectLst/>
                      </a:endParaRPr>
                    </a:p>
                    <a:p>
                      <a:pPr marL="659765" marR="660400" algn="ctr">
                        <a:spcBef>
                          <a:spcPts val="0"/>
                        </a:spcBef>
                        <a:spcAft>
                          <a:spcPts val="0"/>
                        </a:spcAft>
                      </a:pPr>
                      <a:r>
                        <a:rPr lang="en-US" sz="1500" spc="-5" dirty="0">
                          <a:effectLst/>
                        </a:rPr>
                        <a:t>Sub</a:t>
                      </a:r>
                      <a:r>
                        <a:rPr lang="en-US" sz="1500" dirty="0">
                          <a:effectLst/>
                        </a:rPr>
                        <a:t>ject</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400" dirty="0">
                          <a:effectLst/>
                        </a:rPr>
                        <a:t> </a:t>
                      </a:r>
                      <a:endParaRPr lang="en-US" sz="1800" dirty="0">
                        <a:effectLst/>
                      </a:endParaRPr>
                    </a:p>
                    <a:p>
                      <a:pPr marL="65405" marR="0">
                        <a:spcBef>
                          <a:spcPts val="0"/>
                        </a:spcBef>
                        <a:spcAft>
                          <a:spcPts val="0"/>
                        </a:spcAft>
                      </a:pPr>
                      <a:r>
                        <a:rPr lang="en-US" sz="1500" dirty="0">
                          <a:effectLst/>
                        </a:rPr>
                        <a:t>F</a:t>
                      </a:r>
                      <a:r>
                        <a:rPr lang="en-US" sz="1500" spc="-5" dirty="0">
                          <a:effectLst/>
                        </a:rPr>
                        <a:t>ro</a:t>
                      </a:r>
                      <a:r>
                        <a:rPr lang="en-US" sz="1500" dirty="0">
                          <a:effectLst/>
                        </a:rPr>
                        <a:t>m</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400" dirty="0">
                          <a:effectLst/>
                        </a:rPr>
                        <a:t> </a:t>
                      </a:r>
                      <a:endParaRPr lang="en-US" sz="1800" dirty="0">
                        <a:effectLst/>
                      </a:endParaRPr>
                    </a:p>
                    <a:p>
                      <a:pPr marL="270510" marR="0">
                        <a:spcBef>
                          <a:spcPts val="0"/>
                        </a:spcBef>
                        <a:spcAft>
                          <a:spcPts val="0"/>
                        </a:spcAft>
                      </a:pPr>
                      <a:r>
                        <a:rPr lang="en-US" sz="1500" spc="-5" dirty="0">
                          <a:effectLst/>
                        </a:rPr>
                        <a:t>D</a:t>
                      </a:r>
                      <a:r>
                        <a:rPr lang="en-US" sz="1500" dirty="0">
                          <a:effectLst/>
                        </a:rPr>
                        <a:t>a</a:t>
                      </a:r>
                      <a:r>
                        <a:rPr lang="en-US" sz="1500" spc="-5" dirty="0">
                          <a:effectLst/>
                        </a:rPr>
                        <a:t>t</a:t>
                      </a:r>
                      <a:r>
                        <a:rPr lang="en-US" sz="1500" dirty="0">
                          <a:effectLst/>
                        </a:rPr>
                        <a:t>e</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400" dirty="0">
                          <a:effectLst/>
                        </a:rPr>
                        <a:t> </a:t>
                      </a:r>
                      <a:endParaRPr lang="en-US" sz="1800" dirty="0">
                        <a:effectLst/>
                      </a:endParaRPr>
                    </a:p>
                    <a:p>
                      <a:pPr marL="635000" marR="639445" algn="ctr">
                        <a:spcBef>
                          <a:spcPts val="0"/>
                        </a:spcBef>
                        <a:spcAft>
                          <a:spcPts val="0"/>
                        </a:spcAft>
                      </a:pPr>
                      <a:r>
                        <a:rPr lang="en-US" sz="1500" dirty="0">
                          <a:effectLst/>
                        </a:rPr>
                        <a:t>To</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400" dirty="0">
                          <a:effectLst/>
                        </a:rPr>
                        <a:t> </a:t>
                      </a:r>
                      <a:endParaRPr lang="en-US" sz="1800" dirty="0">
                        <a:effectLst/>
                      </a:endParaRPr>
                    </a:p>
                    <a:p>
                      <a:pPr marL="551180" marR="0">
                        <a:spcBef>
                          <a:spcPts val="0"/>
                        </a:spcBef>
                        <a:spcAft>
                          <a:spcPts val="0"/>
                        </a:spcAft>
                      </a:pPr>
                      <a:r>
                        <a:rPr lang="en-US" sz="1500" dirty="0">
                          <a:effectLst/>
                        </a:rPr>
                        <a:t>M</a:t>
                      </a:r>
                      <a:r>
                        <a:rPr lang="en-US" sz="1500" spc="-5" dirty="0">
                          <a:effectLst/>
                        </a:rPr>
                        <a:t>od</a:t>
                      </a:r>
                      <a:r>
                        <a:rPr lang="en-US" sz="1500" dirty="0">
                          <a:effectLst/>
                        </a:rPr>
                        <a:t>e</a:t>
                      </a:r>
                      <a:r>
                        <a:rPr lang="en-US" sz="1500" spc="5" dirty="0">
                          <a:effectLst/>
                        </a:rPr>
                        <a:t> </a:t>
                      </a:r>
                      <a:r>
                        <a:rPr lang="en-US" sz="1500" spc="-5" dirty="0">
                          <a:effectLst/>
                        </a:rPr>
                        <a:t>o</a:t>
                      </a:r>
                      <a:r>
                        <a:rPr lang="en-US" sz="1500" dirty="0">
                          <a:effectLst/>
                        </a:rPr>
                        <a:t>f</a:t>
                      </a:r>
                      <a:r>
                        <a:rPr lang="en-US" sz="1500" spc="10" dirty="0">
                          <a:effectLst/>
                        </a:rPr>
                        <a:t> </a:t>
                      </a:r>
                      <a:r>
                        <a:rPr lang="en-US" sz="1500" spc="5" dirty="0">
                          <a:effectLst/>
                        </a:rPr>
                        <a:t>R</a:t>
                      </a:r>
                      <a:r>
                        <a:rPr lang="en-US" sz="1500" dirty="0">
                          <a:effectLst/>
                        </a:rPr>
                        <a:t>ep</a:t>
                      </a:r>
                      <a:r>
                        <a:rPr lang="en-US" sz="1500" spc="-10" dirty="0">
                          <a:effectLst/>
                        </a:rPr>
                        <a:t>o</a:t>
                      </a:r>
                      <a:r>
                        <a:rPr lang="en-US" sz="1500" spc="-5" dirty="0">
                          <a:effectLst/>
                        </a:rPr>
                        <a:t>r</a:t>
                      </a:r>
                      <a:r>
                        <a:rPr lang="en-US" sz="1500" dirty="0">
                          <a:effectLst/>
                        </a:rPr>
                        <a:t>ti</a:t>
                      </a:r>
                      <a:r>
                        <a:rPr lang="en-US" sz="1500" spc="10" dirty="0">
                          <a:effectLst/>
                        </a:rPr>
                        <a:t>n</a:t>
                      </a:r>
                      <a:r>
                        <a:rPr lang="en-US" sz="1500" dirty="0">
                          <a:effectLst/>
                        </a:rPr>
                        <a:t>g</a:t>
                      </a:r>
                      <a:endParaRPr lang="en-US" sz="18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422785">
                <a:tc>
                  <a:txBody>
                    <a:bodyPr/>
                    <a:lstStyle/>
                    <a:p>
                      <a:pPr marL="0" marR="0">
                        <a:lnSpc>
                          <a:spcPts val="900"/>
                        </a:lnSpc>
                        <a:spcBef>
                          <a:spcPts val="50"/>
                        </a:spcBef>
                        <a:spcAft>
                          <a:spcPts val="0"/>
                        </a:spcAft>
                      </a:pPr>
                      <a:r>
                        <a:rPr lang="en-US" sz="1400" b="0" dirty="0">
                          <a:solidFill>
                            <a:schemeClr val="tx1"/>
                          </a:solidFill>
                          <a:effectLst/>
                        </a:rPr>
                        <a:t> </a:t>
                      </a:r>
                      <a:endParaRPr lang="en-US" sz="1500" b="0" dirty="0">
                        <a:solidFill>
                          <a:schemeClr val="tx1"/>
                        </a:solidFill>
                        <a:effectLst/>
                      </a:endParaRPr>
                    </a:p>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135255" marR="135890" algn="ctr">
                        <a:spcBef>
                          <a:spcPts val="0"/>
                        </a:spcBef>
                        <a:spcAft>
                          <a:spcPts val="0"/>
                        </a:spcAft>
                      </a:pPr>
                      <a:r>
                        <a:rPr lang="en-US" sz="1400" b="0" spc="5" dirty="0">
                          <a:solidFill>
                            <a:schemeClr val="tx1"/>
                          </a:solidFill>
                          <a:effectLst/>
                        </a:rPr>
                        <a:t>1.</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20"/>
                        </a:spcBef>
                        <a:spcAft>
                          <a:spcPts val="0"/>
                        </a:spcAft>
                      </a:pPr>
                      <a:r>
                        <a:rPr lang="en-US" sz="1500" b="0" kern="1200" dirty="0">
                          <a:solidFill>
                            <a:schemeClr val="tx1"/>
                          </a:solidFill>
                          <a:effectLst/>
                          <a:latin typeface="+mn-lt"/>
                          <a:ea typeface="+mn-ea"/>
                          <a:cs typeface="+mn-cs"/>
                        </a:rPr>
                        <a:t> </a:t>
                      </a:r>
                    </a:p>
                    <a:p>
                      <a:pPr marL="64770" marR="44450">
                        <a:lnSpc>
                          <a:spcPct val="115000"/>
                        </a:lnSpc>
                        <a:spcBef>
                          <a:spcPts val="0"/>
                        </a:spcBef>
                        <a:spcAft>
                          <a:spcPts val="0"/>
                        </a:spcAft>
                      </a:pPr>
                      <a:r>
                        <a:rPr lang="en-US" sz="1500" b="0" kern="1200" dirty="0">
                          <a:solidFill>
                            <a:srgbClr val="C00000"/>
                          </a:solidFill>
                          <a:effectLst/>
                          <a:latin typeface="+mn-lt"/>
                          <a:ea typeface="+mn-ea"/>
                          <a:cs typeface="+mn-cs"/>
                        </a:rPr>
                        <a:t>Form 20 (Final Result Sheet) </a:t>
                      </a:r>
                    </a:p>
                    <a:p>
                      <a:pPr marL="64770" marR="0">
                        <a:spcBef>
                          <a:spcPts val="165"/>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87630" marR="0">
                        <a:spcBef>
                          <a:spcPts val="0"/>
                        </a:spcBef>
                        <a:spcAft>
                          <a:spcPts val="0"/>
                        </a:spcAft>
                      </a:pPr>
                      <a:r>
                        <a:rPr lang="en-US" sz="1500" b="0" kern="1200" dirty="0">
                          <a:solidFill>
                            <a:schemeClr val="tx1"/>
                          </a:solidFill>
                          <a:effectLst/>
                          <a:latin typeface="+mn-lt"/>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500" b="0" kern="1200" dirty="0">
                          <a:solidFill>
                            <a:schemeClr val="tx1"/>
                          </a:solidFill>
                          <a:effectLst/>
                          <a:latin typeface="+mn-lt"/>
                          <a:ea typeface="+mn-ea"/>
                          <a:cs typeface="+mn-cs"/>
                        </a:rPr>
                        <a:t> </a:t>
                      </a:r>
                    </a:p>
                    <a:p>
                      <a:pPr marL="0" marR="0">
                        <a:lnSpc>
                          <a:spcPct val="100000"/>
                        </a:lnSpc>
                        <a:spcBef>
                          <a:spcPts val="0"/>
                        </a:spcBef>
                        <a:spcAft>
                          <a:spcPts val="0"/>
                        </a:spcAft>
                      </a:pPr>
                      <a:r>
                        <a:rPr lang="en-US" sz="1500" b="0" kern="1200" dirty="0">
                          <a:solidFill>
                            <a:schemeClr val="tx1"/>
                          </a:solidFill>
                          <a:effectLst/>
                          <a:latin typeface="+mn-lt"/>
                          <a:ea typeface="+mn-ea"/>
                          <a:cs typeface="+mn-cs"/>
                        </a:rPr>
                        <a:t> </a:t>
                      </a:r>
                    </a:p>
                    <a:p>
                      <a:pPr marL="0" marR="0">
                        <a:lnSpc>
                          <a:spcPct val="100000"/>
                        </a:lnSpc>
                        <a:spcBef>
                          <a:spcPts val="80"/>
                        </a:spcBef>
                        <a:spcAft>
                          <a:spcPts val="0"/>
                        </a:spcAft>
                      </a:pPr>
                      <a:r>
                        <a:rPr lang="en-US" sz="1500" b="0" kern="1200" dirty="0">
                          <a:solidFill>
                            <a:schemeClr val="tx1"/>
                          </a:solidFill>
                          <a:effectLst/>
                          <a:latin typeface="+mn-lt"/>
                          <a:ea typeface="+mn-ea"/>
                          <a:cs typeface="+mn-cs"/>
                        </a:rPr>
                        <a:t> </a:t>
                      </a:r>
                    </a:p>
                    <a:p>
                      <a:pPr marL="69215" marR="0" algn="ctr">
                        <a:lnSpc>
                          <a:spcPct val="100000"/>
                        </a:lnSpc>
                        <a:spcBef>
                          <a:spcPts val="0"/>
                        </a:spcBef>
                        <a:spcAft>
                          <a:spcPts val="0"/>
                        </a:spcAft>
                      </a:pPr>
                      <a:r>
                        <a:rPr lang="en-US" sz="1500" b="0" kern="1200" dirty="0">
                          <a:solidFill>
                            <a:schemeClr val="tx1"/>
                          </a:solidFill>
                          <a:effectLst/>
                          <a:latin typeface="+mn-lt"/>
                          <a:ea typeface="+mn-ea"/>
                          <a:cs typeface="+mn-cs"/>
                        </a:rPr>
                        <a:t>C.E.O. / D.E.O.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1595" marR="0">
                        <a:lnSpc>
                          <a:spcPct val="100000"/>
                        </a:lnSpc>
                        <a:spcBef>
                          <a:spcPts val="0"/>
                        </a:spcBef>
                        <a:spcAft>
                          <a:spcPts val="0"/>
                        </a:spcAft>
                      </a:pPr>
                      <a:r>
                        <a:rPr lang="en-US" sz="1500" b="0" kern="1200" dirty="0">
                          <a:solidFill>
                            <a:schemeClr val="tx1"/>
                          </a:solidFill>
                          <a:effectLst/>
                          <a:latin typeface="+mn-lt"/>
                          <a:ea typeface="+mn-ea"/>
                          <a:cs typeface="+mn-cs"/>
                        </a:rPr>
                        <a:t>Both the excel file &amp; the signed pdf is to be sent through e-mail and 2 copies, in original, to C.E.O Office through special messenger preferably by the same day and not later than 11.00 am on the next 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259546">
                <a:tc>
                  <a:txBody>
                    <a:bodyPr/>
                    <a:lstStyle/>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0" marR="0">
                        <a:lnSpc>
                          <a:spcPts val="1000"/>
                        </a:lnSpc>
                        <a:spcBef>
                          <a:spcPts val="0"/>
                        </a:spcBef>
                        <a:spcAft>
                          <a:spcPts val="0"/>
                        </a:spcAft>
                      </a:pPr>
                      <a:r>
                        <a:rPr lang="en-US" sz="1500" b="0" dirty="0">
                          <a:solidFill>
                            <a:schemeClr val="tx1"/>
                          </a:solidFill>
                          <a:effectLst/>
                        </a:rPr>
                        <a:t> </a:t>
                      </a:r>
                    </a:p>
                    <a:p>
                      <a:pPr marL="0" marR="0">
                        <a:lnSpc>
                          <a:spcPts val="1300"/>
                        </a:lnSpc>
                        <a:spcBef>
                          <a:spcPts val="75"/>
                        </a:spcBef>
                        <a:spcAft>
                          <a:spcPts val="0"/>
                        </a:spcAft>
                      </a:pPr>
                      <a:r>
                        <a:rPr lang="en-US" sz="1800" b="0" dirty="0">
                          <a:solidFill>
                            <a:schemeClr val="tx1"/>
                          </a:solidFill>
                          <a:effectLst/>
                        </a:rPr>
                        <a:t> </a:t>
                      </a:r>
                      <a:endParaRPr lang="en-US" sz="1500" b="0" dirty="0">
                        <a:solidFill>
                          <a:schemeClr val="tx1"/>
                        </a:solidFill>
                        <a:effectLst/>
                      </a:endParaRPr>
                    </a:p>
                    <a:p>
                      <a:pPr marL="135255" marR="135890" algn="ctr">
                        <a:spcBef>
                          <a:spcPts val="0"/>
                        </a:spcBef>
                        <a:spcAft>
                          <a:spcPts val="0"/>
                        </a:spcAft>
                      </a:pPr>
                      <a:r>
                        <a:rPr lang="en-US" sz="1400" b="0" spc="5" dirty="0">
                          <a:solidFill>
                            <a:schemeClr val="tx1"/>
                          </a:solidFill>
                          <a:effectLst/>
                        </a:rPr>
                        <a:t>2.</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700"/>
                        </a:lnSpc>
                        <a:spcBef>
                          <a:spcPts val="1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64770" marR="0">
                        <a:spcBef>
                          <a:spcPts val="0"/>
                        </a:spcBef>
                        <a:spcAft>
                          <a:spcPts val="0"/>
                        </a:spcAft>
                      </a:pPr>
                      <a:r>
                        <a:rPr lang="en-US" sz="1500" b="0" kern="1200" dirty="0">
                          <a:solidFill>
                            <a:srgbClr val="C00000"/>
                          </a:solidFill>
                          <a:effectLst/>
                          <a:latin typeface="+mn-lt"/>
                          <a:ea typeface="+mn-ea"/>
                          <a:cs typeface="+mn-cs"/>
                        </a:rPr>
                        <a:t>Report of Result of Election</a:t>
                      </a:r>
                    </a:p>
                    <a:p>
                      <a:pPr marL="64770" marR="0">
                        <a:spcBef>
                          <a:spcPts val="165"/>
                        </a:spcBef>
                        <a:spcAft>
                          <a:spcPts val="0"/>
                        </a:spcAft>
                      </a:pPr>
                      <a:r>
                        <a:rPr lang="en-US" sz="1500" b="0" kern="1200" dirty="0">
                          <a:solidFill>
                            <a:schemeClr val="tx1"/>
                          </a:solidFill>
                          <a:effectLst/>
                          <a:latin typeface="+mn-lt"/>
                          <a:ea typeface="+mn-ea"/>
                          <a:cs typeface="+mn-cs"/>
                        </a:rPr>
                        <a:t>[Fax message]</a:t>
                      </a:r>
                    </a:p>
                    <a:p>
                      <a:pPr marL="64770" marR="106045">
                        <a:lnSpc>
                          <a:spcPct val="115000"/>
                        </a:lnSpc>
                        <a:spcBef>
                          <a:spcPts val="165"/>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200"/>
                        </a:lnSpc>
                        <a:spcBef>
                          <a:spcPts val="80"/>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200"/>
                        </a:lnSpc>
                        <a:spcBef>
                          <a:spcPts val="80"/>
                        </a:spcBef>
                        <a:spcAft>
                          <a:spcPts val="0"/>
                        </a:spcAft>
                      </a:pPr>
                      <a:r>
                        <a:rPr lang="en-US" sz="1500" b="0" kern="1200" dirty="0">
                          <a:solidFill>
                            <a:schemeClr val="tx1"/>
                          </a:solidFill>
                          <a:effectLst/>
                          <a:latin typeface="+mn-lt"/>
                          <a:ea typeface="+mn-ea"/>
                          <a:cs typeface="+mn-cs"/>
                        </a:rPr>
                        <a:t> </a:t>
                      </a:r>
                    </a:p>
                    <a:p>
                      <a:pPr marL="87630" marR="0">
                        <a:spcBef>
                          <a:spcPts val="0"/>
                        </a:spcBef>
                        <a:spcAft>
                          <a:spcPts val="0"/>
                        </a:spcAft>
                      </a:pPr>
                      <a:r>
                        <a:rPr lang="en-US" sz="1500" b="0" kern="1200" dirty="0">
                          <a:solidFill>
                            <a:schemeClr val="tx1"/>
                          </a:solidFill>
                          <a:effectLst/>
                          <a:latin typeface="+mn-lt"/>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9695" marR="103505" algn="ctr">
                        <a:lnSpc>
                          <a:spcPct val="100000"/>
                        </a:lnSpc>
                        <a:spcBef>
                          <a:spcPts val="0"/>
                        </a:spcBef>
                        <a:spcAft>
                          <a:spcPts val="0"/>
                        </a:spcAft>
                      </a:pPr>
                      <a:r>
                        <a:rPr lang="en-US" sz="1500" b="0" kern="1200" dirty="0">
                          <a:solidFill>
                            <a:schemeClr val="tx1"/>
                          </a:solidFill>
                          <a:effectLst/>
                          <a:latin typeface="+mn-lt"/>
                          <a:ea typeface="+mn-ea"/>
                          <a:cs typeface="+mn-cs"/>
                        </a:rPr>
                        <a:t>E.C.I. / Chief Secretary/</a:t>
                      </a:r>
                    </a:p>
                    <a:p>
                      <a:pPr marL="111125" marR="114300" indent="635" algn="ctr">
                        <a:lnSpc>
                          <a:spcPct val="100000"/>
                        </a:lnSpc>
                        <a:spcBef>
                          <a:spcPts val="165"/>
                        </a:spcBef>
                        <a:spcAft>
                          <a:spcPts val="0"/>
                        </a:spcAft>
                      </a:pPr>
                      <a:r>
                        <a:rPr lang="en-US" sz="1500" b="0" kern="1200" dirty="0">
                          <a:solidFill>
                            <a:schemeClr val="tx1"/>
                          </a:solidFill>
                          <a:effectLst/>
                          <a:latin typeface="+mn-lt"/>
                          <a:ea typeface="+mn-ea"/>
                          <a:cs typeface="+mn-cs"/>
                        </a:rPr>
                        <a:t>C.E.O. / D.E.O., Secretary WBLA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5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61595" marR="78740">
                        <a:lnSpc>
                          <a:spcPct val="115000"/>
                        </a:lnSpc>
                        <a:spcBef>
                          <a:spcPts val="0"/>
                        </a:spcBef>
                        <a:spcAft>
                          <a:spcPts val="0"/>
                        </a:spcAft>
                      </a:pPr>
                      <a:r>
                        <a:rPr lang="en-US" sz="1500" b="0" kern="1200" dirty="0">
                          <a:solidFill>
                            <a:schemeClr val="tx1"/>
                          </a:solidFill>
                          <a:effectLst/>
                          <a:latin typeface="+mn-lt"/>
                          <a:ea typeface="+mn-ea"/>
                          <a:cs typeface="+mn-cs"/>
                        </a:rPr>
                        <a:t>Through FAX and the same may also be sent through email and 2 copies, in original, to C.E.O. Office preferably by the same day and not later than 11.00 am on the next 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4151930519"/>
              </p:ext>
            </p:extLst>
          </p:nvPr>
        </p:nvGraphicFramePr>
        <p:xfrm>
          <a:off x="0" y="4495800"/>
          <a:ext cx="9143999" cy="1945640"/>
        </p:xfrm>
        <a:graphic>
          <a:graphicData uri="http://schemas.openxmlformats.org/drawingml/2006/table">
            <a:tbl>
              <a:tblPr firstRow="1" firstCol="1" lastRow="1" lastCol="1" bandRow="1" bandCol="1">
                <a:tableStyleId>{5C22544A-7EE6-4342-B048-85BDC9FD1C3A}</a:tableStyleId>
              </a:tblPr>
              <a:tblGrid>
                <a:gridCol w="5334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533400">
                  <a:extLst>
                    <a:ext uri="{9D8B030D-6E8A-4147-A177-3AD203B41FA5}">
                      <a16:colId xmlns:a16="http://schemas.microsoft.com/office/drawing/2014/main" xmlns="" val="20002"/>
                    </a:ext>
                  </a:extLst>
                </a:gridCol>
                <a:gridCol w="685800">
                  <a:extLst>
                    <a:ext uri="{9D8B030D-6E8A-4147-A177-3AD203B41FA5}">
                      <a16:colId xmlns:a16="http://schemas.microsoft.com/office/drawing/2014/main" xmlns="" val="20003"/>
                    </a:ext>
                  </a:extLst>
                </a:gridCol>
                <a:gridCol w="2819400">
                  <a:extLst>
                    <a:ext uri="{9D8B030D-6E8A-4147-A177-3AD203B41FA5}">
                      <a16:colId xmlns:a16="http://schemas.microsoft.com/office/drawing/2014/main" xmlns="" val="20004"/>
                    </a:ext>
                  </a:extLst>
                </a:gridCol>
                <a:gridCol w="2743199">
                  <a:extLst>
                    <a:ext uri="{9D8B030D-6E8A-4147-A177-3AD203B41FA5}">
                      <a16:colId xmlns:a16="http://schemas.microsoft.com/office/drawing/2014/main" xmlns="" val="20005"/>
                    </a:ext>
                  </a:extLst>
                </a:gridCol>
              </a:tblGrid>
              <a:tr h="1885441">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100"/>
                        </a:lnSpc>
                        <a:spcBef>
                          <a:spcPts val="45"/>
                        </a:spcBef>
                        <a:spcAft>
                          <a:spcPts val="0"/>
                        </a:spcAft>
                      </a:pPr>
                      <a:r>
                        <a:rPr lang="en-US" sz="1500" b="0" kern="1200" dirty="0">
                          <a:solidFill>
                            <a:schemeClr val="tx1"/>
                          </a:solidFill>
                          <a:effectLst/>
                          <a:latin typeface="+mn-lt"/>
                          <a:ea typeface="+mn-ea"/>
                          <a:cs typeface="+mn-cs"/>
                        </a:rPr>
                        <a:t> </a:t>
                      </a:r>
                    </a:p>
                    <a:p>
                      <a:pPr marL="135255" marR="135890" algn="ctr">
                        <a:spcBef>
                          <a:spcPts val="0"/>
                        </a:spcBef>
                        <a:spcAft>
                          <a:spcPts val="0"/>
                        </a:spcAft>
                      </a:pPr>
                      <a:r>
                        <a:rPr lang="en-US" sz="1500" b="0" kern="1200" dirty="0">
                          <a:solidFill>
                            <a:schemeClr val="tx1"/>
                          </a:solidFill>
                          <a:effectLst/>
                          <a:latin typeface="+mn-lt"/>
                          <a:ea typeface="+mn-ea"/>
                          <a:cs typeface="+mn-cs"/>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900"/>
                        </a:lnSpc>
                        <a:spcBef>
                          <a:spcPts val="0"/>
                        </a:spcBef>
                        <a:spcAft>
                          <a:spcPts val="0"/>
                        </a:spcAft>
                      </a:pPr>
                      <a:r>
                        <a:rPr lang="en-US" sz="1500" b="0" kern="1200" dirty="0">
                          <a:solidFill>
                            <a:schemeClr val="tx1"/>
                          </a:solidFill>
                          <a:effectLst/>
                          <a:latin typeface="+mn-lt"/>
                          <a:ea typeface="+mn-ea"/>
                          <a:cs typeface="+mn-cs"/>
                        </a:rPr>
                        <a:t> </a:t>
                      </a:r>
                    </a:p>
                    <a:p>
                      <a:pPr marL="64770" marR="237490" algn="just">
                        <a:lnSpc>
                          <a:spcPct val="115000"/>
                        </a:lnSpc>
                        <a:spcBef>
                          <a:spcPts val="0"/>
                        </a:spcBef>
                        <a:spcAft>
                          <a:spcPts val="0"/>
                        </a:spcAft>
                      </a:pPr>
                      <a:r>
                        <a:rPr lang="en-US" sz="1500" b="0" kern="1200" dirty="0">
                          <a:solidFill>
                            <a:srgbClr val="C00000"/>
                          </a:solidFill>
                          <a:effectLst/>
                          <a:latin typeface="+mn-lt"/>
                          <a:ea typeface="+mn-ea"/>
                          <a:cs typeface="+mn-cs"/>
                        </a:rPr>
                        <a:t>Form 21C</a:t>
                      </a:r>
                      <a:r>
                        <a:rPr lang="en-IN" altLang="en-US" sz="1500" b="0" kern="1200" dirty="0">
                          <a:solidFill>
                            <a:srgbClr val="C00000"/>
                          </a:solidFill>
                          <a:effectLst/>
                          <a:latin typeface="+mn-lt"/>
                          <a:ea typeface="+mn-ea"/>
                          <a:cs typeface="+mn-cs"/>
                        </a:rPr>
                        <a:t>/</a:t>
                      </a:r>
                      <a:r>
                        <a:rPr lang="en-IN" altLang="en-US" sz="1500" b="1" kern="1200" dirty="0">
                          <a:solidFill>
                            <a:srgbClr val="C00000"/>
                          </a:solidFill>
                          <a:effectLst/>
                          <a:latin typeface="+mn-lt"/>
                          <a:ea typeface="+mn-ea"/>
                          <a:cs typeface="+mn-cs"/>
                        </a:rPr>
                        <a:t>21D(Bye election) </a:t>
                      </a:r>
                      <a:r>
                        <a:rPr lang="en-US" sz="1500" b="0" kern="1200" dirty="0">
                          <a:solidFill>
                            <a:srgbClr val="C00000"/>
                          </a:solidFill>
                          <a:effectLst/>
                          <a:latin typeface="+mn-lt"/>
                          <a:ea typeface="+mn-ea"/>
                          <a:cs typeface="+mn-cs"/>
                        </a:rPr>
                        <a:t> </a:t>
                      </a:r>
                      <a:r>
                        <a:rPr lang="en-US" sz="1500" b="0" kern="1200" dirty="0">
                          <a:solidFill>
                            <a:schemeClr val="tx1"/>
                          </a:solidFill>
                          <a:effectLst/>
                          <a:latin typeface="+mn-lt"/>
                          <a:ea typeface="+mn-ea"/>
                          <a:cs typeface="+mn-cs"/>
                        </a:rPr>
                        <a:t>(Declaration of Result under section 66 of R.P. Act, 1951)</a:t>
                      </a:r>
                    </a:p>
                    <a:p>
                      <a:pPr marL="64770" marR="681990" algn="just">
                        <a:spcBef>
                          <a:spcPts val="155"/>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50"/>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lvl="0" indent="0" algn="ctr" defTabSz="914400" rtl="0" eaLnBrk="1" fontAlgn="auto" latinLnBrk="0" hangingPunct="1">
                        <a:lnSpc>
                          <a:spcPct val="100000"/>
                        </a:lnSpc>
                        <a:spcBef>
                          <a:spcPts val="0"/>
                        </a:spcBef>
                        <a:spcAft>
                          <a:spcPts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7630" marR="0" lvl="0" indent="0" algn="ctr" defTabSz="914400" rtl="0" eaLnBrk="1" fontAlgn="auto" latinLnBrk="0" hangingPunct="1">
                        <a:lnSpc>
                          <a:spcPct val="100000"/>
                        </a:lnSpc>
                        <a:spcBef>
                          <a:spcPts val="0"/>
                        </a:spcBef>
                        <a:spcAft>
                          <a:spcPts val="0"/>
                        </a:spcAft>
                        <a:buClrTx/>
                        <a:buSzTx/>
                        <a:buFontTx/>
                        <a:buNone/>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ct val="115000"/>
                        </a:lnSpc>
                        <a:spcBef>
                          <a:spcPts val="0"/>
                        </a:spcBef>
                        <a:spcAft>
                          <a:spcPts val="0"/>
                        </a:spcAft>
                      </a:pPr>
                      <a:r>
                        <a:rPr lang="en-US" sz="1500" b="0" kern="1200" dirty="0">
                          <a:solidFill>
                            <a:schemeClr val="tx1"/>
                          </a:solidFill>
                          <a:effectLst/>
                          <a:latin typeface="+mn-lt"/>
                          <a:ea typeface="+mn-ea"/>
                          <a:cs typeface="+mn-cs"/>
                        </a:rPr>
                        <a:t>C.S. / C.E.O./ D.E.O., Secretary WBLA</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1595" marR="0" algn="l">
                        <a:lnSpc>
                          <a:spcPct val="100000"/>
                        </a:lnSpc>
                        <a:spcBef>
                          <a:spcPts val="0"/>
                        </a:spcBef>
                        <a:spcAft>
                          <a:spcPts val="0"/>
                        </a:spcAft>
                      </a:pPr>
                      <a:r>
                        <a:rPr lang="en-US" sz="1500" b="0" kern="1200" dirty="0">
                          <a:solidFill>
                            <a:schemeClr val="tx1"/>
                          </a:solidFill>
                          <a:effectLst/>
                          <a:latin typeface="+mn-lt"/>
                          <a:ea typeface="+mn-ea"/>
                          <a:cs typeface="+mn-cs"/>
                        </a:rPr>
                        <a:t>The signed pdf is to be sent through e-mail and 3 copies, in original, to C.E.O Office through special messenger preferably by the same day and not later than 11.00 am on the next 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76200"/>
          <a:ext cx="9143999" cy="2362200"/>
        </p:xfrm>
        <a:graphic>
          <a:graphicData uri="http://schemas.openxmlformats.org/drawingml/2006/table">
            <a:tbl>
              <a:tblPr firstRow="1" firstCol="1" lastRow="1" lastCol="1" bandRow="1" bandCol="1">
                <a:tableStyleId>{5C22544A-7EE6-4342-B048-85BDC9FD1C3A}</a:tableStyleId>
              </a:tblPr>
              <a:tblGrid>
                <a:gridCol w="609599">
                  <a:extLst>
                    <a:ext uri="{9D8B030D-6E8A-4147-A177-3AD203B41FA5}">
                      <a16:colId xmlns:a16="http://schemas.microsoft.com/office/drawing/2014/main" xmlns="" val="20000"/>
                    </a:ext>
                  </a:extLst>
                </a:gridCol>
                <a:gridCol w="2387174">
                  <a:extLst>
                    <a:ext uri="{9D8B030D-6E8A-4147-A177-3AD203B41FA5}">
                      <a16:colId xmlns:a16="http://schemas.microsoft.com/office/drawing/2014/main" xmlns="" val="20001"/>
                    </a:ext>
                  </a:extLst>
                </a:gridCol>
                <a:gridCol w="691563">
                  <a:extLst>
                    <a:ext uri="{9D8B030D-6E8A-4147-A177-3AD203B41FA5}">
                      <a16:colId xmlns:a16="http://schemas.microsoft.com/office/drawing/2014/main" xmlns="" val="20002"/>
                    </a:ext>
                  </a:extLst>
                </a:gridCol>
                <a:gridCol w="922084">
                  <a:extLst>
                    <a:ext uri="{9D8B030D-6E8A-4147-A177-3AD203B41FA5}">
                      <a16:colId xmlns:a16="http://schemas.microsoft.com/office/drawing/2014/main" xmlns="" val="20003"/>
                    </a:ext>
                  </a:extLst>
                </a:gridCol>
                <a:gridCol w="1690487">
                  <a:extLst>
                    <a:ext uri="{9D8B030D-6E8A-4147-A177-3AD203B41FA5}">
                      <a16:colId xmlns:a16="http://schemas.microsoft.com/office/drawing/2014/main" xmlns="" val="20004"/>
                    </a:ext>
                  </a:extLst>
                </a:gridCol>
                <a:gridCol w="2843092">
                  <a:extLst>
                    <a:ext uri="{9D8B030D-6E8A-4147-A177-3AD203B41FA5}">
                      <a16:colId xmlns:a16="http://schemas.microsoft.com/office/drawing/2014/main" xmlns="" val="20005"/>
                    </a:ext>
                  </a:extLst>
                </a:gridCol>
              </a:tblGrid>
              <a:tr h="560805">
                <a:tc>
                  <a:txBody>
                    <a:bodyPr/>
                    <a:lstStyle/>
                    <a:p>
                      <a:pPr marL="104775" marR="86995" indent="27305">
                        <a:lnSpc>
                          <a:spcPts val="1000"/>
                        </a:lnSpc>
                        <a:spcBef>
                          <a:spcPts val="260"/>
                        </a:spcBef>
                        <a:spcAft>
                          <a:spcPts val="0"/>
                        </a:spcAft>
                      </a:pPr>
                      <a:endParaRPr lang="en-US" sz="1500" b="1" kern="1200" dirty="0">
                        <a:solidFill>
                          <a:schemeClr val="lt1"/>
                        </a:solidFill>
                        <a:effectLst/>
                        <a:latin typeface="+mn-lt"/>
                        <a:ea typeface="+mn-ea"/>
                        <a:cs typeface="+mn-cs"/>
                      </a:endParaRPr>
                    </a:p>
                    <a:p>
                      <a:pPr marL="104775" marR="86995" indent="27305">
                        <a:lnSpc>
                          <a:spcPts val="1000"/>
                        </a:lnSpc>
                        <a:spcBef>
                          <a:spcPts val="260"/>
                        </a:spcBef>
                        <a:spcAft>
                          <a:spcPts val="0"/>
                        </a:spcAft>
                      </a:pPr>
                      <a:r>
                        <a:rPr lang="en-US" sz="1500" b="1" kern="1200" dirty="0">
                          <a:solidFill>
                            <a:schemeClr val="lt1"/>
                          </a:solidFill>
                          <a:effectLst/>
                          <a:latin typeface="+mn-lt"/>
                          <a:ea typeface="+mn-ea"/>
                          <a:cs typeface="+mn-cs"/>
                        </a:rPr>
                        <a:t>Sl.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500" b="1" kern="1200" dirty="0">
                          <a:solidFill>
                            <a:schemeClr val="lt1"/>
                          </a:solidFill>
                          <a:effectLst/>
                          <a:latin typeface="+mn-lt"/>
                          <a:ea typeface="+mn-ea"/>
                          <a:cs typeface="+mn-cs"/>
                        </a:rPr>
                        <a:t> </a:t>
                      </a:r>
                    </a:p>
                    <a:p>
                      <a:pPr marL="659765" marR="660400" algn="ctr">
                        <a:spcBef>
                          <a:spcPts val="0"/>
                        </a:spcBef>
                        <a:spcAft>
                          <a:spcPts val="0"/>
                        </a:spcAft>
                      </a:pPr>
                      <a:r>
                        <a:rPr lang="en-US" sz="1500" b="1" kern="1200" dirty="0">
                          <a:solidFill>
                            <a:schemeClr val="lt1"/>
                          </a:solidFill>
                          <a:effectLst/>
                          <a:latin typeface="+mn-lt"/>
                          <a:ea typeface="+mn-ea"/>
                          <a:cs typeface="+mn-cs"/>
                        </a:rPr>
                        <a:t>Subject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500" b="1" kern="1200">
                          <a:solidFill>
                            <a:schemeClr val="lt1"/>
                          </a:solidFill>
                          <a:effectLst/>
                          <a:latin typeface="+mn-lt"/>
                          <a:ea typeface="+mn-ea"/>
                          <a:cs typeface="+mn-cs"/>
                        </a:rPr>
                        <a:t> </a:t>
                      </a:r>
                    </a:p>
                    <a:p>
                      <a:pPr marL="65405" marR="0">
                        <a:spcBef>
                          <a:spcPts val="0"/>
                        </a:spcBef>
                        <a:spcAft>
                          <a:spcPts val="0"/>
                        </a:spcAft>
                      </a:pPr>
                      <a:r>
                        <a:rPr lang="en-US" sz="1500" b="1" kern="1200">
                          <a:solidFill>
                            <a:schemeClr val="lt1"/>
                          </a:solidFill>
                          <a:effectLst/>
                          <a:latin typeface="+mn-lt"/>
                          <a:ea typeface="+mn-ea"/>
                          <a:cs typeface="+mn-cs"/>
                        </a:rPr>
                        <a:t>From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500" b="1" kern="1200">
                          <a:solidFill>
                            <a:schemeClr val="lt1"/>
                          </a:solidFill>
                          <a:effectLst/>
                          <a:latin typeface="+mn-lt"/>
                          <a:ea typeface="+mn-ea"/>
                          <a:cs typeface="+mn-cs"/>
                        </a:rPr>
                        <a:t> </a:t>
                      </a:r>
                    </a:p>
                    <a:p>
                      <a:pPr marL="270510" marR="0">
                        <a:spcBef>
                          <a:spcPts val="0"/>
                        </a:spcBef>
                        <a:spcAft>
                          <a:spcPts val="0"/>
                        </a:spcAft>
                      </a:pPr>
                      <a:r>
                        <a:rPr lang="en-US" sz="1500" b="1" kern="1200">
                          <a:solidFill>
                            <a:schemeClr val="lt1"/>
                          </a:solidFill>
                          <a:effectLst/>
                          <a:latin typeface="+mn-lt"/>
                          <a:ea typeface="+mn-ea"/>
                          <a:cs typeface="+mn-cs"/>
                        </a:rPr>
                        <a:t>Date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500" b="1" kern="1200" dirty="0">
                          <a:solidFill>
                            <a:schemeClr val="lt1"/>
                          </a:solidFill>
                          <a:effectLst/>
                          <a:latin typeface="+mn-lt"/>
                          <a:ea typeface="+mn-ea"/>
                          <a:cs typeface="+mn-cs"/>
                        </a:rPr>
                        <a:t> </a:t>
                      </a:r>
                    </a:p>
                    <a:p>
                      <a:pPr marL="635000" marR="639445" algn="ctr">
                        <a:spcBef>
                          <a:spcPts val="0"/>
                        </a:spcBef>
                        <a:spcAft>
                          <a:spcPts val="0"/>
                        </a:spcAft>
                      </a:pPr>
                      <a:r>
                        <a:rPr lang="en-US" sz="1500" b="1" kern="1200" dirty="0">
                          <a:solidFill>
                            <a:schemeClr val="lt1"/>
                          </a:solidFill>
                          <a:effectLst/>
                          <a:latin typeface="+mn-lt"/>
                          <a:ea typeface="+mn-ea"/>
                          <a:cs typeface="+mn-cs"/>
                        </a:rPr>
                        <a:t>To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ts val="700"/>
                        </a:lnSpc>
                        <a:spcBef>
                          <a:spcPts val="30"/>
                        </a:spcBef>
                        <a:spcAft>
                          <a:spcPts val="0"/>
                        </a:spcAft>
                      </a:pPr>
                      <a:r>
                        <a:rPr lang="en-US" sz="1500" b="1" kern="1200" dirty="0">
                          <a:solidFill>
                            <a:schemeClr val="lt1"/>
                          </a:solidFill>
                          <a:effectLst/>
                          <a:latin typeface="+mn-lt"/>
                          <a:ea typeface="+mn-ea"/>
                          <a:cs typeface="+mn-cs"/>
                        </a:rPr>
                        <a:t> </a:t>
                      </a:r>
                    </a:p>
                    <a:p>
                      <a:pPr marL="551180" marR="0">
                        <a:spcBef>
                          <a:spcPts val="0"/>
                        </a:spcBef>
                        <a:spcAft>
                          <a:spcPts val="0"/>
                        </a:spcAft>
                      </a:pPr>
                      <a:r>
                        <a:rPr lang="en-US" sz="1500" b="1" kern="1200" dirty="0">
                          <a:solidFill>
                            <a:schemeClr val="lt1"/>
                          </a:solidFill>
                          <a:effectLst/>
                          <a:latin typeface="+mn-lt"/>
                          <a:ea typeface="+mn-ea"/>
                          <a:cs typeface="+mn-cs"/>
                        </a:rPr>
                        <a:t>Mode of Reporting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801395">
                <a:tc>
                  <a:txBody>
                    <a:bodyPr/>
                    <a:lstStyle/>
                    <a:p>
                      <a:pPr marL="0" marR="0">
                        <a:lnSpc>
                          <a:spcPts val="500"/>
                        </a:lnSpc>
                        <a:spcBef>
                          <a:spcPts val="5"/>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135255" marR="135890" algn="ctr">
                        <a:spcBef>
                          <a:spcPts val="0"/>
                        </a:spcBef>
                        <a:spcAft>
                          <a:spcPts val="0"/>
                        </a:spcAft>
                      </a:pPr>
                      <a:r>
                        <a:rPr lang="en-US" sz="1500" b="0" kern="1200" dirty="0">
                          <a:solidFill>
                            <a:schemeClr val="tx1"/>
                          </a:solidFill>
                          <a:effectLst/>
                          <a:latin typeface="+mn-lt"/>
                          <a:ea typeface="+mn-ea"/>
                          <a:cs typeface="+mn-cs"/>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spcBef>
                          <a:spcPts val="275"/>
                        </a:spcBef>
                        <a:spcAft>
                          <a:spcPts val="0"/>
                        </a:spcAft>
                      </a:pPr>
                      <a:r>
                        <a:rPr lang="en-US" sz="1500" b="0" kern="1200" dirty="0">
                          <a:solidFill>
                            <a:srgbClr val="C00000"/>
                          </a:solidFill>
                          <a:effectLst/>
                          <a:latin typeface="+mn-lt"/>
                          <a:ea typeface="+mn-ea"/>
                          <a:cs typeface="+mn-cs"/>
                        </a:rPr>
                        <a:t>Form 21E </a:t>
                      </a:r>
                      <a:r>
                        <a:rPr lang="en-US" sz="1500" b="0" kern="1200" dirty="0">
                          <a:solidFill>
                            <a:schemeClr val="tx1"/>
                          </a:solidFill>
                          <a:effectLst/>
                          <a:latin typeface="+mn-lt"/>
                          <a:ea typeface="+mn-ea"/>
                          <a:cs typeface="+mn-cs"/>
                        </a:rPr>
                        <a:t>(Return of</a:t>
                      </a:r>
                    </a:p>
                    <a:p>
                      <a:pPr marL="64770" marR="0">
                        <a:spcBef>
                          <a:spcPts val="155"/>
                        </a:spcBef>
                        <a:spcAft>
                          <a:spcPts val="0"/>
                        </a:spcAft>
                      </a:pPr>
                      <a:r>
                        <a:rPr lang="en-US" sz="1500" b="0" kern="1200" dirty="0">
                          <a:solidFill>
                            <a:schemeClr val="tx1"/>
                          </a:solidFill>
                          <a:effectLst/>
                          <a:latin typeface="+mn-lt"/>
                          <a:ea typeface="+mn-ea"/>
                          <a:cs typeface="+mn-cs"/>
                        </a:rPr>
                        <a:t>Election)</a:t>
                      </a:r>
                    </a:p>
                    <a:p>
                      <a:pPr marL="64770" marR="0">
                        <a:spcBef>
                          <a:spcPts val="165"/>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400"/>
                        </a:lnSpc>
                        <a:spcBef>
                          <a:spcPts val="20"/>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lvl="0" indent="0" algn="ctr" defTabSz="914400" rtl="0" eaLnBrk="1" fontAlgn="auto" latinLnBrk="0" hangingPunct="1">
                        <a:lnSpc>
                          <a:spcPct val="100000"/>
                        </a:lnSpc>
                        <a:spcBef>
                          <a:spcPts val="0"/>
                        </a:spcBef>
                        <a:spcAft>
                          <a:spcPts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7630" marR="0" lvl="0" indent="0" algn="ctr" defTabSz="914400" rtl="0" eaLnBrk="1" fontAlgn="auto" latinLnBrk="0" hangingPunct="1">
                        <a:lnSpc>
                          <a:spcPct val="100000"/>
                        </a:lnSpc>
                        <a:spcBef>
                          <a:spcPts val="0"/>
                        </a:spcBef>
                        <a:spcAft>
                          <a:spcPts val="0"/>
                        </a:spcAft>
                        <a:buClrTx/>
                        <a:buSzTx/>
                        <a:buFontTx/>
                        <a:buNone/>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700"/>
                        </a:lnSpc>
                        <a:spcBef>
                          <a:spcPts val="35"/>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69215" marR="0">
                        <a:spcBef>
                          <a:spcPts val="0"/>
                        </a:spcBef>
                        <a:spcAft>
                          <a:spcPts val="0"/>
                        </a:spcAft>
                      </a:pPr>
                      <a:r>
                        <a:rPr lang="en-US" sz="1500" b="0" kern="1200" dirty="0">
                          <a:solidFill>
                            <a:schemeClr val="tx1"/>
                          </a:solidFill>
                          <a:effectLst/>
                          <a:latin typeface="+mn-lt"/>
                          <a:ea typeface="+mn-ea"/>
                          <a:cs typeface="+mn-cs"/>
                        </a:rPr>
                        <a:t>   C.E.O. / D.E.O.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1595" marR="0" algn="l">
                        <a:lnSpc>
                          <a:spcPct val="100000"/>
                        </a:lnSpc>
                        <a:spcBef>
                          <a:spcPts val="0"/>
                        </a:spcBef>
                        <a:spcAft>
                          <a:spcPts val="0"/>
                        </a:spcAft>
                      </a:pPr>
                      <a:r>
                        <a:rPr lang="en-US" sz="1500" b="0" kern="1200" dirty="0">
                          <a:solidFill>
                            <a:schemeClr val="tx1"/>
                          </a:solidFill>
                          <a:effectLst/>
                          <a:latin typeface="+mn-lt"/>
                          <a:ea typeface="+mn-ea"/>
                          <a:cs typeface="+mn-cs"/>
                        </a:rPr>
                        <a:t>The signed pdf is to be sent through</a:t>
                      </a:r>
                    </a:p>
                    <a:p>
                      <a:pPr marL="61595" marR="53340" algn="l">
                        <a:lnSpc>
                          <a:spcPct val="100000"/>
                        </a:lnSpc>
                        <a:spcBef>
                          <a:spcPts val="190"/>
                        </a:spcBef>
                        <a:spcAft>
                          <a:spcPts val="0"/>
                        </a:spcAft>
                      </a:pPr>
                      <a:r>
                        <a:rPr lang="en-US" sz="1500" b="0" kern="1200" dirty="0">
                          <a:solidFill>
                            <a:schemeClr val="tx1"/>
                          </a:solidFill>
                          <a:effectLst/>
                          <a:latin typeface="+mn-lt"/>
                          <a:ea typeface="+mn-ea"/>
                          <a:cs typeface="+mn-cs"/>
                        </a:rPr>
                        <a:t>e-mail and 3 copies, in original, to C.E.O Office through special messenger preferably by the same day and not later than 11.00 am on the next 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543730369"/>
              </p:ext>
            </p:extLst>
          </p:nvPr>
        </p:nvGraphicFramePr>
        <p:xfrm>
          <a:off x="25924" y="2438401"/>
          <a:ext cx="9118076" cy="4239139"/>
        </p:xfrm>
        <a:graphic>
          <a:graphicData uri="http://schemas.openxmlformats.org/drawingml/2006/table">
            <a:tbl>
              <a:tblPr firstRow="1" firstCol="1" lastRow="1" lastCol="1" bandRow="1" bandCol="1">
                <a:tableStyleId>{5C22544A-7EE6-4342-B048-85BDC9FD1C3A}</a:tableStyleId>
              </a:tblPr>
              <a:tblGrid>
                <a:gridCol w="562057">
                  <a:extLst>
                    <a:ext uri="{9D8B030D-6E8A-4147-A177-3AD203B41FA5}">
                      <a16:colId xmlns:a16="http://schemas.microsoft.com/office/drawing/2014/main" xmlns="" val="20000"/>
                    </a:ext>
                  </a:extLst>
                </a:gridCol>
                <a:gridCol w="2383819">
                  <a:extLst>
                    <a:ext uri="{9D8B030D-6E8A-4147-A177-3AD203B41FA5}">
                      <a16:colId xmlns:a16="http://schemas.microsoft.com/office/drawing/2014/main" xmlns="" val="20001"/>
                    </a:ext>
                  </a:extLst>
                </a:gridCol>
                <a:gridCol w="751371">
                  <a:extLst>
                    <a:ext uri="{9D8B030D-6E8A-4147-A177-3AD203B41FA5}">
                      <a16:colId xmlns:a16="http://schemas.microsoft.com/office/drawing/2014/main" xmlns="" val="20002"/>
                    </a:ext>
                  </a:extLst>
                </a:gridCol>
                <a:gridCol w="951374">
                  <a:extLst>
                    <a:ext uri="{9D8B030D-6E8A-4147-A177-3AD203B41FA5}">
                      <a16:colId xmlns:a16="http://schemas.microsoft.com/office/drawing/2014/main" xmlns="" val="20003"/>
                    </a:ext>
                  </a:extLst>
                </a:gridCol>
                <a:gridCol w="1650055">
                  <a:extLst>
                    <a:ext uri="{9D8B030D-6E8A-4147-A177-3AD203B41FA5}">
                      <a16:colId xmlns:a16="http://schemas.microsoft.com/office/drawing/2014/main" xmlns="" val="20004"/>
                    </a:ext>
                  </a:extLst>
                </a:gridCol>
                <a:gridCol w="2819400">
                  <a:extLst>
                    <a:ext uri="{9D8B030D-6E8A-4147-A177-3AD203B41FA5}">
                      <a16:colId xmlns:a16="http://schemas.microsoft.com/office/drawing/2014/main" xmlns="" val="20005"/>
                    </a:ext>
                  </a:extLst>
                </a:gridCol>
              </a:tblGrid>
              <a:tr h="1501261">
                <a:tc>
                  <a:txBody>
                    <a:bodyPr/>
                    <a:lstStyle/>
                    <a:p>
                      <a:pPr marL="0" marR="0">
                        <a:lnSpc>
                          <a:spcPts val="500"/>
                        </a:lnSpc>
                        <a:spcBef>
                          <a:spcPts val="2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135255" marR="135890" algn="ctr">
                        <a:spcBef>
                          <a:spcPts val="0"/>
                        </a:spcBef>
                        <a:spcAft>
                          <a:spcPts val="0"/>
                        </a:spcAft>
                      </a:pPr>
                      <a:r>
                        <a:rPr lang="en-US" sz="1500" b="0" kern="1200" dirty="0">
                          <a:solidFill>
                            <a:schemeClr val="tx1"/>
                          </a:solidFill>
                          <a:effectLst/>
                          <a:latin typeface="+mn-lt"/>
                          <a:ea typeface="+mn-ea"/>
                          <a:cs typeface="+mn-cs"/>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spcBef>
                          <a:spcPts val="275"/>
                        </a:spcBef>
                        <a:spcAft>
                          <a:spcPts val="0"/>
                        </a:spcAft>
                      </a:pPr>
                      <a:r>
                        <a:rPr lang="en-US" sz="1500" b="0" kern="1200" dirty="0">
                          <a:solidFill>
                            <a:srgbClr val="C00000"/>
                          </a:solidFill>
                          <a:effectLst/>
                          <a:latin typeface="+mn-lt"/>
                          <a:ea typeface="+mn-ea"/>
                          <a:cs typeface="+mn-cs"/>
                        </a:rPr>
                        <a:t>Form 22 </a:t>
                      </a:r>
                      <a:r>
                        <a:rPr lang="en-US" sz="1500" b="0" kern="1200" dirty="0">
                          <a:solidFill>
                            <a:schemeClr val="tx1"/>
                          </a:solidFill>
                          <a:effectLst/>
                          <a:latin typeface="+mn-lt"/>
                          <a:ea typeface="+mn-ea"/>
                          <a:cs typeface="+mn-cs"/>
                        </a:rPr>
                        <a:t>(Certificate of</a:t>
                      </a:r>
                    </a:p>
                    <a:p>
                      <a:pPr marL="64770" marR="0">
                        <a:spcBef>
                          <a:spcPts val="165"/>
                        </a:spcBef>
                        <a:spcAft>
                          <a:spcPts val="0"/>
                        </a:spcAft>
                      </a:pPr>
                      <a:r>
                        <a:rPr lang="en-US" sz="1500" b="0" kern="1200" dirty="0">
                          <a:solidFill>
                            <a:schemeClr val="tx1"/>
                          </a:solidFill>
                          <a:effectLst/>
                          <a:latin typeface="+mn-lt"/>
                          <a:ea typeface="+mn-ea"/>
                          <a:cs typeface="+mn-cs"/>
                        </a:rPr>
                        <a:t>Election)</a:t>
                      </a:r>
                    </a:p>
                    <a:p>
                      <a:pPr marL="64770" marR="0">
                        <a:spcBef>
                          <a:spcPts val="155"/>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400"/>
                        </a:lnSpc>
                        <a:spcBef>
                          <a:spcPts val="25"/>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lvl="0" indent="0" algn="l" defTabSz="914400" rtl="0" eaLnBrk="1" fontAlgn="auto" latinLnBrk="0" hangingPunct="1">
                        <a:lnSpc>
                          <a:spcPct val="100000"/>
                        </a:lnSpc>
                        <a:spcBef>
                          <a:spcPts val="0"/>
                        </a:spcBef>
                        <a:spcAft>
                          <a:spcPts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7630" marR="0" lvl="0" indent="0" algn="l" defTabSz="914400" rtl="0" eaLnBrk="1" fontAlgn="auto" latinLnBrk="0" hangingPunct="1">
                        <a:lnSpc>
                          <a:spcPct val="100000"/>
                        </a:lnSpc>
                        <a:spcBef>
                          <a:spcPts val="0"/>
                        </a:spcBef>
                        <a:spcAft>
                          <a:spcPts val="0"/>
                        </a:spcAft>
                        <a:buClrTx/>
                        <a:buSzTx/>
                        <a:buFontTx/>
                        <a:buNone/>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700"/>
                        </a:lnSpc>
                        <a:spcBef>
                          <a:spcPts val="50"/>
                        </a:spcBef>
                        <a:spcAft>
                          <a:spcPts val="0"/>
                        </a:spcAft>
                      </a:pPr>
                      <a:r>
                        <a:rPr lang="en-US" sz="1500" b="0" kern="1200">
                          <a:solidFill>
                            <a:schemeClr val="tx1"/>
                          </a:solidFill>
                          <a:effectLst/>
                          <a:latin typeface="+mn-lt"/>
                          <a:ea typeface="+mn-ea"/>
                          <a:cs typeface="+mn-cs"/>
                        </a:rPr>
                        <a:t> </a:t>
                      </a:r>
                    </a:p>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297815" marR="0">
                        <a:spcBef>
                          <a:spcPts val="0"/>
                        </a:spcBef>
                        <a:spcAft>
                          <a:spcPts val="0"/>
                        </a:spcAft>
                      </a:pPr>
                      <a:r>
                        <a:rPr lang="en-US" sz="1500" b="0" kern="1200">
                          <a:solidFill>
                            <a:schemeClr val="tx1"/>
                          </a:solidFill>
                          <a:effectLst/>
                          <a:latin typeface="+mn-lt"/>
                          <a:ea typeface="+mn-ea"/>
                          <a:cs typeface="+mn-cs"/>
                        </a:rPr>
                        <a:t>C.E.O. / D.E.O.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1595" marR="0" algn="l">
                        <a:lnSpc>
                          <a:spcPct val="100000"/>
                        </a:lnSpc>
                        <a:spcBef>
                          <a:spcPts val="0"/>
                        </a:spcBef>
                        <a:spcAft>
                          <a:spcPts val="0"/>
                        </a:spcAft>
                      </a:pPr>
                      <a:r>
                        <a:rPr lang="en-US" sz="1500" b="0" kern="1200" dirty="0">
                          <a:solidFill>
                            <a:schemeClr val="tx1"/>
                          </a:solidFill>
                          <a:effectLst/>
                          <a:latin typeface="+mn-lt"/>
                          <a:ea typeface="+mn-ea"/>
                          <a:cs typeface="+mn-cs"/>
                        </a:rPr>
                        <a:t>The signed pdf is to be sent through</a:t>
                      </a:r>
                    </a:p>
                    <a:p>
                      <a:pPr marL="61595" marR="53340" algn="l">
                        <a:lnSpc>
                          <a:spcPct val="100000"/>
                        </a:lnSpc>
                        <a:spcBef>
                          <a:spcPts val="205"/>
                        </a:spcBef>
                        <a:spcAft>
                          <a:spcPts val="0"/>
                        </a:spcAft>
                      </a:pPr>
                      <a:r>
                        <a:rPr lang="en-US" sz="1500" b="0" kern="1200" dirty="0">
                          <a:solidFill>
                            <a:schemeClr val="tx1"/>
                          </a:solidFill>
                          <a:effectLst/>
                          <a:latin typeface="+mn-lt"/>
                          <a:ea typeface="+mn-ea"/>
                          <a:cs typeface="+mn-cs"/>
                        </a:rPr>
                        <a:t>e-mail and 2 copies, in original, to C.E.O Office through special messenger preferably by the same day and not later than 11.00 am on the next day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613539">
                <a:tc>
                  <a:txBody>
                    <a:bodyPr/>
                    <a:lstStyle/>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0" marR="0">
                        <a:lnSpc>
                          <a:spcPts val="1000"/>
                        </a:lnSpc>
                        <a:spcBef>
                          <a:spcPts val="0"/>
                        </a:spcBef>
                        <a:spcAft>
                          <a:spcPts val="0"/>
                        </a:spcAft>
                      </a:pPr>
                      <a:r>
                        <a:rPr lang="en-US" sz="1500" b="0" kern="1200">
                          <a:solidFill>
                            <a:schemeClr val="tx1"/>
                          </a:solidFill>
                          <a:effectLst/>
                          <a:latin typeface="+mn-lt"/>
                          <a:ea typeface="+mn-ea"/>
                          <a:cs typeface="+mn-cs"/>
                        </a:rPr>
                        <a:t> </a:t>
                      </a:r>
                    </a:p>
                    <a:p>
                      <a:pPr marL="0" marR="0">
                        <a:lnSpc>
                          <a:spcPts val="1400"/>
                        </a:lnSpc>
                        <a:spcBef>
                          <a:spcPts val="0"/>
                        </a:spcBef>
                        <a:spcAft>
                          <a:spcPts val="0"/>
                        </a:spcAft>
                      </a:pPr>
                      <a:r>
                        <a:rPr lang="en-US" sz="1500" b="0" kern="1200">
                          <a:solidFill>
                            <a:schemeClr val="tx1"/>
                          </a:solidFill>
                          <a:effectLst/>
                          <a:latin typeface="+mn-lt"/>
                          <a:ea typeface="+mn-ea"/>
                          <a:cs typeface="+mn-cs"/>
                        </a:rPr>
                        <a:t> </a:t>
                      </a:r>
                    </a:p>
                    <a:p>
                      <a:pPr marL="135255" marR="135890" algn="ctr">
                        <a:spcBef>
                          <a:spcPts val="0"/>
                        </a:spcBef>
                        <a:spcAft>
                          <a:spcPts val="0"/>
                        </a:spcAft>
                      </a:pPr>
                      <a:r>
                        <a:rPr lang="en-US" sz="1500" b="0" kern="1200">
                          <a:solidFill>
                            <a:schemeClr val="tx1"/>
                          </a:solidFill>
                          <a:effectLst/>
                          <a:latin typeface="+mn-lt"/>
                          <a:ea typeface="+mn-ea"/>
                          <a:cs typeface="+mn-cs"/>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92075">
                        <a:lnSpc>
                          <a:spcPct val="114000"/>
                        </a:lnSpc>
                        <a:spcBef>
                          <a:spcPts val="275"/>
                        </a:spcBef>
                        <a:spcAft>
                          <a:spcPts val="0"/>
                        </a:spcAft>
                      </a:pPr>
                      <a:r>
                        <a:rPr lang="en-US" sz="1500" b="0" kern="1200" dirty="0">
                          <a:solidFill>
                            <a:schemeClr val="tx1"/>
                          </a:solidFill>
                          <a:effectLst/>
                          <a:latin typeface="+mn-lt"/>
                          <a:ea typeface="+mn-ea"/>
                          <a:cs typeface="+mn-cs"/>
                        </a:rPr>
                        <a:t>Certificate of Election – Acknowledgement (Signed by the candidate himself and signature duly attested by the RO)</a:t>
                      </a:r>
                    </a:p>
                    <a:p>
                      <a:pPr marL="64770" marR="99060">
                        <a:lnSpc>
                          <a:spcPct val="115000"/>
                        </a:lnSpc>
                        <a:spcBef>
                          <a:spcPts val="0"/>
                        </a:spcBef>
                        <a:spcAft>
                          <a:spcPts val="0"/>
                        </a:spcAft>
                      </a:pPr>
                      <a:r>
                        <a:rPr lang="en-US" sz="1500" b="0" kern="1200" dirty="0">
                          <a:solidFill>
                            <a:schemeClr val="tx1"/>
                          </a:solidFill>
                          <a:effectLst/>
                          <a:latin typeface="+mn-lt"/>
                          <a:ea typeface="+mn-ea"/>
                          <a:cs typeface="+mn-cs"/>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000"/>
                        </a:lnSpc>
                        <a:spcBef>
                          <a:spcPts val="0"/>
                        </a:spcBef>
                        <a:spcAft>
                          <a:spcPts val="0"/>
                        </a:spcAft>
                      </a:pPr>
                      <a:r>
                        <a:rPr lang="en-US" sz="1500" b="0" kern="1200" dirty="0">
                          <a:solidFill>
                            <a:schemeClr val="tx1"/>
                          </a:solidFill>
                          <a:effectLst/>
                          <a:latin typeface="+mn-lt"/>
                          <a:ea typeface="+mn-ea"/>
                          <a:cs typeface="+mn-cs"/>
                        </a:rPr>
                        <a:t> </a:t>
                      </a:r>
                    </a:p>
                    <a:p>
                      <a:pPr marL="0" marR="0">
                        <a:lnSpc>
                          <a:spcPts val="1300"/>
                        </a:lnSpc>
                        <a:spcBef>
                          <a:spcPts val="5"/>
                        </a:spcBef>
                        <a:spcAft>
                          <a:spcPts val="0"/>
                        </a:spcAft>
                      </a:pPr>
                      <a:r>
                        <a:rPr lang="en-US" sz="1500" b="0" kern="1200" dirty="0">
                          <a:solidFill>
                            <a:schemeClr val="tx1"/>
                          </a:solidFill>
                          <a:effectLst/>
                          <a:latin typeface="+mn-lt"/>
                          <a:ea typeface="+mn-ea"/>
                          <a:cs typeface="+mn-cs"/>
                        </a:rPr>
                        <a:t> </a:t>
                      </a:r>
                    </a:p>
                    <a:p>
                      <a:pPr marL="104775" marR="0">
                        <a:spcBef>
                          <a:spcPts val="0"/>
                        </a:spcBef>
                        <a:spcAft>
                          <a:spcPts val="0"/>
                        </a:spcAft>
                      </a:pPr>
                      <a:r>
                        <a:rPr lang="en-US" sz="1500" b="0" kern="1200" dirty="0">
                          <a:solidFill>
                            <a:schemeClr val="tx1"/>
                          </a:solidFill>
                          <a:effectLst/>
                          <a:latin typeface="+mn-lt"/>
                          <a:ea typeface="+mn-ea"/>
                          <a:cs typeface="+mn-cs"/>
                        </a:rPr>
                        <a:t>R.O.</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lvl="0" indent="0" algn="l" defTabSz="914400" rtl="0" eaLnBrk="1" fontAlgn="auto" latinLnBrk="0" hangingPunct="1">
                        <a:lnSpc>
                          <a:spcPct val="100000"/>
                        </a:lnSpc>
                        <a:spcBef>
                          <a:spcPts val="0"/>
                        </a:spcBef>
                        <a:spcAft>
                          <a:spcPts val="0"/>
                        </a:spcAft>
                        <a:buClrTx/>
                        <a:buSzTx/>
                        <a:buFontTx/>
                        <a:buNone/>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7630" marR="0" lvl="0" indent="0" algn="l" defTabSz="914400" rtl="0" eaLnBrk="1" fontAlgn="auto" latinLnBrk="0" hangingPunct="1">
                        <a:lnSpc>
                          <a:spcPct val="100000"/>
                        </a:lnSpc>
                        <a:spcBef>
                          <a:spcPts val="0"/>
                        </a:spcBef>
                        <a:spcAft>
                          <a:spcPts val="0"/>
                        </a:spcAft>
                        <a:buClrTx/>
                        <a:buSzTx/>
                        <a:buFontTx/>
                        <a:buNone/>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On C-Day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b="0" kern="1200" dirty="0">
                          <a:solidFill>
                            <a:schemeClr val="tx1"/>
                          </a:solidFill>
                          <a:effectLst/>
                          <a:latin typeface="+mn-lt"/>
                          <a:ea typeface="+mn-ea"/>
                          <a:cs typeface="+mn-cs"/>
                        </a:rPr>
                        <a:t>C.E.O./ Secretary WBLA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1595" marR="0">
                        <a:lnSpc>
                          <a:spcPct val="100000"/>
                        </a:lnSpc>
                        <a:spcBef>
                          <a:spcPts val="0"/>
                        </a:spcBef>
                        <a:spcAft>
                          <a:spcPts val="0"/>
                        </a:spcAft>
                      </a:pPr>
                      <a:r>
                        <a:rPr lang="en-US" sz="1500" b="0" kern="1200" dirty="0">
                          <a:solidFill>
                            <a:schemeClr val="tx1"/>
                          </a:solidFill>
                          <a:effectLst/>
                          <a:latin typeface="+mn-lt"/>
                          <a:ea typeface="+mn-ea"/>
                          <a:cs typeface="+mn-cs"/>
                        </a:rPr>
                        <a:t>The signed pdf is to be sent through e-mail and 2 copies in original (Attested by R.O), to C.E.O Office through special messenger preferably by the same day and not later than 11.00 am on the next day and another copy, in original, to Secretary WBLA by Registered Post with A/D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52400"/>
          <a:ext cx="8839201" cy="3898900"/>
        </p:xfrm>
        <a:graphic>
          <a:graphicData uri="http://schemas.openxmlformats.org/drawingml/2006/table">
            <a:tbl>
              <a:tblPr firstRow="1" firstCol="1" lastRow="1" lastCol="1" bandRow="1" bandCol="1">
                <a:tableStyleId>{5C22544A-7EE6-4342-B048-85BDC9FD1C3A}</a:tableStyleId>
              </a:tblPr>
              <a:tblGrid>
                <a:gridCol w="523574">
                  <a:extLst>
                    <a:ext uri="{9D8B030D-6E8A-4147-A177-3AD203B41FA5}">
                      <a16:colId xmlns:a16="http://schemas.microsoft.com/office/drawing/2014/main" xmlns="" val="20000"/>
                    </a:ext>
                  </a:extLst>
                </a:gridCol>
                <a:gridCol w="2215880">
                  <a:extLst>
                    <a:ext uri="{9D8B030D-6E8A-4147-A177-3AD203B41FA5}">
                      <a16:colId xmlns:a16="http://schemas.microsoft.com/office/drawing/2014/main" xmlns="" val="20001"/>
                    </a:ext>
                  </a:extLst>
                </a:gridCol>
                <a:gridCol w="566129">
                  <a:extLst>
                    <a:ext uri="{9D8B030D-6E8A-4147-A177-3AD203B41FA5}">
                      <a16:colId xmlns:a16="http://schemas.microsoft.com/office/drawing/2014/main" xmlns="" val="20002"/>
                    </a:ext>
                  </a:extLst>
                </a:gridCol>
                <a:gridCol w="1407982">
                  <a:extLst>
                    <a:ext uri="{9D8B030D-6E8A-4147-A177-3AD203B41FA5}">
                      <a16:colId xmlns:a16="http://schemas.microsoft.com/office/drawing/2014/main" xmlns="" val="20003"/>
                    </a:ext>
                  </a:extLst>
                </a:gridCol>
                <a:gridCol w="1374785">
                  <a:extLst>
                    <a:ext uri="{9D8B030D-6E8A-4147-A177-3AD203B41FA5}">
                      <a16:colId xmlns:a16="http://schemas.microsoft.com/office/drawing/2014/main" xmlns="" val="20004"/>
                    </a:ext>
                  </a:extLst>
                </a:gridCol>
                <a:gridCol w="2750851">
                  <a:extLst>
                    <a:ext uri="{9D8B030D-6E8A-4147-A177-3AD203B41FA5}">
                      <a16:colId xmlns:a16="http://schemas.microsoft.com/office/drawing/2014/main" xmlns="" val="20005"/>
                    </a:ext>
                  </a:extLst>
                </a:gridCol>
              </a:tblGrid>
              <a:tr h="1227223">
                <a:tc>
                  <a:txBody>
                    <a:bodyPr/>
                    <a:lstStyle/>
                    <a:p>
                      <a:pPr marL="0" marR="0">
                        <a:lnSpc>
                          <a:spcPts val="500"/>
                        </a:lnSpc>
                        <a:spcBef>
                          <a:spcPts val="35"/>
                        </a:spcBef>
                        <a:spcAft>
                          <a:spcPts val="0"/>
                        </a:spcAft>
                      </a:pPr>
                      <a:r>
                        <a:rPr lang="en-US" sz="1200" dirty="0">
                          <a:solidFill>
                            <a:schemeClr val="tx1"/>
                          </a:solidFill>
                          <a:effectLst/>
                        </a:rPr>
                        <a:t> </a:t>
                      </a:r>
                      <a:endParaRPr lang="en-US" sz="2100" dirty="0">
                        <a:solidFill>
                          <a:schemeClr val="tx1"/>
                        </a:solidFill>
                        <a:effectLst/>
                      </a:endParaRPr>
                    </a:p>
                    <a:p>
                      <a:pPr marL="0" marR="0">
                        <a:lnSpc>
                          <a:spcPts val="1000"/>
                        </a:lnSpc>
                        <a:spcBef>
                          <a:spcPts val="0"/>
                        </a:spcBef>
                        <a:spcAft>
                          <a:spcPts val="0"/>
                        </a:spcAft>
                      </a:pPr>
                      <a:r>
                        <a:rPr lang="en-US" sz="2100" dirty="0">
                          <a:solidFill>
                            <a:schemeClr val="tx1"/>
                          </a:solidFill>
                          <a:effectLst/>
                        </a:rPr>
                        <a:t> </a:t>
                      </a:r>
                    </a:p>
                    <a:p>
                      <a:pPr marL="0" marR="0">
                        <a:lnSpc>
                          <a:spcPts val="1000"/>
                        </a:lnSpc>
                        <a:spcBef>
                          <a:spcPts val="0"/>
                        </a:spcBef>
                        <a:spcAft>
                          <a:spcPts val="0"/>
                        </a:spcAft>
                      </a:pPr>
                      <a:r>
                        <a:rPr lang="en-US" sz="2100" dirty="0">
                          <a:solidFill>
                            <a:schemeClr val="tx1"/>
                          </a:solidFill>
                          <a:effectLst/>
                        </a:rPr>
                        <a:t> </a:t>
                      </a:r>
                    </a:p>
                    <a:p>
                      <a:pPr marL="136525" marR="135890" algn="ctr">
                        <a:spcBef>
                          <a:spcPts val="0"/>
                        </a:spcBef>
                        <a:spcAft>
                          <a:spcPts val="0"/>
                        </a:spcAft>
                      </a:pPr>
                      <a:r>
                        <a:rPr lang="en-US" sz="1800" spc="5" dirty="0">
                          <a:solidFill>
                            <a:schemeClr val="tx1"/>
                          </a:solidFill>
                          <a:effectLst/>
                        </a:rPr>
                        <a:t>7.</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200" dirty="0">
                          <a:solidFill>
                            <a:schemeClr val="tx1"/>
                          </a:solidFill>
                          <a:effectLst/>
                        </a:rPr>
                        <a:t> </a:t>
                      </a:r>
                      <a:endParaRPr lang="en-US" sz="2100" dirty="0">
                        <a:solidFill>
                          <a:schemeClr val="tx1"/>
                        </a:solidFill>
                        <a:effectLst/>
                      </a:endParaRPr>
                    </a:p>
                    <a:p>
                      <a:pPr marL="64770" marR="0">
                        <a:lnSpc>
                          <a:spcPct val="100000"/>
                        </a:lnSpc>
                        <a:spcBef>
                          <a:spcPts val="0"/>
                        </a:spcBef>
                        <a:spcAft>
                          <a:spcPts val="0"/>
                        </a:spcAft>
                      </a:pPr>
                      <a:r>
                        <a:rPr lang="en-US" sz="1800" spc="-5" dirty="0">
                          <a:solidFill>
                            <a:srgbClr val="C00000"/>
                          </a:solidFill>
                          <a:effectLst/>
                        </a:rPr>
                        <a:t>S</a:t>
                      </a:r>
                      <a:r>
                        <a:rPr lang="en-US" sz="1800" dirty="0">
                          <a:solidFill>
                            <a:srgbClr val="C00000"/>
                          </a:solidFill>
                          <a:effectLst/>
                        </a:rPr>
                        <a:t>ecret Seal</a:t>
                      </a:r>
                      <a:endParaRPr lang="en-US" sz="2100" dirty="0">
                        <a:solidFill>
                          <a:srgbClr val="C00000"/>
                        </a:solidFill>
                        <a:effectLst/>
                      </a:endParaRPr>
                    </a:p>
                    <a:p>
                      <a:pPr marL="64770" marR="80645">
                        <a:lnSpc>
                          <a:spcPct val="100000"/>
                        </a:lnSpc>
                        <a:spcBef>
                          <a:spcPts val="165"/>
                        </a:spcBef>
                        <a:spcAft>
                          <a:spcPts val="0"/>
                        </a:spcAft>
                      </a:pPr>
                      <a:r>
                        <a:rPr lang="en-US" sz="1800" dirty="0">
                          <a:solidFill>
                            <a:schemeClr val="tx1"/>
                          </a:solidFill>
                          <a:effectLst/>
                        </a:rPr>
                        <a:t> </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100">
                          <a:solidFill>
                            <a:schemeClr val="tx1"/>
                          </a:solidFill>
                          <a:effectLst/>
                        </a:rPr>
                        <a:t> </a:t>
                      </a:r>
                    </a:p>
                    <a:p>
                      <a:pPr marL="0" marR="0">
                        <a:lnSpc>
                          <a:spcPct val="100000"/>
                        </a:lnSpc>
                        <a:spcBef>
                          <a:spcPts val="90"/>
                        </a:spcBef>
                        <a:spcAft>
                          <a:spcPts val="0"/>
                        </a:spcAft>
                      </a:pPr>
                      <a:r>
                        <a:rPr lang="en-US" sz="3300">
                          <a:solidFill>
                            <a:schemeClr val="tx1"/>
                          </a:solidFill>
                          <a:effectLst/>
                        </a:rPr>
                        <a:t> </a:t>
                      </a:r>
                      <a:endParaRPr lang="en-US" sz="2100">
                        <a:solidFill>
                          <a:schemeClr val="tx1"/>
                        </a:solidFill>
                        <a:effectLst/>
                      </a:endParaRPr>
                    </a:p>
                    <a:p>
                      <a:pPr marL="104775" marR="0">
                        <a:lnSpc>
                          <a:spcPct val="100000"/>
                        </a:lnSpc>
                        <a:spcBef>
                          <a:spcPts val="0"/>
                        </a:spcBef>
                        <a:spcAft>
                          <a:spcPts val="0"/>
                        </a:spcAft>
                      </a:pPr>
                      <a:r>
                        <a:rPr lang="en-US" sz="1800">
                          <a:solidFill>
                            <a:schemeClr val="tx1"/>
                          </a:solidFill>
                          <a:effectLst/>
                        </a:rPr>
                        <a:t>R</a:t>
                      </a:r>
                      <a:r>
                        <a:rPr lang="en-US" sz="1800" spc="-5">
                          <a:solidFill>
                            <a:schemeClr val="tx1"/>
                          </a:solidFill>
                          <a:effectLst/>
                        </a:rPr>
                        <a:t>.</a:t>
                      </a:r>
                      <a:r>
                        <a:rPr lang="en-US" sz="1800">
                          <a:solidFill>
                            <a:schemeClr val="tx1"/>
                          </a:solidFill>
                          <a:effectLst/>
                        </a:rPr>
                        <a:t>O.</a:t>
                      </a:r>
                      <a:endParaRPr lang="en-US" sz="21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90"/>
                        </a:spcBef>
                        <a:spcAft>
                          <a:spcPts val="0"/>
                        </a:spcAft>
                      </a:pPr>
                      <a:r>
                        <a:rPr lang="en-US" sz="3300" dirty="0">
                          <a:solidFill>
                            <a:schemeClr val="tx1"/>
                          </a:solidFill>
                          <a:effectLst/>
                        </a:rPr>
                        <a:t> </a:t>
                      </a:r>
                      <a:endParaRPr lang="en-US" sz="2100" dirty="0">
                        <a:solidFill>
                          <a:schemeClr val="tx1"/>
                        </a:solidFill>
                        <a:effectLst/>
                      </a:endParaRPr>
                    </a:p>
                    <a:p>
                      <a:pPr marL="87630" marR="0" lvl="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effectLst/>
                          <a:latin typeface="+mn-lt"/>
                          <a:ea typeface="+mn-ea"/>
                          <a:cs typeface="+mn-cs"/>
                        </a:rPr>
                        <a:t>On C</a:t>
                      </a:r>
                      <a:r>
                        <a:rPr lang="en-US" sz="1800" b="0" kern="1200" baseline="0" dirty="0">
                          <a:solidFill>
                            <a:schemeClr val="tx1"/>
                          </a:solidFill>
                          <a:effectLst/>
                          <a:latin typeface="+mn-lt"/>
                          <a:ea typeface="+mn-ea"/>
                          <a:cs typeface="+mn-cs"/>
                        </a:rPr>
                        <a:t> +1 </a:t>
                      </a:r>
                      <a:r>
                        <a:rPr lang="en-US" sz="1800" b="0" kern="1200" dirty="0">
                          <a:solidFill>
                            <a:schemeClr val="tx1"/>
                          </a:solidFill>
                          <a:effectLst/>
                          <a:latin typeface="+mn-lt"/>
                          <a:ea typeface="+mn-ea"/>
                          <a:cs typeface="+mn-cs"/>
                        </a:rPr>
                        <a:t>Day</a:t>
                      </a:r>
                    </a:p>
                    <a:p>
                      <a:pPr marL="87630" marR="0">
                        <a:lnSpc>
                          <a:spcPct val="100000"/>
                        </a:lnSpc>
                        <a:spcBef>
                          <a:spcPts val="0"/>
                        </a:spcBef>
                        <a:spcAft>
                          <a:spcPts val="0"/>
                        </a:spcAft>
                      </a:pP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90"/>
                        </a:spcBef>
                        <a:spcAft>
                          <a:spcPts val="0"/>
                        </a:spcAft>
                      </a:pPr>
                      <a:r>
                        <a:rPr lang="en-US" sz="3300" dirty="0">
                          <a:solidFill>
                            <a:schemeClr val="tx1"/>
                          </a:solidFill>
                          <a:effectLst/>
                        </a:rPr>
                        <a:t> </a:t>
                      </a:r>
                      <a:endParaRPr lang="en-US" sz="2100" dirty="0">
                        <a:solidFill>
                          <a:schemeClr val="tx1"/>
                        </a:solidFill>
                        <a:effectLst/>
                      </a:endParaRPr>
                    </a:p>
                    <a:p>
                      <a:pPr marL="551180" marR="553720" indent="-287655" algn="ctr">
                        <a:lnSpc>
                          <a:spcPct val="100000"/>
                        </a:lnSpc>
                        <a:spcBef>
                          <a:spcPts val="0"/>
                        </a:spcBef>
                        <a:spcAft>
                          <a:spcPts val="0"/>
                        </a:spcAft>
                      </a:pPr>
                      <a:r>
                        <a:rPr lang="en-US" sz="1800" spc="-5" dirty="0">
                          <a:solidFill>
                            <a:schemeClr val="tx1"/>
                          </a:solidFill>
                          <a:effectLst/>
                        </a:rPr>
                        <a:t>E.C</a:t>
                      </a:r>
                      <a:r>
                        <a:rPr lang="en-US" sz="1800" spc="5" dirty="0">
                          <a:solidFill>
                            <a:schemeClr val="tx1"/>
                          </a:solidFill>
                          <a:effectLst/>
                        </a:rPr>
                        <a:t>.</a:t>
                      </a:r>
                      <a:r>
                        <a:rPr lang="en-US" sz="1800" spc="-5" dirty="0">
                          <a:solidFill>
                            <a:schemeClr val="tx1"/>
                          </a:solidFill>
                          <a:effectLst/>
                        </a:rPr>
                        <a:t>I</a:t>
                      </a:r>
                      <a:r>
                        <a:rPr lang="en-US" sz="1800" dirty="0">
                          <a:solidFill>
                            <a:schemeClr val="tx1"/>
                          </a:solidFill>
                          <a:effectLst/>
                        </a:rPr>
                        <a:t>.</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200">
                          <a:solidFill>
                            <a:schemeClr val="tx1"/>
                          </a:solidFill>
                          <a:effectLst/>
                        </a:rPr>
                        <a:t> </a:t>
                      </a:r>
                      <a:endParaRPr lang="en-US" sz="2100">
                        <a:solidFill>
                          <a:schemeClr val="tx1"/>
                        </a:solidFill>
                        <a:effectLst/>
                      </a:endParaRPr>
                    </a:p>
                    <a:p>
                      <a:pPr marL="63500" marR="47625">
                        <a:lnSpc>
                          <a:spcPct val="100000"/>
                        </a:lnSpc>
                        <a:spcBef>
                          <a:spcPts val="0"/>
                        </a:spcBef>
                        <a:spcAft>
                          <a:spcPts val="0"/>
                        </a:spcAft>
                      </a:pPr>
                      <a:r>
                        <a:rPr lang="en-US" sz="1800" spc="5">
                          <a:solidFill>
                            <a:schemeClr val="tx1"/>
                          </a:solidFill>
                          <a:effectLst/>
                        </a:rPr>
                        <a:t>Wi</a:t>
                      </a:r>
                      <a:r>
                        <a:rPr lang="en-US" sz="1800">
                          <a:solidFill>
                            <a:schemeClr val="tx1"/>
                          </a:solidFill>
                          <a:effectLst/>
                        </a:rPr>
                        <a:t>t</a:t>
                      </a:r>
                      <a:r>
                        <a:rPr lang="en-US" sz="1800" spc="-5">
                          <a:solidFill>
                            <a:schemeClr val="tx1"/>
                          </a:solidFill>
                          <a:effectLst/>
                        </a:rPr>
                        <a:t>h</a:t>
                      </a:r>
                      <a:r>
                        <a:rPr lang="en-US" sz="1800" spc="5">
                          <a:solidFill>
                            <a:schemeClr val="tx1"/>
                          </a:solidFill>
                          <a:effectLst/>
                        </a:rPr>
                        <a:t>i</a:t>
                      </a:r>
                      <a:r>
                        <a:rPr lang="en-US" sz="1800">
                          <a:solidFill>
                            <a:schemeClr val="tx1"/>
                          </a:solidFill>
                          <a:effectLst/>
                        </a:rPr>
                        <a:t>n </a:t>
                      </a:r>
                      <a:r>
                        <a:rPr lang="en-US" sz="1800" spc="-5">
                          <a:solidFill>
                            <a:schemeClr val="tx1"/>
                          </a:solidFill>
                          <a:effectLst/>
                        </a:rPr>
                        <a:t>2</a:t>
                      </a:r>
                      <a:r>
                        <a:rPr lang="en-US" sz="1800">
                          <a:solidFill>
                            <a:schemeClr val="tx1"/>
                          </a:solidFill>
                          <a:effectLst/>
                        </a:rPr>
                        <a:t>4 </a:t>
                      </a:r>
                      <a:r>
                        <a:rPr lang="en-US" sz="1800" spc="-5">
                          <a:solidFill>
                            <a:schemeClr val="tx1"/>
                          </a:solidFill>
                          <a:effectLst/>
                        </a:rPr>
                        <a:t>ho</a:t>
                      </a:r>
                      <a:r>
                        <a:rPr lang="en-US" sz="1800" spc="5">
                          <a:solidFill>
                            <a:schemeClr val="tx1"/>
                          </a:solidFill>
                          <a:effectLst/>
                        </a:rPr>
                        <a:t>u</a:t>
                      </a:r>
                      <a:r>
                        <a:rPr lang="en-US" sz="1800" spc="-5">
                          <a:solidFill>
                            <a:schemeClr val="tx1"/>
                          </a:solidFill>
                          <a:effectLst/>
                        </a:rPr>
                        <a:t>r</a:t>
                      </a:r>
                      <a:r>
                        <a:rPr lang="en-US" sz="1800">
                          <a:solidFill>
                            <a:schemeClr val="tx1"/>
                          </a:solidFill>
                          <a:effectLst/>
                        </a:rPr>
                        <a:t>s</a:t>
                      </a:r>
                      <a:r>
                        <a:rPr lang="en-US" sz="1800" spc="20">
                          <a:solidFill>
                            <a:schemeClr val="tx1"/>
                          </a:solidFill>
                          <a:effectLst/>
                        </a:rPr>
                        <a:t> </a:t>
                      </a:r>
                      <a:r>
                        <a:rPr lang="en-US" sz="1800">
                          <a:solidFill>
                            <a:schemeClr val="tx1"/>
                          </a:solidFill>
                          <a:effectLst/>
                        </a:rPr>
                        <a:t>a</a:t>
                      </a:r>
                      <a:r>
                        <a:rPr lang="en-US" sz="1800" spc="-5">
                          <a:solidFill>
                            <a:schemeClr val="tx1"/>
                          </a:solidFill>
                          <a:effectLst/>
                        </a:rPr>
                        <a:t>f</a:t>
                      </a:r>
                      <a:r>
                        <a:rPr lang="en-US" sz="1800" spc="5">
                          <a:solidFill>
                            <a:schemeClr val="tx1"/>
                          </a:solidFill>
                          <a:effectLst/>
                        </a:rPr>
                        <a:t>te</a:t>
                      </a:r>
                      <a:r>
                        <a:rPr lang="en-US" sz="1800">
                          <a:solidFill>
                            <a:schemeClr val="tx1"/>
                          </a:solidFill>
                          <a:effectLst/>
                        </a:rPr>
                        <a:t>r</a:t>
                      </a:r>
                      <a:r>
                        <a:rPr lang="en-US" sz="1800" spc="-5">
                          <a:solidFill>
                            <a:schemeClr val="tx1"/>
                          </a:solidFill>
                          <a:effectLst/>
                        </a:rPr>
                        <a:t> </a:t>
                      </a:r>
                      <a:r>
                        <a:rPr lang="en-US" sz="1800">
                          <a:solidFill>
                            <a:schemeClr val="tx1"/>
                          </a:solidFill>
                          <a:effectLst/>
                        </a:rPr>
                        <a:t>c</a:t>
                      </a:r>
                      <a:r>
                        <a:rPr lang="en-US" sz="1800" spc="5">
                          <a:solidFill>
                            <a:schemeClr val="tx1"/>
                          </a:solidFill>
                          <a:effectLst/>
                        </a:rPr>
                        <a:t>o</a:t>
                      </a:r>
                      <a:r>
                        <a:rPr lang="en-US" sz="1800">
                          <a:solidFill>
                            <a:schemeClr val="tx1"/>
                          </a:solidFill>
                          <a:effectLst/>
                        </a:rPr>
                        <a:t>m</a:t>
                      </a:r>
                      <a:r>
                        <a:rPr lang="en-US" sz="1800" spc="5">
                          <a:solidFill>
                            <a:schemeClr val="tx1"/>
                          </a:solidFill>
                          <a:effectLst/>
                        </a:rPr>
                        <a:t>ple</a:t>
                      </a:r>
                      <a:r>
                        <a:rPr lang="en-US" sz="1800" spc="-5">
                          <a:solidFill>
                            <a:schemeClr val="tx1"/>
                          </a:solidFill>
                          <a:effectLst/>
                        </a:rPr>
                        <a:t>t</a:t>
                      </a:r>
                      <a:r>
                        <a:rPr lang="en-US" sz="1800" spc="5">
                          <a:solidFill>
                            <a:schemeClr val="tx1"/>
                          </a:solidFill>
                          <a:effectLst/>
                        </a:rPr>
                        <a:t>io</a:t>
                      </a:r>
                      <a:r>
                        <a:rPr lang="en-US" sz="1800">
                          <a:solidFill>
                            <a:schemeClr val="tx1"/>
                          </a:solidFill>
                          <a:effectLst/>
                        </a:rPr>
                        <a:t>n</a:t>
                      </a:r>
                      <a:r>
                        <a:rPr lang="en-US" sz="1800" spc="-10">
                          <a:solidFill>
                            <a:schemeClr val="tx1"/>
                          </a:solidFill>
                          <a:effectLst/>
                        </a:rPr>
                        <a:t> </a:t>
                      </a:r>
                      <a:r>
                        <a:rPr lang="en-US" sz="1800" spc="5">
                          <a:solidFill>
                            <a:schemeClr val="tx1"/>
                          </a:solidFill>
                          <a:effectLst/>
                        </a:rPr>
                        <a:t>o</a:t>
                      </a:r>
                      <a:r>
                        <a:rPr lang="en-US" sz="1800">
                          <a:solidFill>
                            <a:schemeClr val="tx1"/>
                          </a:solidFill>
                          <a:effectLst/>
                        </a:rPr>
                        <a:t>f c</a:t>
                      </a:r>
                      <a:r>
                        <a:rPr lang="en-US" sz="1800" spc="5">
                          <a:solidFill>
                            <a:schemeClr val="tx1"/>
                          </a:solidFill>
                          <a:effectLst/>
                        </a:rPr>
                        <a:t>o</a:t>
                      </a:r>
                      <a:r>
                        <a:rPr lang="en-US" sz="1800" spc="-5">
                          <a:solidFill>
                            <a:schemeClr val="tx1"/>
                          </a:solidFill>
                          <a:effectLst/>
                        </a:rPr>
                        <a:t>un</a:t>
                      </a:r>
                      <a:r>
                        <a:rPr lang="en-US" sz="1800" spc="5">
                          <a:solidFill>
                            <a:schemeClr val="tx1"/>
                          </a:solidFill>
                          <a:effectLst/>
                        </a:rPr>
                        <a:t>ti</a:t>
                      </a:r>
                      <a:r>
                        <a:rPr lang="en-US" sz="1800" spc="-5">
                          <a:solidFill>
                            <a:schemeClr val="tx1"/>
                          </a:solidFill>
                          <a:effectLst/>
                        </a:rPr>
                        <a:t>n</a:t>
                      </a:r>
                      <a:r>
                        <a:rPr lang="en-US" sz="1800">
                          <a:solidFill>
                            <a:schemeClr val="tx1"/>
                          </a:solidFill>
                          <a:effectLst/>
                        </a:rPr>
                        <a:t>g </a:t>
                      </a:r>
                      <a:r>
                        <a:rPr lang="en-US" sz="1800" spc="5">
                          <a:solidFill>
                            <a:schemeClr val="tx1"/>
                          </a:solidFill>
                          <a:effectLst/>
                        </a:rPr>
                        <a:t>t</a:t>
                      </a:r>
                      <a:r>
                        <a:rPr lang="en-US" sz="1800">
                          <a:solidFill>
                            <a:schemeClr val="tx1"/>
                          </a:solidFill>
                          <a:effectLst/>
                        </a:rPr>
                        <a:t>o </a:t>
                      </a:r>
                      <a:r>
                        <a:rPr lang="en-US" sz="1800" spc="-5">
                          <a:solidFill>
                            <a:schemeClr val="tx1"/>
                          </a:solidFill>
                          <a:effectLst/>
                        </a:rPr>
                        <a:t>EC</a:t>
                      </a:r>
                      <a:r>
                        <a:rPr lang="en-US" sz="1800">
                          <a:solidFill>
                            <a:schemeClr val="tx1"/>
                          </a:solidFill>
                          <a:effectLst/>
                        </a:rPr>
                        <a:t>I</a:t>
                      </a:r>
                      <a:r>
                        <a:rPr lang="en-US" sz="1800" spc="-10">
                          <a:solidFill>
                            <a:schemeClr val="tx1"/>
                          </a:solidFill>
                          <a:effectLst/>
                        </a:rPr>
                        <a:t> </a:t>
                      </a:r>
                      <a:r>
                        <a:rPr lang="en-US" sz="1800" spc="15">
                          <a:solidFill>
                            <a:schemeClr val="tx1"/>
                          </a:solidFill>
                          <a:effectLst/>
                        </a:rPr>
                        <a:t>b</a:t>
                      </a:r>
                      <a:r>
                        <a:rPr lang="en-US" sz="1800">
                          <a:solidFill>
                            <a:schemeClr val="tx1"/>
                          </a:solidFill>
                          <a:effectLst/>
                        </a:rPr>
                        <a:t>y</a:t>
                      </a:r>
                      <a:r>
                        <a:rPr lang="en-US" sz="1800" spc="-10">
                          <a:solidFill>
                            <a:schemeClr val="tx1"/>
                          </a:solidFill>
                          <a:effectLst/>
                        </a:rPr>
                        <a:t> </a:t>
                      </a:r>
                      <a:r>
                        <a:rPr lang="en-US" sz="1800">
                          <a:solidFill>
                            <a:schemeClr val="tx1"/>
                          </a:solidFill>
                          <a:effectLst/>
                        </a:rPr>
                        <a:t>Re</a:t>
                      </a:r>
                      <a:r>
                        <a:rPr lang="en-US" sz="1800" spc="5">
                          <a:solidFill>
                            <a:schemeClr val="tx1"/>
                          </a:solidFill>
                          <a:effectLst/>
                        </a:rPr>
                        <a:t>gi</a:t>
                      </a:r>
                      <a:r>
                        <a:rPr lang="en-US" sz="1800">
                          <a:solidFill>
                            <a:schemeClr val="tx1"/>
                          </a:solidFill>
                          <a:effectLst/>
                        </a:rPr>
                        <a:t>s</a:t>
                      </a:r>
                      <a:r>
                        <a:rPr lang="en-US" sz="1800" spc="5">
                          <a:solidFill>
                            <a:schemeClr val="tx1"/>
                          </a:solidFill>
                          <a:effectLst/>
                        </a:rPr>
                        <a:t>t</a:t>
                      </a:r>
                      <a:r>
                        <a:rPr lang="en-US" sz="1800" spc="-10">
                          <a:solidFill>
                            <a:schemeClr val="tx1"/>
                          </a:solidFill>
                          <a:effectLst/>
                        </a:rPr>
                        <a:t>e</a:t>
                      </a:r>
                      <a:r>
                        <a:rPr lang="en-US" sz="1800">
                          <a:solidFill>
                            <a:schemeClr val="tx1"/>
                          </a:solidFill>
                          <a:effectLst/>
                        </a:rPr>
                        <a:t>r</a:t>
                      </a:r>
                      <a:r>
                        <a:rPr lang="en-US" sz="1800" spc="5">
                          <a:solidFill>
                            <a:schemeClr val="tx1"/>
                          </a:solidFill>
                          <a:effectLst/>
                        </a:rPr>
                        <a:t>e</a:t>
                      </a:r>
                      <a:r>
                        <a:rPr lang="en-US" sz="1800">
                          <a:solidFill>
                            <a:schemeClr val="tx1"/>
                          </a:solidFill>
                          <a:effectLst/>
                        </a:rPr>
                        <a:t>d</a:t>
                      </a:r>
                      <a:endParaRPr lang="en-US" sz="2100">
                        <a:solidFill>
                          <a:schemeClr val="tx1"/>
                        </a:solidFill>
                        <a:effectLst/>
                      </a:endParaRPr>
                    </a:p>
                    <a:p>
                      <a:pPr marL="63500" marR="0">
                        <a:lnSpc>
                          <a:spcPct val="100000"/>
                        </a:lnSpc>
                        <a:spcBef>
                          <a:spcPts val="0"/>
                        </a:spcBef>
                        <a:spcAft>
                          <a:spcPts val="0"/>
                        </a:spcAft>
                      </a:pPr>
                      <a:r>
                        <a:rPr lang="en-US" sz="1800" spc="-5">
                          <a:solidFill>
                            <a:schemeClr val="tx1"/>
                          </a:solidFill>
                          <a:effectLst/>
                        </a:rPr>
                        <a:t>In</a:t>
                      </a:r>
                      <a:r>
                        <a:rPr lang="en-US" sz="1800" spc="10">
                          <a:solidFill>
                            <a:schemeClr val="tx1"/>
                          </a:solidFill>
                          <a:effectLst/>
                        </a:rPr>
                        <a:t>s</a:t>
                      </a:r>
                      <a:r>
                        <a:rPr lang="en-US" sz="1800" spc="-5">
                          <a:solidFill>
                            <a:schemeClr val="tx1"/>
                          </a:solidFill>
                          <a:effectLst/>
                        </a:rPr>
                        <a:t>u</a:t>
                      </a:r>
                      <a:r>
                        <a:rPr lang="en-US" sz="1800">
                          <a:solidFill>
                            <a:schemeClr val="tx1"/>
                          </a:solidFill>
                          <a:effectLst/>
                        </a:rPr>
                        <a:t>r</a:t>
                      </a:r>
                      <a:r>
                        <a:rPr lang="en-US" sz="1800" spc="5">
                          <a:solidFill>
                            <a:schemeClr val="tx1"/>
                          </a:solidFill>
                          <a:effectLst/>
                        </a:rPr>
                        <a:t>e</a:t>
                      </a:r>
                      <a:r>
                        <a:rPr lang="en-US" sz="1800">
                          <a:solidFill>
                            <a:schemeClr val="tx1"/>
                          </a:solidFill>
                          <a:effectLst/>
                        </a:rPr>
                        <a:t>d Post</a:t>
                      </a:r>
                      <a:endParaRPr lang="en-US" sz="21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354177">
                <a:tc>
                  <a:txBody>
                    <a:bodyPr/>
                    <a:lstStyle/>
                    <a:p>
                      <a:pPr marL="0" marR="0">
                        <a:lnSpc>
                          <a:spcPts val="700"/>
                        </a:lnSpc>
                        <a:spcBef>
                          <a:spcPts val="0"/>
                        </a:spcBef>
                        <a:spcAft>
                          <a:spcPts val="0"/>
                        </a:spcAft>
                      </a:pPr>
                      <a:r>
                        <a:rPr lang="en-US" sz="1400">
                          <a:solidFill>
                            <a:schemeClr val="tx1"/>
                          </a:solidFill>
                          <a:effectLst/>
                        </a:rPr>
                        <a:t> </a:t>
                      </a:r>
                      <a:endParaRPr lang="en-US" sz="2100">
                        <a:solidFill>
                          <a:schemeClr val="tx1"/>
                        </a:solidFill>
                        <a:effectLst/>
                      </a:endParaRPr>
                    </a:p>
                    <a:p>
                      <a:pPr marL="0" marR="0">
                        <a:lnSpc>
                          <a:spcPts val="1000"/>
                        </a:lnSpc>
                        <a:spcBef>
                          <a:spcPts val="0"/>
                        </a:spcBef>
                        <a:spcAft>
                          <a:spcPts val="0"/>
                        </a:spcAft>
                      </a:pPr>
                      <a:r>
                        <a:rPr lang="en-US" sz="2100">
                          <a:solidFill>
                            <a:schemeClr val="tx1"/>
                          </a:solidFill>
                          <a:effectLst/>
                        </a:rPr>
                        <a:t> </a:t>
                      </a:r>
                    </a:p>
                    <a:p>
                      <a:pPr marL="0" marR="0">
                        <a:lnSpc>
                          <a:spcPts val="1000"/>
                        </a:lnSpc>
                        <a:spcBef>
                          <a:spcPts val="0"/>
                        </a:spcBef>
                        <a:spcAft>
                          <a:spcPts val="0"/>
                        </a:spcAft>
                      </a:pPr>
                      <a:r>
                        <a:rPr lang="en-US" sz="2100">
                          <a:solidFill>
                            <a:schemeClr val="tx1"/>
                          </a:solidFill>
                          <a:effectLst/>
                        </a:rPr>
                        <a:t> </a:t>
                      </a:r>
                    </a:p>
                    <a:p>
                      <a:pPr marL="0" marR="0">
                        <a:lnSpc>
                          <a:spcPts val="1000"/>
                        </a:lnSpc>
                        <a:spcBef>
                          <a:spcPts val="0"/>
                        </a:spcBef>
                        <a:spcAft>
                          <a:spcPts val="0"/>
                        </a:spcAft>
                      </a:pPr>
                      <a:r>
                        <a:rPr lang="en-US" sz="2100">
                          <a:solidFill>
                            <a:schemeClr val="tx1"/>
                          </a:solidFill>
                          <a:effectLst/>
                        </a:rPr>
                        <a:t> </a:t>
                      </a:r>
                    </a:p>
                    <a:p>
                      <a:pPr marL="0" marR="0">
                        <a:lnSpc>
                          <a:spcPts val="1000"/>
                        </a:lnSpc>
                        <a:spcBef>
                          <a:spcPts val="0"/>
                        </a:spcBef>
                        <a:spcAft>
                          <a:spcPts val="0"/>
                        </a:spcAft>
                      </a:pPr>
                      <a:r>
                        <a:rPr lang="en-US" sz="2100">
                          <a:solidFill>
                            <a:schemeClr val="tx1"/>
                          </a:solidFill>
                          <a:effectLst/>
                        </a:rPr>
                        <a:t> </a:t>
                      </a:r>
                    </a:p>
                    <a:p>
                      <a:pPr marL="0" marR="0">
                        <a:lnSpc>
                          <a:spcPts val="1000"/>
                        </a:lnSpc>
                        <a:spcBef>
                          <a:spcPts val="0"/>
                        </a:spcBef>
                        <a:spcAft>
                          <a:spcPts val="0"/>
                        </a:spcAft>
                      </a:pPr>
                      <a:r>
                        <a:rPr lang="en-US" sz="2100">
                          <a:solidFill>
                            <a:schemeClr val="tx1"/>
                          </a:solidFill>
                          <a:effectLst/>
                        </a:rPr>
                        <a:t> </a:t>
                      </a:r>
                    </a:p>
                    <a:p>
                      <a:pPr marL="136525" marR="135890" algn="ctr">
                        <a:spcBef>
                          <a:spcPts val="0"/>
                        </a:spcBef>
                        <a:spcAft>
                          <a:spcPts val="0"/>
                        </a:spcAft>
                      </a:pPr>
                      <a:r>
                        <a:rPr lang="en-US" sz="1800" spc="5">
                          <a:solidFill>
                            <a:schemeClr val="tx1"/>
                          </a:solidFill>
                          <a:effectLst/>
                        </a:rPr>
                        <a:t>8.</a:t>
                      </a:r>
                      <a:endParaRPr lang="en-US" sz="21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800" spc="-5" dirty="0">
                          <a:solidFill>
                            <a:schemeClr val="tx1"/>
                          </a:solidFill>
                          <a:effectLst/>
                        </a:rPr>
                        <a:t>0</a:t>
                      </a:r>
                      <a:r>
                        <a:rPr lang="en-US" sz="1800" dirty="0">
                          <a:solidFill>
                            <a:schemeClr val="tx1"/>
                          </a:solidFill>
                          <a:effectLst/>
                        </a:rPr>
                        <a:t>2 (T</a:t>
                      </a:r>
                      <a:r>
                        <a:rPr lang="en-US" sz="1800" spc="-5" dirty="0">
                          <a:solidFill>
                            <a:schemeClr val="tx1"/>
                          </a:solidFill>
                          <a:effectLst/>
                        </a:rPr>
                        <a:t>wo</a:t>
                      </a:r>
                      <a:r>
                        <a:rPr lang="en-US" sz="1800" dirty="0">
                          <a:solidFill>
                            <a:schemeClr val="tx1"/>
                          </a:solidFill>
                          <a:effectLst/>
                        </a:rPr>
                        <a:t>)</a:t>
                      </a:r>
                      <a:r>
                        <a:rPr lang="en-US" sz="1800" spc="5" dirty="0">
                          <a:solidFill>
                            <a:schemeClr val="tx1"/>
                          </a:solidFill>
                          <a:effectLst/>
                        </a:rPr>
                        <a:t> </a:t>
                      </a:r>
                      <a:r>
                        <a:rPr lang="en-US" sz="1800" spc="-5" dirty="0">
                          <a:solidFill>
                            <a:srgbClr val="C00000"/>
                          </a:solidFill>
                          <a:effectLst/>
                        </a:rPr>
                        <a:t>u</a:t>
                      </a:r>
                      <a:r>
                        <a:rPr lang="en-US" sz="1800" spc="5" dirty="0">
                          <a:solidFill>
                            <a:srgbClr val="C00000"/>
                          </a:solidFill>
                          <a:effectLst/>
                        </a:rPr>
                        <a:t>n</a:t>
                      </a:r>
                      <a:r>
                        <a:rPr lang="en-US" sz="1800" spc="-5" dirty="0">
                          <a:solidFill>
                            <a:srgbClr val="C00000"/>
                          </a:solidFill>
                          <a:effectLst/>
                        </a:rPr>
                        <a:t>u</a:t>
                      </a:r>
                      <a:r>
                        <a:rPr lang="en-US" sz="1800" spc="5" dirty="0">
                          <a:solidFill>
                            <a:srgbClr val="C00000"/>
                          </a:solidFill>
                          <a:effectLst/>
                        </a:rPr>
                        <a:t>s</a:t>
                      </a:r>
                      <a:r>
                        <a:rPr lang="en-US" sz="1800" dirty="0">
                          <a:solidFill>
                            <a:srgbClr val="C00000"/>
                          </a:solidFill>
                          <a:effectLst/>
                        </a:rPr>
                        <a:t>ed Bal</a:t>
                      </a:r>
                      <a:r>
                        <a:rPr lang="en-US" sz="1800" spc="5" dirty="0">
                          <a:solidFill>
                            <a:srgbClr val="C00000"/>
                          </a:solidFill>
                          <a:effectLst/>
                        </a:rPr>
                        <a:t>l</a:t>
                      </a:r>
                      <a:r>
                        <a:rPr lang="en-US" sz="1800" spc="-5" dirty="0">
                          <a:solidFill>
                            <a:srgbClr val="C00000"/>
                          </a:solidFill>
                          <a:effectLst/>
                        </a:rPr>
                        <a:t>o</a:t>
                      </a:r>
                      <a:r>
                        <a:rPr lang="en-US" sz="1800" dirty="0">
                          <a:solidFill>
                            <a:srgbClr val="C00000"/>
                          </a:solidFill>
                          <a:effectLst/>
                        </a:rPr>
                        <a:t>t Pa</a:t>
                      </a:r>
                      <a:r>
                        <a:rPr lang="en-US" sz="1800" spc="-5" dirty="0">
                          <a:solidFill>
                            <a:srgbClr val="C00000"/>
                          </a:solidFill>
                          <a:effectLst/>
                        </a:rPr>
                        <a:t>p</a:t>
                      </a:r>
                      <a:r>
                        <a:rPr lang="en-US" sz="1800" dirty="0">
                          <a:solidFill>
                            <a:srgbClr val="C00000"/>
                          </a:solidFill>
                          <a:effectLst/>
                        </a:rPr>
                        <a:t>ers</a:t>
                      </a:r>
                      <a:r>
                        <a:rPr lang="en-US" sz="1800" spc="15" dirty="0">
                          <a:solidFill>
                            <a:srgbClr val="C00000"/>
                          </a:solidFill>
                          <a:effectLst/>
                        </a:rPr>
                        <a:t> </a:t>
                      </a:r>
                      <a:r>
                        <a:rPr lang="en-US" sz="1800" spc="-5" dirty="0">
                          <a:solidFill>
                            <a:schemeClr val="tx1"/>
                          </a:solidFill>
                          <a:effectLst/>
                        </a:rPr>
                        <a:t>f</a:t>
                      </a:r>
                      <a:r>
                        <a:rPr lang="en-US" sz="1800" spc="5" dirty="0">
                          <a:solidFill>
                            <a:schemeClr val="tx1"/>
                          </a:solidFill>
                          <a:effectLst/>
                        </a:rPr>
                        <a:t>o</a:t>
                      </a:r>
                      <a:r>
                        <a:rPr lang="en-US" sz="1800" dirty="0">
                          <a:solidFill>
                            <a:schemeClr val="tx1"/>
                          </a:solidFill>
                          <a:effectLst/>
                        </a:rPr>
                        <a:t>r</a:t>
                      </a:r>
                      <a:r>
                        <a:rPr lang="en-US" sz="1800" spc="-5" dirty="0">
                          <a:solidFill>
                            <a:schemeClr val="tx1"/>
                          </a:solidFill>
                          <a:effectLst/>
                        </a:rPr>
                        <a:t> E</a:t>
                      </a:r>
                      <a:r>
                        <a:rPr lang="en-US" sz="1800" spc="10" dirty="0">
                          <a:solidFill>
                            <a:schemeClr val="tx1"/>
                          </a:solidFill>
                          <a:effectLst/>
                        </a:rPr>
                        <a:t>V</a:t>
                      </a:r>
                      <a:r>
                        <a:rPr lang="en-US" sz="1800" dirty="0">
                          <a:solidFill>
                            <a:schemeClr val="tx1"/>
                          </a:solidFill>
                          <a:effectLst/>
                        </a:rPr>
                        <a:t>M,</a:t>
                      </a:r>
                      <a:r>
                        <a:rPr lang="en-US" sz="1800" spc="-5" dirty="0">
                          <a:solidFill>
                            <a:schemeClr val="tx1"/>
                          </a:solidFill>
                          <a:effectLst/>
                        </a:rPr>
                        <a:t> </a:t>
                      </a:r>
                      <a:r>
                        <a:rPr lang="en-US" sz="1800" dirty="0">
                          <a:solidFill>
                            <a:schemeClr val="tx1"/>
                          </a:solidFill>
                          <a:effectLst/>
                        </a:rPr>
                        <a:t>ma</a:t>
                      </a:r>
                      <a:r>
                        <a:rPr lang="en-US" sz="1800" spc="10" dirty="0">
                          <a:solidFill>
                            <a:schemeClr val="tx1"/>
                          </a:solidFill>
                          <a:effectLst/>
                        </a:rPr>
                        <a:t>r</a:t>
                      </a:r>
                      <a:r>
                        <a:rPr lang="en-US" sz="1800" spc="-5" dirty="0">
                          <a:solidFill>
                            <a:schemeClr val="tx1"/>
                          </a:solidFill>
                          <a:effectLst/>
                        </a:rPr>
                        <a:t>k</a:t>
                      </a:r>
                      <a:r>
                        <a:rPr lang="en-US" sz="1800" spc="5" dirty="0">
                          <a:solidFill>
                            <a:schemeClr val="tx1"/>
                          </a:solidFill>
                          <a:effectLst/>
                        </a:rPr>
                        <a:t>e</a:t>
                      </a:r>
                      <a:r>
                        <a:rPr lang="en-US" sz="1800" dirty="0">
                          <a:solidFill>
                            <a:schemeClr val="tx1"/>
                          </a:solidFill>
                          <a:effectLst/>
                        </a:rPr>
                        <a:t>d </a:t>
                      </a:r>
                      <a:r>
                        <a:rPr lang="en-US" sz="1800" spc="10" dirty="0">
                          <a:solidFill>
                            <a:schemeClr val="tx1"/>
                          </a:solidFill>
                          <a:effectLst/>
                        </a:rPr>
                        <a:t>a</a:t>
                      </a:r>
                      <a:r>
                        <a:rPr lang="en-US" sz="1800" dirty="0">
                          <a:solidFill>
                            <a:schemeClr val="tx1"/>
                          </a:solidFill>
                          <a:effectLst/>
                        </a:rPr>
                        <a:t>s </a:t>
                      </a:r>
                      <a:r>
                        <a:rPr lang="en-US" sz="1800" spc="-5" dirty="0">
                          <a:solidFill>
                            <a:schemeClr val="tx1"/>
                          </a:solidFill>
                          <a:effectLst/>
                        </a:rPr>
                        <a:t>“C</a:t>
                      </a:r>
                      <a:r>
                        <a:rPr lang="en-US" sz="1800" dirty="0">
                          <a:solidFill>
                            <a:schemeClr val="tx1"/>
                          </a:solidFill>
                          <a:effectLst/>
                        </a:rPr>
                        <a:t>a</a:t>
                      </a:r>
                      <a:r>
                        <a:rPr lang="en-US" sz="1800" spc="-5" dirty="0">
                          <a:solidFill>
                            <a:schemeClr val="tx1"/>
                          </a:solidFill>
                          <a:effectLst/>
                        </a:rPr>
                        <a:t>n</a:t>
                      </a:r>
                      <a:r>
                        <a:rPr lang="en-US" sz="1800" dirty="0">
                          <a:solidFill>
                            <a:schemeClr val="tx1"/>
                          </a:solidFill>
                          <a:effectLst/>
                        </a:rPr>
                        <a:t>ce</a:t>
                      </a:r>
                      <a:r>
                        <a:rPr lang="en-US" sz="1800" spc="10" dirty="0">
                          <a:solidFill>
                            <a:schemeClr val="tx1"/>
                          </a:solidFill>
                          <a:effectLst/>
                        </a:rPr>
                        <a:t>l</a:t>
                      </a:r>
                      <a:r>
                        <a:rPr lang="en-US" sz="1800" spc="5" dirty="0">
                          <a:solidFill>
                            <a:schemeClr val="tx1"/>
                          </a:solidFill>
                          <a:effectLst/>
                        </a:rPr>
                        <a:t>le</a:t>
                      </a:r>
                      <a:r>
                        <a:rPr lang="en-US" sz="1800" dirty="0">
                          <a:solidFill>
                            <a:schemeClr val="tx1"/>
                          </a:solidFill>
                          <a:effectLst/>
                        </a:rPr>
                        <a:t>d </a:t>
                      </a:r>
                      <a:r>
                        <a:rPr lang="en-US" sz="1800" spc="-5" dirty="0">
                          <a:solidFill>
                            <a:schemeClr val="tx1"/>
                          </a:solidFill>
                          <a:effectLst/>
                        </a:rPr>
                        <a:t>f</a:t>
                      </a:r>
                      <a:r>
                        <a:rPr lang="en-US" sz="1800" spc="5" dirty="0">
                          <a:solidFill>
                            <a:schemeClr val="tx1"/>
                          </a:solidFill>
                          <a:effectLst/>
                        </a:rPr>
                        <a:t>o</a:t>
                      </a:r>
                      <a:r>
                        <a:rPr lang="en-US" sz="1800" dirty="0">
                          <a:solidFill>
                            <a:schemeClr val="tx1"/>
                          </a:solidFill>
                          <a:effectLst/>
                        </a:rPr>
                        <a:t>r</a:t>
                      </a:r>
                      <a:r>
                        <a:rPr lang="en-US" sz="1800" spc="-5" dirty="0">
                          <a:solidFill>
                            <a:schemeClr val="tx1"/>
                          </a:solidFill>
                          <a:effectLst/>
                        </a:rPr>
                        <a:t> </a:t>
                      </a:r>
                      <a:r>
                        <a:rPr lang="en-US" sz="1800" dirty="0">
                          <a:solidFill>
                            <a:schemeClr val="tx1"/>
                          </a:solidFill>
                          <a:effectLst/>
                        </a:rPr>
                        <a:t>Rec</a:t>
                      </a:r>
                      <a:r>
                        <a:rPr lang="en-US" sz="1800" spc="5" dirty="0">
                          <a:solidFill>
                            <a:schemeClr val="tx1"/>
                          </a:solidFill>
                          <a:effectLst/>
                        </a:rPr>
                        <a:t>o</a:t>
                      </a:r>
                      <a:r>
                        <a:rPr lang="en-US" sz="1800" dirty="0">
                          <a:solidFill>
                            <a:schemeClr val="tx1"/>
                          </a:solidFill>
                          <a:effectLst/>
                        </a:rPr>
                        <a:t>rd</a:t>
                      </a:r>
                      <a:r>
                        <a:rPr lang="en-US" sz="1800" spc="5" dirty="0">
                          <a:solidFill>
                            <a:schemeClr val="tx1"/>
                          </a:solidFill>
                          <a:effectLst/>
                        </a:rPr>
                        <a:t> i</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t</a:t>
                      </a:r>
                      <a:r>
                        <a:rPr lang="en-US" sz="1800" spc="-5" dirty="0">
                          <a:solidFill>
                            <a:schemeClr val="tx1"/>
                          </a:solidFill>
                          <a:effectLst/>
                        </a:rPr>
                        <a:t>h</a:t>
                      </a:r>
                      <a:r>
                        <a:rPr lang="en-US" sz="1800" dirty="0">
                          <a:solidFill>
                            <a:schemeClr val="tx1"/>
                          </a:solidFill>
                          <a:effectLst/>
                        </a:rPr>
                        <a:t>e </a:t>
                      </a:r>
                      <a:r>
                        <a:rPr lang="en-US" sz="1800" spc="-5" dirty="0">
                          <a:solidFill>
                            <a:schemeClr val="tx1"/>
                          </a:solidFill>
                          <a:effectLst/>
                        </a:rPr>
                        <a:t>E</a:t>
                      </a:r>
                      <a:r>
                        <a:rPr lang="en-US" sz="1800" spc="5" dirty="0">
                          <a:solidFill>
                            <a:schemeClr val="tx1"/>
                          </a:solidFill>
                          <a:effectLst/>
                        </a:rPr>
                        <a:t>le</a:t>
                      </a:r>
                      <a:r>
                        <a:rPr lang="en-US" sz="1800" dirty="0">
                          <a:solidFill>
                            <a:schemeClr val="tx1"/>
                          </a:solidFill>
                          <a:effectLst/>
                        </a:rPr>
                        <a:t>c</a:t>
                      </a:r>
                      <a:r>
                        <a:rPr lang="en-US" sz="1800" spc="5" dirty="0">
                          <a:solidFill>
                            <a:schemeClr val="tx1"/>
                          </a:solidFill>
                          <a:effectLst/>
                        </a:rPr>
                        <a:t>t</a:t>
                      </a:r>
                      <a:r>
                        <a:rPr lang="en-US" sz="1800" spc="-5" dirty="0">
                          <a:solidFill>
                            <a:schemeClr val="tx1"/>
                          </a:solidFill>
                          <a:effectLst/>
                        </a:rPr>
                        <a:t>i</a:t>
                      </a:r>
                      <a:r>
                        <a:rPr lang="en-US" sz="1800" spc="5" dirty="0">
                          <a:solidFill>
                            <a:schemeClr val="tx1"/>
                          </a:solidFill>
                          <a:effectLst/>
                        </a:rPr>
                        <a:t>o</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C</a:t>
                      </a:r>
                      <a:r>
                        <a:rPr lang="en-US" sz="1800" spc="5" dirty="0">
                          <a:solidFill>
                            <a:schemeClr val="tx1"/>
                          </a:solidFill>
                          <a:effectLst/>
                        </a:rPr>
                        <a:t>o</a:t>
                      </a:r>
                      <a:r>
                        <a:rPr lang="en-US" sz="1800" dirty="0">
                          <a:solidFill>
                            <a:schemeClr val="tx1"/>
                          </a:solidFill>
                          <a:effectLst/>
                        </a:rPr>
                        <a:t>mm</a:t>
                      </a:r>
                      <a:r>
                        <a:rPr lang="en-US" sz="1800" spc="5" dirty="0">
                          <a:solidFill>
                            <a:schemeClr val="tx1"/>
                          </a:solidFill>
                          <a:effectLst/>
                        </a:rPr>
                        <a:t>i</a:t>
                      </a:r>
                      <a:r>
                        <a:rPr lang="en-US" sz="1800" dirty="0">
                          <a:solidFill>
                            <a:schemeClr val="tx1"/>
                          </a:solidFill>
                          <a:effectLst/>
                        </a:rPr>
                        <a:t>ssi</a:t>
                      </a:r>
                      <a:r>
                        <a:rPr lang="en-US" sz="1800" spc="5" dirty="0">
                          <a:solidFill>
                            <a:schemeClr val="tx1"/>
                          </a:solidFill>
                          <a:effectLst/>
                        </a:rPr>
                        <a:t>on</a:t>
                      </a:r>
                      <a:r>
                        <a:rPr lang="en-US" sz="1800" spc="-5" dirty="0">
                          <a:solidFill>
                            <a:schemeClr val="tx1"/>
                          </a:solidFill>
                          <a:effectLst/>
                        </a:rPr>
                        <a:t>”</a:t>
                      </a:r>
                      <a:r>
                        <a:rPr lang="en-US" sz="1800" dirty="0">
                          <a:solidFill>
                            <a:schemeClr val="tx1"/>
                          </a:solidFill>
                          <a:effectLst/>
                        </a:rPr>
                        <a:t>,</a:t>
                      </a:r>
                      <a:r>
                        <a:rPr lang="en-US" sz="1800" spc="-5" dirty="0">
                          <a:solidFill>
                            <a:schemeClr val="tx1"/>
                          </a:solidFill>
                          <a:effectLst/>
                        </a:rPr>
                        <a:t> </a:t>
                      </a:r>
                      <a:r>
                        <a:rPr lang="en-US" sz="1800" spc="5" dirty="0">
                          <a:solidFill>
                            <a:schemeClr val="tx1"/>
                          </a:solidFill>
                          <a:effectLst/>
                        </a:rPr>
                        <a:t>o</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it</a:t>
                      </a:r>
                      <a:r>
                        <a:rPr lang="en-US" sz="1800" dirty="0">
                          <a:solidFill>
                            <a:schemeClr val="tx1"/>
                          </a:solidFill>
                          <a:effectLst/>
                        </a:rPr>
                        <a:t>s r</a:t>
                      </a:r>
                      <a:r>
                        <a:rPr lang="en-US" sz="1800" spc="5" dirty="0">
                          <a:solidFill>
                            <a:schemeClr val="tx1"/>
                          </a:solidFill>
                          <a:effectLst/>
                        </a:rPr>
                        <a:t>e</a:t>
                      </a:r>
                      <a:r>
                        <a:rPr lang="en-US" sz="1800" spc="-5" dirty="0">
                          <a:solidFill>
                            <a:schemeClr val="tx1"/>
                          </a:solidFill>
                          <a:effectLst/>
                        </a:rPr>
                        <a:t>v</a:t>
                      </a:r>
                      <a:r>
                        <a:rPr lang="en-US" sz="1800" spc="5" dirty="0">
                          <a:solidFill>
                            <a:schemeClr val="tx1"/>
                          </a:solidFill>
                          <a:effectLst/>
                        </a:rPr>
                        <a:t>e</a:t>
                      </a:r>
                      <a:r>
                        <a:rPr lang="en-US" sz="1800" dirty="0">
                          <a:solidFill>
                            <a:schemeClr val="tx1"/>
                          </a:solidFill>
                          <a:effectLst/>
                        </a:rPr>
                        <a:t>rse </a:t>
                      </a:r>
                      <a:r>
                        <a:rPr lang="en-US" sz="1800" spc="5" dirty="0">
                          <a:solidFill>
                            <a:schemeClr val="tx1"/>
                          </a:solidFill>
                          <a:effectLst/>
                        </a:rPr>
                        <a:t>o</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e</a:t>
                      </a:r>
                      <a:r>
                        <a:rPr lang="en-US" sz="1800" dirty="0">
                          <a:solidFill>
                            <a:schemeClr val="tx1"/>
                          </a:solidFill>
                          <a:effectLst/>
                        </a:rPr>
                        <a:t>ac</a:t>
                      </a:r>
                      <a:r>
                        <a:rPr lang="en-US" sz="1800" spc="-5" dirty="0">
                          <a:solidFill>
                            <a:schemeClr val="tx1"/>
                          </a:solidFill>
                          <a:effectLst/>
                        </a:rPr>
                        <a:t>h</a:t>
                      </a:r>
                      <a:r>
                        <a:rPr lang="en-US" sz="1800" dirty="0">
                          <a:solidFill>
                            <a:schemeClr val="tx1"/>
                          </a:solidFill>
                          <a:effectLst/>
                        </a:rPr>
                        <a:t>,</a:t>
                      </a:r>
                      <a:r>
                        <a:rPr lang="en-US" sz="1800" spc="5" dirty="0">
                          <a:solidFill>
                            <a:schemeClr val="tx1"/>
                          </a:solidFill>
                          <a:effectLst/>
                        </a:rPr>
                        <a:t> </a:t>
                      </a:r>
                      <a:r>
                        <a:rPr lang="en-US" sz="1800" spc="-5" dirty="0">
                          <a:solidFill>
                            <a:schemeClr val="tx1"/>
                          </a:solidFill>
                          <a:effectLst/>
                        </a:rPr>
                        <a:t>f</a:t>
                      </a:r>
                      <a:r>
                        <a:rPr lang="en-US" sz="1800" spc="5" dirty="0">
                          <a:solidFill>
                            <a:schemeClr val="tx1"/>
                          </a:solidFill>
                          <a:effectLst/>
                        </a:rPr>
                        <a:t>o</a:t>
                      </a:r>
                      <a:r>
                        <a:rPr lang="en-US" sz="1800" dirty="0">
                          <a:solidFill>
                            <a:schemeClr val="tx1"/>
                          </a:solidFill>
                          <a:effectLst/>
                        </a:rPr>
                        <a:t>r</a:t>
                      </a:r>
                      <a:r>
                        <a:rPr lang="en-US" sz="1800" spc="-5" dirty="0">
                          <a:solidFill>
                            <a:schemeClr val="tx1"/>
                          </a:solidFill>
                          <a:effectLst/>
                        </a:rPr>
                        <a:t> </a:t>
                      </a:r>
                      <a:r>
                        <a:rPr lang="en-US" sz="1800" spc="5" dirty="0">
                          <a:solidFill>
                            <a:schemeClr val="tx1"/>
                          </a:solidFill>
                          <a:effectLst/>
                        </a:rPr>
                        <a:t>e</a:t>
                      </a:r>
                      <a:r>
                        <a:rPr lang="en-US" sz="1800" dirty="0">
                          <a:solidFill>
                            <a:schemeClr val="tx1"/>
                          </a:solidFill>
                          <a:effectLst/>
                        </a:rPr>
                        <a:t>ach </a:t>
                      </a:r>
                      <a:r>
                        <a:rPr lang="en-US" sz="1800" spc="-5" dirty="0">
                          <a:solidFill>
                            <a:schemeClr val="tx1"/>
                          </a:solidFill>
                          <a:effectLst/>
                        </a:rPr>
                        <a:t>C</a:t>
                      </a:r>
                      <a:r>
                        <a:rPr lang="en-US" sz="1800" spc="5" dirty="0">
                          <a:solidFill>
                            <a:schemeClr val="tx1"/>
                          </a:solidFill>
                          <a:effectLst/>
                        </a:rPr>
                        <a:t>o</a:t>
                      </a:r>
                      <a:r>
                        <a:rPr lang="en-US" sz="1800" spc="-5" dirty="0">
                          <a:solidFill>
                            <a:schemeClr val="tx1"/>
                          </a:solidFill>
                          <a:effectLst/>
                        </a:rPr>
                        <a:t>n</a:t>
                      </a:r>
                      <a:r>
                        <a:rPr lang="en-US" sz="1800" dirty="0">
                          <a:solidFill>
                            <a:schemeClr val="tx1"/>
                          </a:solidFill>
                          <a:effectLst/>
                        </a:rPr>
                        <a:t>s</a:t>
                      </a:r>
                      <a:r>
                        <a:rPr lang="en-US" sz="1800" spc="5" dirty="0">
                          <a:solidFill>
                            <a:schemeClr val="tx1"/>
                          </a:solidFill>
                          <a:effectLst/>
                        </a:rPr>
                        <a:t>tit</a:t>
                      </a:r>
                      <a:r>
                        <a:rPr lang="en-US" sz="1800" spc="-5" dirty="0">
                          <a:solidFill>
                            <a:schemeClr val="tx1"/>
                          </a:solidFill>
                          <a:effectLst/>
                        </a:rPr>
                        <a:t>u</a:t>
                      </a:r>
                      <a:r>
                        <a:rPr lang="en-US" sz="1800" spc="5" dirty="0">
                          <a:solidFill>
                            <a:schemeClr val="tx1"/>
                          </a:solidFill>
                          <a:effectLst/>
                        </a:rPr>
                        <a:t>e</a:t>
                      </a:r>
                      <a:r>
                        <a:rPr lang="en-US" sz="1800" spc="-5" dirty="0">
                          <a:solidFill>
                            <a:schemeClr val="tx1"/>
                          </a:solidFill>
                          <a:effectLst/>
                        </a:rPr>
                        <a:t>n</a:t>
                      </a:r>
                      <a:r>
                        <a:rPr lang="en-US" sz="1800" dirty="0">
                          <a:solidFill>
                            <a:schemeClr val="tx1"/>
                          </a:solidFill>
                          <a:effectLst/>
                        </a:rPr>
                        <a:t>cy</a:t>
                      </a:r>
                      <a:r>
                        <a:rPr lang="en-US" sz="1800" spc="-5" dirty="0">
                          <a:solidFill>
                            <a:schemeClr val="tx1"/>
                          </a:solidFill>
                          <a:effectLst/>
                        </a:rPr>
                        <a:t> </a:t>
                      </a:r>
                      <a:r>
                        <a:rPr lang="en-US" sz="1800" spc="5" dirty="0">
                          <a:solidFill>
                            <a:schemeClr val="tx1"/>
                          </a:solidFill>
                          <a:effectLst/>
                        </a:rPr>
                        <a:t>u</a:t>
                      </a:r>
                      <a:r>
                        <a:rPr lang="en-US" sz="1800" spc="-5" dirty="0">
                          <a:solidFill>
                            <a:schemeClr val="tx1"/>
                          </a:solidFill>
                          <a:effectLst/>
                        </a:rPr>
                        <a:t>n</a:t>
                      </a:r>
                      <a:r>
                        <a:rPr lang="en-US" sz="1800" spc="5" dirty="0">
                          <a:solidFill>
                            <a:schemeClr val="tx1"/>
                          </a:solidFill>
                          <a:effectLst/>
                        </a:rPr>
                        <a:t>de</a:t>
                      </a:r>
                      <a:r>
                        <a:rPr lang="en-US" sz="1800" dirty="0">
                          <a:solidFill>
                            <a:schemeClr val="tx1"/>
                          </a:solidFill>
                          <a:effectLst/>
                        </a:rPr>
                        <a:t>r</a:t>
                      </a:r>
                      <a:r>
                        <a:rPr lang="en-US" sz="1800" spc="-5" dirty="0">
                          <a:solidFill>
                            <a:schemeClr val="tx1"/>
                          </a:solidFill>
                          <a:effectLst/>
                        </a:rPr>
                        <a:t> </a:t>
                      </a:r>
                      <a:r>
                        <a:rPr lang="en-US" sz="1800" dirty="0">
                          <a:solidFill>
                            <a:schemeClr val="tx1"/>
                          </a:solidFill>
                          <a:effectLst/>
                        </a:rPr>
                        <a:t>s</a:t>
                      </a:r>
                      <a:r>
                        <a:rPr lang="en-US" sz="1800" spc="5" dirty="0">
                          <a:solidFill>
                            <a:schemeClr val="tx1"/>
                          </a:solidFill>
                          <a:effectLst/>
                        </a:rPr>
                        <a:t>ig</a:t>
                      </a:r>
                      <a:r>
                        <a:rPr lang="en-US" sz="1800" spc="-5" dirty="0">
                          <a:solidFill>
                            <a:schemeClr val="tx1"/>
                          </a:solidFill>
                          <a:effectLst/>
                        </a:rPr>
                        <a:t>n</a:t>
                      </a:r>
                      <a:r>
                        <a:rPr lang="en-US" sz="1800" dirty="0">
                          <a:solidFill>
                            <a:schemeClr val="tx1"/>
                          </a:solidFill>
                          <a:effectLst/>
                        </a:rPr>
                        <a:t>a</a:t>
                      </a:r>
                      <a:r>
                        <a:rPr lang="en-US" sz="1800" spc="5" dirty="0">
                          <a:solidFill>
                            <a:schemeClr val="tx1"/>
                          </a:solidFill>
                          <a:effectLst/>
                        </a:rPr>
                        <a:t>t</a:t>
                      </a:r>
                      <a:r>
                        <a:rPr lang="en-US" sz="1800" spc="-5" dirty="0">
                          <a:solidFill>
                            <a:schemeClr val="tx1"/>
                          </a:solidFill>
                          <a:effectLst/>
                        </a:rPr>
                        <a:t>u</a:t>
                      </a:r>
                      <a:r>
                        <a:rPr lang="en-US" sz="1800" dirty="0">
                          <a:solidFill>
                            <a:schemeClr val="tx1"/>
                          </a:solidFill>
                          <a:effectLst/>
                        </a:rPr>
                        <a:t>re </a:t>
                      </a:r>
                      <a:r>
                        <a:rPr lang="en-US" sz="1800" spc="5" dirty="0">
                          <a:solidFill>
                            <a:schemeClr val="tx1"/>
                          </a:solidFill>
                          <a:effectLst/>
                        </a:rPr>
                        <a:t>o</a:t>
                      </a:r>
                      <a:r>
                        <a:rPr lang="en-US" sz="1800" dirty="0">
                          <a:solidFill>
                            <a:schemeClr val="tx1"/>
                          </a:solidFill>
                          <a:effectLst/>
                        </a:rPr>
                        <a:t>f</a:t>
                      </a:r>
                      <a:r>
                        <a:rPr lang="en-US" sz="1800" spc="-10" dirty="0">
                          <a:solidFill>
                            <a:schemeClr val="tx1"/>
                          </a:solidFill>
                          <a:effectLst/>
                        </a:rPr>
                        <a:t> </a:t>
                      </a:r>
                      <a:r>
                        <a:rPr lang="en-US" sz="1800" dirty="0">
                          <a:solidFill>
                            <a:schemeClr val="tx1"/>
                          </a:solidFill>
                          <a:effectLst/>
                        </a:rPr>
                        <a:t>RO</a:t>
                      </a:r>
                      <a:endParaRPr lang="en-US" sz="2100" dirty="0">
                        <a:solidFill>
                          <a:schemeClr val="tx1"/>
                        </a:solidFill>
                        <a:effectLst/>
                      </a:endParaRPr>
                    </a:p>
                    <a:p>
                      <a:pPr marL="64770" marR="99060">
                        <a:lnSpc>
                          <a:spcPct val="100000"/>
                        </a:lnSpc>
                        <a:spcBef>
                          <a:spcPts val="0"/>
                        </a:spcBef>
                        <a:spcAft>
                          <a:spcPts val="0"/>
                        </a:spcAft>
                      </a:pPr>
                      <a:r>
                        <a:rPr lang="en-US" sz="1800" dirty="0">
                          <a:solidFill>
                            <a:schemeClr val="tx1"/>
                          </a:solidFill>
                          <a:effectLst/>
                        </a:rPr>
                        <a:t> </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4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104775" marR="0">
                        <a:lnSpc>
                          <a:spcPct val="100000"/>
                        </a:lnSpc>
                        <a:spcBef>
                          <a:spcPts val="0"/>
                        </a:spcBef>
                        <a:spcAft>
                          <a:spcPts val="0"/>
                        </a:spcAft>
                      </a:pPr>
                      <a:r>
                        <a:rPr lang="en-US" sz="1800" dirty="0">
                          <a:solidFill>
                            <a:schemeClr val="tx1"/>
                          </a:solidFill>
                          <a:effectLst/>
                        </a:rPr>
                        <a:t>R</a:t>
                      </a:r>
                      <a:r>
                        <a:rPr lang="en-US" sz="1800" spc="-5" dirty="0">
                          <a:solidFill>
                            <a:schemeClr val="tx1"/>
                          </a:solidFill>
                          <a:effectLst/>
                        </a:rPr>
                        <a:t>.</a:t>
                      </a:r>
                      <a:r>
                        <a:rPr lang="en-US" sz="1800" dirty="0">
                          <a:solidFill>
                            <a:schemeClr val="tx1"/>
                          </a:solidFill>
                          <a:effectLst/>
                        </a:rPr>
                        <a:t>O.</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4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87630" marR="0" lvl="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effectLst/>
                          <a:latin typeface="+mn-lt"/>
                          <a:ea typeface="+mn-ea"/>
                          <a:cs typeface="+mn-cs"/>
                        </a:rPr>
                        <a:t>On C</a:t>
                      </a:r>
                      <a:r>
                        <a:rPr lang="en-US" sz="1800" b="0" kern="1200" baseline="0" dirty="0">
                          <a:solidFill>
                            <a:schemeClr val="tx1"/>
                          </a:solidFill>
                          <a:effectLst/>
                          <a:latin typeface="+mn-lt"/>
                          <a:ea typeface="+mn-ea"/>
                          <a:cs typeface="+mn-cs"/>
                        </a:rPr>
                        <a:t> +1 </a:t>
                      </a:r>
                      <a:r>
                        <a:rPr lang="en-US" sz="1800" b="0" kern="1200" dirty="0">
                          <a:solidFill>
                            <a:schemeClr val="tx1"/>
                          </a:solidFill>
                          <a:effectLst/>
                          <a:latin typeface="+mn-lt"/>
                          <a:ea typeface="+mn-ea"/>
                          <a:cs typeface="+mn-cs"/>
                        </a:rPr>
                        <a:t>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4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530225" marR="532765" indent="-266700" algn="ctr">
                        <a:lnSpc>
                          <a:spcPct val="100000"/>
                        </a:lnSpc>
                        <a:spcBef>
                          <a:spcPts val="0"/>
                        </a:spcBef>
                        <a:spcAft>
                          <a:spcPts val="0"/>
                        </a:spcAft>
                      </a:pPr>
                      <a:r>
                        <a:rPr lang="en-US" sz="1800" spc="-5" dirty="0">
                          <a:solidFill>
                            <a:schemeClr val="tx1"/>
                          </a:solidFill>
                          <a:effectLst/>
                        </a:rPr>
                        <a:t>C.E.</a:t>
                      </a:r>
                      <a:r>
                        <a:rPr lang="en-US" sz="1800" spc="10" dirty="0">
                          <a:solidFill>
                            <a:schemeClr val="tx1"/>
                          </a:solidFill>
                          <a:effectLst/>
                        </a:rPr>
                        <a:t>O</a:t>
                      </a:r>
                      <a:r>
                        <a:rPr lang="en-US" sz="1800" dirty="0">
                          <a:solidFill>
                            <a:schemeClr val="tx1"/>
                          </a:solidFill>
                          <a:effectLst/>
                        </a:rPr>
                        <a:t>.</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0"/>
                        </a:spcBef>
                        <a:spcAft>
                          <a:spcPts val="0"/>
                        </a:spcAft>
                      </a:pPr>
                      <a:r>
                        <a:rPr lang="en-US" sz="14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r>
                        <a:rPr lang="en-US" sz="2100" dirty="0">
                          <a:solidFill>
                            <a:schemeClr val="tx1"/>
                          </a:solidFill>
                          <a:effectLst/>
                        </a:rPr>
                        <a:t> </a:t>
                      </a:r>
                    </a:p>
                    <a:p>
                      <a:pPr marL="63500" marR="145415">
                        <a:lnSpc>
                          <a:spcPct val="100000"/>
                        </a:lnSpc>
                        <a:spcBef>
                          <a:spcPts val="0"/>
                        </a:spcBef>
                        <a:spcAft>
                          <a:spcPts val="0"/>
                        </a:spcAft>
                      </a:pPr>
                      <a:r>
                        <a:rPr lang="en-US" sz="1800" dirty="0">
                          <a:solidFill>
                            <a:schemeClr val="tx1"/>
                          </a:solidFill>
                          <a:effectLst/>
                        </a:rPr>
                        <a:t>2 se</a:t>
                      </a:r>
                      <a:r>
                        <a:rPr lang="en-US" sz="1800" spc="5" dirty="0">
                          <a:solidFill>
                            <a:schemeClr val="tx1"/>
                          </a:solidFill>
                          <a:effectLst/>
                        </a:rPr>
                        <a:t>t</a:t>
                      </a:r>
                      <a:r>
                        <a:rPr lang="en-US" sz="1800" dirty="0">
                          <a:solidFill>
                            <a:schemeClr val="tx1"/>
                          </a:solidFill>
                          <a:effectLst/>
                        </a:rPr>
                        <a:t>s</a:t>
                      </a:r>
                      <a:r>
                        <a:rPr lang="en-US" sz="1800" spc="-5" dirty="0">
                          <a:solidFill>
                            <a:schemeClr val="tx1"/>
                          </a:solidFill>
                          <a:effectLst/>
                        </a:rPr>
                        <a:t> </a:t>
                      </a:r>
                      <a:r>
                        <a:rPr lang="en-US" sz="1800" spc="5" dirty="0">
                          <a:solidFill>
                            <a:schemeClr val="tx1"/>
                          </a:solidFill>
                          <a:effectLst/>
                        </a:rPr>
                        <a:t>i</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o</a:t>
                      </a:r>
                      <a:r>
                        <a:rPr lang="en-US" sz="1800" dirty="0">
                          <a:solidFill>
                            <a:schemeClr val="tx1"/>
                          </a:solidFill>
                          <a:effectLst/>
                        </a:rPr>
                        <a:t>r</a:t>
                      </a:r>
                      <a:r>
                        <a:rPr lang="en-US" sz="1800" spc="5" dirty="0">
                          <a:solidFill>
                            <a:schemeClr val="tx1"/>
                          </a:solidFill>
                          <a:effectLst/>
                        </a:rPr>
                        <a:t>igi</a:t>
                      </a:r>
                      <a:r>
                        <a:rPr lang="en-US" sz="1800" spc="-5" dirty="0">
                          <a:solidFill>
                            <a:schemeClr val="tx1"/>
                          </a:solidFill>
                          <a:effectLst/>
                        </a:rPr>
                        <a:t>n</a:t>
                      </a:r>
                      <a:r>
                        <a:rPr lang="en-US" sz="1800" dirty="0">
                          <a:solidFill>
                            <a:schemeClr val="tx1"/>
                          </a:solidFill>
                          <a:effectLst/>
                        </a:rPr>
                        <a:t>al</a:t>
                      </a:r>
                      <a:r>
                        <a:rPr lang="en-US" sz="1800" spc="5" dirty="0">
                          <a:solidFill>
                            <a:schemeClr val="tx1"/>
                          </a:solidFill>
                          <a:effectLst/>
                        </a:rPr>
                        <a:t> </a:t>
                      </a:r>
                      <a:r>
                        <a:rPr lang="en-US" sz="1800" spc="-5" dirty="0">
                          <a:solidFill>
                            <a:schemeClr val="tx1"/>
                          </a:solidFill>
                          <a:effectLst/>
                        </a:rPr>
                        <a:t>t</a:t>
                      </a:r>
                      <a:r>
                        <a:rPr lang="en-US" sz="1800" dirty="0">
                          <a:solidFill>
                            <a:schemeClr val="tx1"/>
                          </a:solidFill>
                          <a:effectLst/>
                        </a:rPr>
                        <a:t>o </a:t>
                      </a:r>
                      <a:r>
                        <a:rPr lang="en-US" sz="1800" spc="-5" dirty="0">
                          <a:solidFill>
                            <a:schemeClr val="tx1"/>
                          </a:solidFill>
                          <a:effectLst/>
                        </a:rPr>
                        <a:t>C.E.</a:t>
                      </a:r>
                      <a:r>
                        <a:rPr lang="en-US" sz="1800" dirty="0">
                          <a:solidFill>
                            <a:schemeClr val="tx1"/>
                          </a:solidFill>
                          <a:effectLst/>
                        </a:rPr>
                        <a:t>O</a:t>
                      </a:r>
                      <a:r>
                        <a:rPr lang="en-US" sz="1800" spc="10" dirty="0">
                          <a:solidFill>
                            <a:schemeClr val="tx1"/>
                          </a:solidFill>
                          <a:effectLst/>
                        </a:rPr>
                        <a:t> </a:t>
                      </a:r>
                      <a:r>
                        <a:rPr lang="en-US" sz="1800" dirty="0">
                          <a:solidFill>
                            <a:schemeClr val="tx1"/>
                          </a:solidFill>
                          <a:effectLst/>
                        </a:rPr>
                        <a:t>O</a:t>
                      </a:r>
                      <a:r>
                        <a:rPr lang="en-US" sz="1800" spc="-5" dirty="0">
                          <a:solidFill>
                            <a:schemeClr val="tx1"/>
                          </a:solidFill>
                          <a:effectLst/>
                        </a:rPr>
                        <a:t>ff</a:t>
                      </a:r>
                      <a:r>
                        <a:rPr lang="en-US" sz="1800" spc="5" dirty="0">
                          <a:solidFill>
                            <a:schemeClr val="tx1"/>
                          </a:solidFill>
                          <a:effectLst/>
                        </a:rPr>
                        <a:t>i</a:t>
                      </a:r>
                      <a:r>
                        <a:rPr lang="en-US" sz="1800" dirty="0">
                          <a:solidFill>
                            <a:schemeClr val="tx1"/>
                          </a:solidFill>
                          <a:effectLst/>
                        </a:rPr>
                        <a:t>ce </a:t>
                      </a:r>
                      <a:r>
                        <a:rPr lang="en-US" sz="1800" spc="5" dirty="0">
                          <a:solidFill>
                            <a:schemeClr val="tx1"/>
                          </a:solidFill>
                          <a:effectLst/>
                        </a:rPr>
                        <a:t>t</a:t>
                      </a:r>
                      <a:r>
                        <a:rPr lang="en-US" sz="1800" spc="-5" dirty="0">
                          <a:solidFill>
                            <a:schemeClr val="tx1"/>
                          </a:solidFill>
                          <a:effectLst/>
                        </a:rPr>
                        <a:t>h</a:t>
                      </a:r>
                      <a:r>
                        <a:rPr lang="en-US" sz="1800" dirty="0">
                          <a:solidFill>
                            <a:schemeClr val="tx1"/>
                          </a:solidFill>
                          <a:effectLst/>
                        </a:rPr>
                        <a:t>r</a:t>
                      </a:r>
                      <a:r>
                        <a:rPr lang="en-US" sz="1800" spc="5" dirty="0">
                          <a:solidFill>
                            <a:schemeClr val="tx1"/>
                          </a:solidFill>
                          <a:effectLst/>
                        </a:rPr>
                        <a:t>o</a:t>
                      </a:r>
                      <a:r>
                        <a:rPr lang="en-US" sz="1800" spc="-5" dirty="0">
                          <a:solidFill>
                            <a:schemeClr val="tx1"/>
                          </a:solidFill>
                          <a:effectLst/>
                        </a:rPr>
                        <a:t>u</a:t>
                      </a:r>
                      <a:r>
                        <a:rPr lang="en-US" sz="1800" spc="5" dirty="0">
                          <a:solidFill>
                            <a:schemeClr val="tx1"/>
                          </a:solidFill>
                          <a:effectLst/>
                        </a:rPr>
                        <a:t>g</a:t>
                      </a:r>
                      <a:r>
                        <a:rPr lang="en-US" sz="1800" dirty="0">
                          <a:solidFill>
                            <a:schemeClr val="tx1"/>
                          </a:solidFill>
                          <a:effectLst/>
                        </a:rPr>
                        <a:t>h</a:t>
                      </a:r>
                      <a:r>
                        <a:rPr lang="en-US" sz="1800" spc="-10" dirty="0">
                          <a:solidFill>
                            <a:schemeClr val="tx1"/>
                          </a:solidFill>
                          <a:effectLst/>
                        </a:rPr>
                        <a:t> </a:t>
                      </a:r>
                      <a:r>
                        <a:rPr lang="en-US" sz="1800" dirty="0">
                          <a:solidFill>
                            <a:schemeClr val="tx1"/>
                          </a:solidFill>
                          <a:effectLst/>
                        </a:rPr>
                        <a:t>sp</a:t>
                      </a:r>
                      <a:r>
                        <a:rPr lang="en-US" sz="1800" spc="5" dirty="0">
                          <a:solidFill>
                            <a:schemeClr val="tx1"/>
                          </a:solidFill>
                          <a:effectLst/>
                        </a:rPr>
                        <a:t>e</a:t>
                      </a:r>
                      <a:r>
                        <a:rPr lang="en-US" sz="1800" dirty="0">
                          <a:solidFill>
                            <a:schemeClr val="tx1"/>
                          </a:solidFill>
                          <a:effectLst/>
                        </a:rPr>
                        <a:t>c</a:t>
                      </a:r>
                      <a:r>
                        <a:rPr lang="en-US" sz="1800" spc="5" dirty="0">
                          <a:solidFill>
                            <a:schemeClr val="tx1"/>
                          </a:solidFill>
                          <a:effectLst/>
                        </a:rPr>
                        <a:t>i</a:t>
                      </a:r>
                      <a:r>
                        <a:rPr lang="en-US" sz="1800" dirty="0">
                          <a:solidFill>
                            <a:schemeClr val="tx1"/>
                          </a:solidFill>
                          <a:effectLst/>
                        </a:rPr>
                        <a:t>al m</a:t>
                      </a:r>
                      <a:r>
                        <a:rPr lang="en-US" sz="1800" spc="5" dirty="0">
                          <a:solidFill>
                            <a:schemeClr val="tx1"/>
                          </a:solidFill>
                          <a:effectLst/>
                        </a:rPr>
                        <a:t>e</a:t>
                      </a:r>
                      <a:r>
                        <a:rPr lang="en-US" sz="1800" dirty="0">
                          <a:solidFill>
                            <a:schemeClr val="tx1"/>
                          </a:solidFill>
                          <a:effectLst/>
                        </a:rPr>
                        <a:t>sse</a:t>
                      </a:r>
                      <a:r>
                        <a:rPr lang="en-US" sz="1800" spc="-5" dirty="0">
                          <a:solidFill>
                            <a:schemeClr val="tx1"/>
                          </a:solidFill>
                          <a:effectLst/>
                        </a:rPr>
                        <a:t>n</a:t>
                      </a:r>
                      <a:r>
                        <a:rPr lang="en-US" sz="1800" spc="5" dirty="0">
                          <a:solidFill>
                            <a:schemeClr val="tx1"/>
                          </a:solidFill>
                          <a:effectLst/>
                        </a:rPr>
                        <a:t>ge</a:t>
                      </a:r>
                      <a:r>
                        <a:rPr lang="en-US" sz="1800" dirty="0">
                          <a:solidFill>
                            <a:schemeClr val="tx1"/>
                          </a:solidFill>
                          <a:effectLst/>
                        </a:rPr>
                        <a:t>r </a:t>
                      </a:r>
                      <a:r>
                        <a:rPr lang="en-US" sz="1800" spc="5" dirty="0">
                          <a:solidFill>
                            <a:schemeClr val="tx1"/>
                          </a:solidFill>
                          <a:effectLst/>
                        </a:rPr>
                        <a:t>p</a:t>
                      </a:r>
                      <a:r>
                        <a:rPr lang="en-US" sz="1800" dirty="0">
                          <a:solidFill>
                            <a:schemeClr val="tx1"/>
                          </a:solidFill>
                          <a:effectLst/>
                        </a:rPr>
                        <a:t>r</a:t>
                      </a:r>
                      <a:r>
                        <a:rPr lang="en-US" sz="1800" spc="5" dirty="0">
                          <a:solidFill>
                            <a:schemeClr val="tx1"/>
                          </a:solidFill>
                          <a:effectLst/>
                        </a:rPr>
                        <a:t>e</a:t>
                      </a:r>
                      <a:r>
                        <a:rPr lang="en-US" sz="1800" spc="-5" dirty="0">
                          <a:solidFill>
                            <a:schemeClr val="tx1"/>
                          </a:solidFill>
                          <a:effectLst/>
                        </a:rPr>
                        <a:t>f</a:t>
                      </a:r>
                      <a:r>
                        <a:rPr lang="en-US" sz="1800" spc="5" dirty="0">
                          <a:solidFill>
                            <a:schemeClr val="tx1"/>
                          </a:solidFill>
                          <a:effectLst/>
                        </a:rPr>
                        <a:t>e</a:t>
                      </a:r>
                      <a:r>
                        <a:rPr lang="en-US" sz="1800" dirty="0">
                          <a:solidFill>
                            <a:schemeClr val="tx1"/>
                          </a:solidFill>
                          <a:effectLst/>
                        </a:rPr>
                        <a:t>rab</a:t>
                      </a:r>
                      <a:r>
                        <a:rPr lang="en-US" sz="1800" spc="5" dirty="0">
                          <a:solidFill>
                            <a:schemeClr val="tx1"/>
                          </a:solidFill>
                          <a:effectLst/>
                        </a:rPr>
                        <a:t>l</a:t>
                      </a:r>
                      <a:r>
                        <a:rPr lang="en-US" sz="1800" dirty="0">
                          <a:solidFill>
                            <a:schemeClr val="tx1"/>
                          </a:solidFill>
                          <a:effectLst/>
                        </a:rPr>
                        <a:t>y</a:t>
                      </a:r>
                      <a:r>
                        <a:rPr lang="en-US" sz="1800" spc="-10" dirty="0">
                          <a:solidFill>
                            <a:schemeClr val="tx1"/>
                          </a:solidFill>
                          <a:effectLst/>
                        </a:rPr>
                        <a:t> </a:t>
                      </a:r>
                      <a:r>
                        <a:rPr lang="en-US" sz="1800" spc="5" dirty="0">
                          <a:solidFill>
                            <a:schemeClr val="tx1"/>
                          </a:solidFill>
                          <a:effectLst/>
                        </a:rPr>
                        <a:t>b</a:t>
                      </a:r>
                      <a:r>
                        <a:rPr lang="en-US" sz="1800" dirty="0">
                          <a:solidFill>
                            <a:schemeClr val="tx1"/>
                          </a:solidFill>
                          <a:effectLst/>
                        </a:rPr>
                        <a:t>y</a:t>
                      </a:r>
                      <a:r>
                        <a:rPr lang="en-US" sz="1800" spc="-10" dirty="0">
                          <a:solidFill>
                            <a:schemeClr val="tx1"/>
                          </a:solidFill>
                          <a:effectLst/>
                        </a:rPr>
                        <a:t> </a:t>
                      </a:r>
                      <a:r>
                        <a:rPr lang="en-US" sz="1800" spc="5" dirty="0">
                          <a:solidFill>
                            <a:schemeClr val="tx1"/>
                          </a:solidFill>
                          <a:effectLst/>
                        </a:rPr>
                        <a:t>t</a:t>
                      </a:r>
                      <a:r>
                        <a:rPr lang="en-US" sz="1800" spc="-5" dirty="0">
                          <a:solidFill>
                            <a:schemeClr val="tx1"/>
                          </a:solidFill>
                          <a:effectLst/>
                        </a:rPr>
                        <a:t>h</a:t>
                      </a:r>
                      <a:r>
                        <a:rPr lang="en-US" sz="1800" dirty="0">
                          <a:solidFill>
                            <a:schemeClr val="tx1"/>
                          </a:solidFill>
                          <a:effectLst/>
                        </a:rPr>
                        <a:t>e same </a:t>
                      </a:r>
                      <a:r>
                        <a:rPr lang="en-US" sz="1800" spc="5" dirty="0">
                          <a:solidFill>
                            <a:schemeClr val="tx1"/>
                          </a:solidFill>
                          <a:effectLst/>
                        </a:rPr>
                        <a:t>d</a:t>
                      </a:r>
                      <a:r>
                        <a:rPr lang="en-US" sz="1800" dirty="0">
                          <a:solidFill>
                            <a:schemeClr val="tx1"/>
                          </a:solidFill>
                          <a:effectLst/>
                        </a:rPr>
                        <a:t>ay</a:t>
                      </a:r>
                      <a:r>
                        <a:rPr lang="en-US" sz="1800" spc="-10" dirty="0">
                          <a:solidFill>
                            <a:schemeClr val="tx1"/>
                          </a:solidFill>
                          <a:effectLst/>
                        </a:rPr>
                        <a:t> </a:t>
                      </a:r>
                      <a:r>
                        <a:rPr lang="en-US" sz="1800" dirty="0">
                          <a:solidFill>
                            <a:schemeClr val="tx1"/>
                          </a:solidFill>
                          <a:effectLst/>
                        </a:rPr>
                        <a:t>a</a:t>
                      </a:r>
                      <a:r>
                        <a:rPr lang="en-US" sz="1800" spc="-5" dirty="0">
                          <a:solidFill>
                            <a:schemeClr val="tx1"/>
                          </a:solidFill>
                          <a:effectLst/>
                        </a:rPr>
                        <a:t>n</a:t>
                      </a:r>
                      <a:r>
                        <a:rPr lang="en-US" sz="1800" dirty="0">
                          <a:solidFill>
                            <a:schemeClr val="tx1"/>
                          </a:solidFill>
                          <a:effectLst/>
                        </a:rPr>
                        <a:t>d</a:t>
                      </a:r>
                      <a:r>
                        <a:rPr lang="en-US" sz="1800" spc="10" dirty="0">
                          <a:solidFill>
                            <a:schemeClr val="tx1"/>
                          </a:solidFill>
                          <a:effectLst/>
                        </a:rPr>
                        <a:t> </a:t>
                      </a:r>
                      <a:r>
                        <a:rPr lang="en-US" sz="1800" spc="-5" dirty="0">
                          <a:solidFill>
                            <a:schemeClr val="tx1"/>
                          </a:solidFill>
                          <a:effectLst/>
                        </a:rPr>
                        <a:t>n</a:t>
                      </a:r>
                      <a:r>
                        <a:rPr lang="en-US" sz="1800" spc="5" dirty="0">
                          <a:solidFill>
                            <a:schemeClr val="tx1"/>
                          </a:solidFill>
                          <a:effectLst/>
                        </a:rPr>
                        <a:t>o</a:t>
                      </a:r>
                      <a:r>
                        <a:rPr lang="en-US" sz="1800" dirty="0">
                          <a:solidFill>
                            <a:schemeClr val="tx1"/>
                          </a:solidFill>
                          <a:effectLst/>
                        </a:rPr>
                        <a:t>t</a:t>
                      </a:r>
                      <a:endParaRPr lang="en-US" sz="2100" dirty="0">
                        <a:solidFill>
                          <a:schemeClr val="tx1"/>
                        </a:solidFill>
                        <a:effectLst/>
                      </a:endParaRPr>
                    </a:p>
                    <a:p>
                      <a:pPr marL="63500" marR="0">
                        <a:lnSpc>
                          <a:spcPct val="100000"/>
                        </a:lnSpc>
                        <a:spcBef>
                          <a:spcPts val="5"/>
                        </a:spcBef>
                        <a:spcAft>
                          <a:spcPts val="0"/>
                        </a:spcAft>
                      </a:pPr>
                      <a:r>
                        <a:rPr lang="en-US" sz="1800" spc="5" dirty="0">
                          <a:solidFill>
                            <a:schemeClr val="tx1"/>
                          </a:solidFill>
                          <a:effectLst/>
                        </a:rPr>
                        <a:t>l</a:t>
                      </a:r>
                      <a:r>
                        <a:rPr lang="en-US" sz="1800" dirty="0">
                          <a:solidFill>
                            <a:schemeClr val="tx1"/>
                          </a:solidFill>
                          <a:effectLst/>
                        </a:rPr>
                        <a:t>a</a:t>
                      </a:r>
                      <a:r>
                        <a:rPr lang="en-US" sz="1800" spc="5" dirty="0">
                          <a:solidFill>
                            <a:schemeClr val="tx1"/>
                          </a:solidFill>
                          <a:effectLst/>
                        </a:rPr>
                        <a:t>te</a:t>
                      </a:r>
                      <a:r>
                        <a:rPr lang="en-US" sz="1800" dirty="0">
                          <a:solidFill>
                            <a:schemeClr val="tx1"/>
                          </a:solidFill>
                          <a:effectLst/>
                        </a:rPr>
                        <a:t>r</a:t>
                      </a:r>
                      <a:r>
                        <a:rPr lang="en-US" sz="1800" spc="-5" dirty="0">
                          <a:solidFill>
                            <a:schemeClr val="tx1"/>
                          </a:solidFill>
                          <a:effectLst/>
                        </a:rPr>
                        <a:t> </a:t>
                      </a:r>
                      <a:r>
                        <a:rPr lang="en-US" sz="1800" spc="5" dirty="0">
                          <a:solidFill>
                            <a:schemeClr val="tx1"/>
                          </a:solidFill>
                          <a:effectLst/>
                        </a:rPr>
                        <a:t>t</a:t>
                      </a:r>
                      <a:r>
                        <a:rPr lang="en-US" sz="1800" spc="-5" dirty="0">
                          <a:solidFill>
                            <a:schemeClr val="tx1"/>
                          </a:solidFill>
                          <a:effectLst/>
                        </a:rPr>
                        <a:t>h</a:t>
                      </a:r>
                      <a:r>
                        <a:rPr lang="en-US" sz="1800" dirty="0">
                          <a:solidFill>
                            <a:schemeClr val="tx1"/>
                          </a:solidFill>
                          <a:effectLst/>
                        </a:rPr>
                        <a:t>an</a:t>
                      </a:r>
                      <a:r>
                        <a:rPr lang="en-US" sz="1800" spc="-5" dirty="0">
                          <a:solidFill>
                            <a:schemeClr val="tx1"/>
                          </a:solidFill>
                          <a:effectLst/>
                        </a:rPr>
                        <a:t> 11</a:t>
                      </a:r>
                      <a:r>
                        <a:rPr lang="en-US" sz="1800" dirty="0">
                          <a:solidFill>
                            <a:schemeClr val="tx1"/>
                          </a:solidFill>
                          <a:effectLst/>
                        </a:rPr>
                        <a:t>.</a:t>
                      </a:r>
                      <a:r>
                        <a:rPr lang="en-US" sz="1800" spc="5" dirty="0">
                          <a:solidFill>
                            <a:schemeClr val="tx1"/>
                          </a:solidFill>
                          <a:effectLst/>
                        </a:rPr>
                        <a:t>0</a:t>
                      </a:r>
                      <a:r>
                        <a:rPr lang="en-US" sz="1800" dirty="0">
                          <a:solidFill>
                            <a:schemeClr val="tx1"/>
                          </a:solidFill>
                          <a:effectLst/>
                        </a:rPr>
                        <a:t>0 am </a:t>
                      </a:r>
                      <a:r>
                        <a:rPr lang="en-US" sz="1800" spc="5" dirty="0">
                          <a:solidFill>
                            <a:schemeClr val="tx1"/>
                          </a:solidFill>
                          <a:effectLst/>
                        </a:rPr>
                        <a:t>o</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th</a:t>
                      </a:r>
                      <a:r>
                        <a:rPr lang="en-US" sz="1800" dirty="0">
                          <a:solidFill>
                            <a:schemeClr val="tx1"/>
                          </a:solidFill>
                          <a:effectLst/>
                        </a:rPr>
                        <a:t>e </a:t>
                      </a:r>
                      <a:r>
                        <a:rPr lang="en-US" sz="1800" spc="-5" dirty="0">
                          <a:solidFill>
                            <a:schemeClr val="tx1"/>
                          </a:solidFill>
                          <a:effectLst/>
                        </a:rPr>
                        <a:t>n</a:t>
                      </a:r>
                      <a:r>
                        <a:rPr lang="en-US" sz="1800" spc="5" dirty="0">
                          <a:solidFill>
                            <a:schemeClr val="tx1"/>
                          </a:solidFill>
                          <a:effectLst/>
                        </a:rPr>
                        <a:t>e</a:t>
                      </a:r>
                      <a:r>
                        <a:rPr lang="en-US" sz="1800" spc="-5" dirty="0">
                          <a:solidFill>
                            <a:schemeClr val="tx1"/>
                          </a:solidFill>
                          <a:effectLst/>
                        </a:rPr>
                        <a:t>x</a:t>
                      </a:r>
                      <a:r>
                        <a:rPr lang="en-US" sz="1800" dirty="0">
                          <a:solidFill>
                            <a:schemeClr val="tx1"/>
                          </a:solidFill>
                          <a:effectLst/>
                        </a:rPr>
                        <a:t>t </a:t>
                      </a:r>
                      <a:r>
                        <a:rPr lang="en-US" sz="1800" spc="5" dirty="0">
                          <a:solidFill>
                            <a:schemeClr val="tx1"/>
                          </a:solidFill>
                          <a:effectLst/>
                        </a:rPr>
                        <a:t>d</a:t>
                      </a:r>
                      <a:r>
                        <a:rPr lang="en-US" sz="1800" dirty="0">
                          <a:solidFill>
                            <a:schemeClr val="tx1"/>
                          </a:solidFill>
                          <a:effectLst/>
                        </a:rPr>
                        <a:t>ay</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2085472521"/>
              </p:ext>
            </p:extLst>
          </p:nvPr>
        </p:nvGraphicFramePr>
        <p:xfrm>
          <a:off x="228600" y="4038600"/>
          <a:ext cx="8915400" cy="2575609"/>
        </p:xfrm>
        <a:graphic>
          <a:graphicData uri="http://schemas.openxmlformats.org/drawingml/2006/table">
            <a:tbl>
              <a:tblPr firstRow="1" firstCol="1" lastRow="1" lastCol="1" bandRow="1" bandCol="1">
                <a:tableStyleId>{5C22544A-7EE6-4342-B048-85BDC9FD1C3A}</a:tableStyleId>
              </a:tblPr>
              <a:tblGrid>
                <a:gridCol w="528088">
                  <a:extLst>
                    <a:ext uri="{9D8B030D-6E8A-4147-A177-3AD203B41FA5}">
                      <a16:colId xmlns:a16="http://schemas.microsoft.com/office/drawing/2014/main" xmlns="" val="20000"/>
                    </a:ext>
                  </a:extLst>
                </a:gridCol>
                <a:gridCol w="2234982">
                  <a:extLst>
                    <a:ext uri="{9D8B030D-6E8A-4147-A177-3AD203B41FA5}">
                      <a16:colId xmlns:a16="http://schemas.microsoft.com/office/drawing/2014/main" xmlns="" val="20001"/>
                    </a:ext>
                  </a:extLst>
                </a:gridCol>
                <a:gridCol w="571009">
                  <a:extLst>
                    <a:ext uri="{9D8B030D-6E8A-4147-A177-3AD203B41FA5}">
                      <a16:colId xmlns:a16="http://schemas.microsoft.com/office/drawing/2014/main" xmlns="" val="20002"/>
                    </a:ext>
                  </a:extLst>
                </a:gridCol>
                <a:gridCol w="1390321">
                  <a:extLst>
                    <a:ext uri="{9D8B030D-6E8A-4147-A177-3AD203B41FA5}">
                      <a16:colId xmlns:a16="http://schemas.microsoft.com/office/drawing/2014/main" xmlns="" val="20003"/>
                    </a:ext>
                  </a:extLst>
                </a:gridCol>
                <a:gridCol w="1416435">
                  <a:extLst>
                    <a:ext uri="{9D8B030D-6E8A-4147-A177-3AD203B41FA5}">
                      <a16:colId xmlns:a16="http://schemas.microsoft.com/office/drawing/2014/main" xmlns="" val="20004"/>
                    </a:ext>
                  </a:extLst>
                </a:gridCol>
                <a:gridCol w="2774565">
                  <a:extLst>
                    <a:ext uri="{9D8B030D-6E8A-4147-A177-3AD203B41FA5}">
                      <a16:colId xmlns:a16="http://schemas.microsoft.com/office/drawing/2014/main" xmlns="" val="20005"/>
                    </a:ext>
                  </a:extLst>
                </a:gridCol>
              </a:tblGrid>
              <a:tr h="924902">
                <a:tc>
                  <a:txBody>
                    <a:bodyPr/>
                    <a:lstStyle/>
                    <a:p>
                      <a:pPr marL="0" marR="0">
                        <a:lnSpc>
                          <a:spcPct val="100000"/>
                        </a:lnSpc>
                        <a:spcBef>
                          <a:spcPts val="35"/>
                        </a:spcBef>
                        <a:spcAft>
                          <a:spcPts val="0"/>
                        </a:spcAft>
                      </a:pPr>
                      <a:r>
                        <a:rPr lang="en-US" sz="15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endParaRPr lang="en-US" sz="2100" dirty="0">
                        <a:solidFill>
                          <a:schemeClr val="tx1"/>
                        </a:solidFill>
                        <a:effectLst/>
                      </a:endParaRPr>
                    </a:p>
                    <a:p>
                      <a:pPr marL="136525" marR="135890" algn="ctr">
                        <a:lnSpc>
                          <a:spcPct val="100000"/>
                        </a:lnSpc>
                        <a:spcBef>
                          <a:spcPts val="0"/>
                        </a:spcBef>
                        <a:spcAft>
                          <a:spcPts val="0"/>
                        </a:spcAft>
                      </a:pPr>
                      <a:r>
                        <a:rPr lang="en-US" sz="1800" spc="5" dirty="0">
                          <a:solidFill>
                            <a:schemeClr val="tx1"/>
                          </a:solidFill>
                          <a:effectLst/>
                        </a:rPr>
                        <a:t>9.</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230"/>
                        </a:spcBef>
                        <a:spcAft>
                          <a:spcPts val="0"/>
                        </a:spcAft>
                      </a:pPr>
                      <a:endParaRPr lang="en-US" sz="1800" dirty="0">
                        <a:solidFill>
                          <a:schemeClr val="tx1"/>
                        </a:solidFill>
                        <a:effectLst/>
                      </a:endParaRPr>
                    </a:p>
                    <a:p>
                      <a:pPr marL="64770" marR="0">
                        <a:lnSpc>
                          <a:spcPct val="100000"/>
                        </a:lnSpc>
                        <a:spcBef>
                          <a:spcPts val="230"/>
                        </a:spcBef>
                        <a:spcAft>
                          <a:spcPts val="0"/>
                        </a:spcAft>
                      </a:pPr>
                      <a:r>
                        <a:rPr lang="en-US" sz="1800" dirty="0">
                          <a:solidFill>
                            <a:srgbClr val="C00000"/>
                          </a:solidFill>
                          <a:effectLst/>
                        </a:rPr>
                        <a:t>I</a:t>
                      </a:r>
                      <a:r>
                        <a:rPr lang="en-US" sz="1800" spc="-5" dirty="0">
                          <a:solidFill>
                            <a:srgbClr val="C00000"/>
                          </a:solidFill>
                          <a:effectLst/>
                        </a:rPr>
                        <a:t>nd</a:t>
                      </a:r>
                      <a:r>
                        <a:rPr lang="en-US" sz="1800" dirty="0">
                          <a:solidFill>
                            <a:srgbClr val="C00000"/>
                          </a:solidFill>
                          <a:effectLst/>
                        </a:rPr>
                        <a:t>ex</a:t>
                      </a:r>
                      <a:r>
                        <a:rPr lang="en-US" sz="1800" spc="5" dirty="0">
                          <a:solidFill>
                            <a:srgbClr val="C00000"/>
                          </a:solidFill>
                          <a:effectLst/>
                        </a:rPr>
                        <a:t> </a:t>
                      </a:r>
                      <a:r>
                        <a:rPr lang="en-US" sz="1800" spc="-5" dirty="0">
                          <a:solidFill>
                            <a:srgbClr val="C00000"/>
                          </a:solidFill>
                          <a:effectLst/>
                        </a:rPr>
                        <a:t>C</a:t>
                      </a:r>
                      <a:r>
                        <a:rPr lang="en-US" sz="1800" dirty="0">
                          <a:solidFill>
                            <a:srgbClr val="C00000"/>
                          </a:solidFill>
                          <a:effectLst/>
                        </a:rPr>
                        <a:t>a</a:t>
                      </a:r>
                      <a:r>
                        <a:rPr lang="en-US" sz="1800" spc="5" dirty="0">
                          <a:solidFill>
                            <a:srgbClr val="C00000"/>
                          </a:solidFill>
                          <a:effectLst/>
                        </a:rPr>
                        <a:t>r</a:t>
                      </a:r>
                      <a:r>
                        <a:rPr lang="en-US" sz="1800" dirty="0">
                          <a:solidFill>
                            <a:srgbClr val="C00000"/>
                          </a:solidFill>
                          <a:effectLst/>
                        </a:rPr>
                        <a:t>d</a:t>
                      </a:r>
                      <a:endParaRPr lang="en-US" sz="2100" dirty="0">
                        <a:solidFill>
                          <a:srgbClr val="C00000"/>
                        </a:solidFill>
                        <a:effectLst/>
                      </a:endParaRPr>
                    </a:p>
                    <a:p>
                      <a:pPr marL="64770" marR="0">
                        <a:lnSpc>
                          <a:spcPct val="100000"/>
                        </a:lnSpc>
                        <a:spcBef>
                          <a:spcPts val="165"/>
                        </a:spcBef>
                        <a:spcAft>
                          <a:spcPts val="0"/>
                        </a:spcAft>
                      </a:pPr>
                      <a:r>
                        <a:rPr lang="en-US" sz="1800" dirty="0">
                          <a:solidFill>
                            <a:schemeClr val="tx1"/>
                          </a:solidFill>
                          <a:effectLst/>
                        </a:rPr>
                        <a:t> </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40"/>
                        </a:spcBef>
                        <a:spcAft>
                          <a:spcPts val="0"/>
                        </a:spcAft>
                      </a:pPr>
                      <a:r>
                        <a:rPr lang="en-US" sz="1400">
                          <a:solidFill>
                            <a:schemeClr val="tx1"/>
                          </a:solidFill>
                          <a:effectLst/>
                        </a:rPr>
                        <a:t> </a:t>
                      </a:r>
                      <a:endParaRPr lang="en-US" sz="2100">
                        <a:solidFill>
                          <a:schemeClr val="tx1"/>
                        </a:solidFill>
                        <a:effectLst/>
                      </a:endParaRPr>
                    </a:p>
                    <a:p>
                      <a:pPr marL="0" marR="0">
                        <a:lnSpc>
                          <a:spcPct val="100000"/>
                        </a:lnSpc>
                        <a:spcBef>
                          <a:spcPts val="0"/>
                        </a:spcBef>
                        <a:spcAft>
                          <a:spcPts val="0"/>
                        </a:spcAft>
                      </a:pPr>
                      <a:r>
                        <a:rPr lang="en-US" sz="2100">
                          <a:solidFill>
                            <a:schemeClr val="tx1"/>
                          </a:solidFill>
                          <a:effectLst/>
                        </a:rPr>
                        <a:t> </a:t>
                      </a:r>
                    </a:p>
                    <a:p>
                      <a:pPr marL="104775" marR="0">
                        <a:lnSpc>
                          <a:spcPct val="100000"/>
                        </a:lnSpc>
                        <a:spcBef>
                          <a:spcPts val="0"/>
                        </a:spcBef>
                        <a:spcAft>
                          <a:spcPts val="0"/>
                        </a:spcAft>
                      </a:pPr>
                      <a:r>
                        <a:rPr lang="en-US" sz="1800">
                          <a:solidFill>
                            <a:schemeClr val="tx1"/>
                          </a:solidFill>
                          <a:effectLst/>
                        </a:rPr>
                        <a:t>R</a:t>
                      </a:r>
                      <a:r>
                        <a:rPr lang="en-US" sz="1800" spc="-5">
                          <a:solidFill>
                            <a:schemeClr val="tx1"/>
                          </a:solidFill>
                          <a:effectLst/>
                        </a:rPr>
                        <a:t>.</a:t>
                      </a:r>
                      <a:r>
                        <a:rPr lang="en-US" sz="1800">
                          <a:solidFill>
                            <a:schemeClr val="tx1"/>
                          </a:solidFill>
                          <a:effectLst/>
                        </a:rPr>
                        <a:t>O.</a:t>
                      </a:r>
                      <a:endParaRPr lang="en-US" sz="21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35"/>
                        </a:spcBef>
                        <a:spcAft>
                          <a:spcPts val="0"/>
                        </a:spcAft>
                      </a:pPr>
                      <a:r>
                        <a:rPr lang="en-US" sz="1500" dirty="0">
                          <a:solidFill>
                            <a:schemeClr val="tx1"/>
                          </a:solidFill>
                          <a:effectLst/>
                        </a:rPr>
                        <a:t> </a:t>
                      </a:r>
                      <a:endParaRPr lang="en-US" sz="2100" dirty="0">
                        <a:solidFill>
                          <a:schemeClr val="tx1"/>
                        </a:solidFill>
                        <a:effectLst/>
                      </a:endParaRPr>
                    </a:p>
                    <a:p>
                      <a:pPr marL="87630" marR="0" lvl="0" indent="0" algn="l" defTabSz="914400" rtl="0" eaLnBrk="1" fontAlgn="auto" latinLnBrk="0" hangingPunct="1">
                        <a:lnSpc>
                          <a:spcPct val="100000"/>
                        </a:lnSpc>
                        <a:spcBef>
                          <a:spcPts val="0"/>
                        </a:spcBef>
                        <a:spcAft>
                          <a:spcPts val="0"/>
                        </a:spcAft>
                        <a:buClrTx/>
                        <a:buSzTx/>
                        <a:buFontTx/>
                        <a:buNone/>
                        <a:defRPr/>
                      </a:pPr>
                      <a:r>
                        <a:rPr lang="en-US" sz="1800" b="0" kern="1200" dirty="0">
                          <a:solidFill>
                            <a:schemeClr val="tx1"/>
                          </a:solidFill>
                          <a:effectLst/>
                          <a:latin typeface="+mn-lt"/>
                          <a:ea typeface="+mn-ea"/>
                          <a:cs typeface="+mn-cs"/>
                        </a:rPr>
                        <a:t>On C</a:t>
                      </a:r>
                      <a:r>
                        <a:rPr lang="en-US" sz="1800" b="0" kern="1200" baseline="0" dirty="0">
                          <a:solidFill>
                            <a:schemeClr val="tx1"/>
                          </a:solidFill>
                          <a:effectLst/>
                          <a:latin typeface="+mn-lt"/>
                          <a:ea typeface="+mn-ea"/>
                          <a:cs typeface="+mn-cs"/>
                        </a:rPr>
                        <a:t> +2 </a:t>
                      </a:r>
                      <a:r>
                        <a:rPr lang="en-US" sz="1800" b="0" kern="1200" dirty="0">
                          <a:solidFill>
                            <a:schemeClr val="tx1"/>
                          </a:solidFill>
                          <a:effectLst/>
                          <a:latin typeface="+mn-lt"/>
                          <a:ea typeface="+mn-ea"/>
                          <a:cs typeface="+mn-cs"/>
                        </a:rPr>
                        <a:t>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40"/>
                        </a:spcBef>
                        <a:spcAft>
                          <a:spcPts val="0"/>
                        </a:spcAft>
                      </a:pPr>
                      <a:r>
                        <a:rPr lang="en-US" sz="1400" dirty="0">
                          <a:solidFill>
                            <a:schemeClr val="tx1"/>
                          </a:solidFill>
                          <a:effectLst/>
                        </a:rPr>
                        <a:t> </a:t>
                      </a:r>
                      <a:endParaRPr lang="en-US" sz="2100" dirty="0">
                        <a:solidFill>
                          <a:schemeClr val="tx1"/>
                        </a:solidFill>
                        <a:effectLst/>
                      </a:endParaRPr>
                    </a:p>
                    <a:p>
                      <a:pPr marL="0" marR="0">
                        <a:lnSpc>
                          <a:spcPct val="100000"/>
                        </a:lnSpc>
                        <a:spcBef>
                          <a:spcPts val="0"/>
                        </a:spcBef>
                        <a:spcAft>
                          <a:spcPts val="0"/>
                        </a:spcAft>
                      </a:pPr>
                      <a:r>
                        <a:rPr lang="en-US" sz="2100" dirty="0">
                          <a:solidFill>
                            <a:schemeClr val="tx1"/>
                          </a:solidFill>
                          <a:effectLst/>
                        </a:rPr>
                        <a:t> </a:t>
                      </a:r>
                    </a:p>
                    <a:p>
                      <a:pPr marL="551180" marR="554990" indent="-192405" algn="ctr">
                        <a:lnSpc>
                          <a:spcPct val="100000"/>
                        </a:lnSpc>
                        <a:spcBef>
                          <a:spcPts val="0"/>
                        </a:spcBef>
                        <a:spcAft>
                          <a:spcPts val="0"/>
                        </a:spcAft>
                      </a:pPr>
                      <a:r>
                        <a:rPr lang="en-US" sz="1800" spc="-5" dirty="0">
                          <a:solidFill>
                            <a:schemeClr val="tx1"/>
                          </a:solidFill>
                          <a:effectLst/>
                        </a:rPr>
                        <a:t>C.E.O</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5"/>
                        </a:spcBef>
                        <a:spcAft>
                          <a:spcPts val="0"/>
                        </a:spcAft>
                      </a:pPr>
                      <a:r>
                        <a:rPr lang="en-US" sz="2700" dirty="0">
                          <a:solidFill>
                            <a:schemeClr val="tx1"/>
                          </a:solidFill>
                          <a:effectLst/>
                        </a:rPr>
                        <a:t> </a:t>
                      </a:r>
                      <a:endParaRPr lang="en-US" sz="2100" dirty="0">
                        <a:solidFill>
                          <a:schemeClr val="tx1"/>
                        </a:solidFill>
                        <a:effectLst/>
                      </a:endParaRPr>
                    </a:p>
                    <a:p>
                      <a:pPr marL="63500" marR="523240">
                        <a:lnSpc>
                          <a:spcPct val="100000"/>
                        </a:lnSpc>
                        <a:spcBef>
                          <a:spcPts val="0"/>
                        </a:spcBef>
                        <a:spcAft>
                          <a:spcPts val="0"/>
                        </a:spcAft>
                      </a:pPr>
                      <a:r>
                        <a:rPr lang="en-US" sz="1800" dirty="0">
                          <a:solidFill>
                            <a:schemeClr val="tx1"/>
                          </a:solidFill>
                          <a:effectLst/>
                        </a:rPr>
                        <a:t>Online only</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650707">
                <a:tc>
                  <a:txBody>
                    <a:bodyPr/>
                    <a:lstStyle/>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endParaRPr lang="en-US" sz="2100" dirty="0">
                        <a:solidFill>
                          <a:schemeClr val="tx1"/>
                        </a:solidFill>
                        <a:effectLst/>
                      </a:endParaRPr>
                    </a:p>
                    <a:p>
                      <a:pPr marL="121285" marR="0">
                        <a:lnSpc>
                          <a:spcPct val="100000"/>
                        </a:lnSpc>
                        <a:spcBef>
                          <a:spcPts val="0"/>
                        </a:spcBef>
                        <a:spcAft>
                          <a:spcPts val="0"/>
                        </a:spcAft>
                      </a:pPr>
                      <a:r>
                        <a:rPr lang="en-US" sz="1800" spc="5" dirty="0">
                          <a:solidFill>
                            <a:schemeClr val="tx1"/>
                          </a:solidFill>
                          <a:effectLst/>
                        </a:rPr>
                        <a:t>10.</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endParaRPr lang="en-US" sz="1800" spc="5" dirty="0">
                        <a:solidFill>
                          <a:schemeClr val="tx1"/>
                        </a:solidFill>
                        <a:effectLst/>
                      </a:endParaRPr>
                    </a:p>
                    <a:p>
                      <a:pPr marL="64770" marR="0">
                        <a:lnSpc>
                          <a:spcPct val="100000"/>
                        </a:lnSpc>
                        <a:spcBef>
                          <a:spcPts val="0"/>
                        </a:spcBef>
                        <a:spcAft>
                          <a:spcPts val="0"/>
                        </a:spcAft>
                      </a:pPr>
                      <a:r>
                        <a:rPr lang="en-US" sz="1800" spc="5" dirty="0">
                          <a:solidFill>
                            <a:srgbClr val="C00000"/>
                          </a:solidFill>
                          <a:effectLst/>
                        </a:rPr>
                        <a:t>R</a:t>
                      </a:r>
                      <a:r>
                        <a:rPr lang="en-US" sz="1800" dirty="0">
                          <a:solidFill>
                            <a:srgbClr val="C00000"/>
                          </a:solidFill>
                          <a:effectLst/>
                        </a:rPr>
                        <a:t>ep</a:t>
                      </a:r>
                      <a:r>
                        <a:rPr lang="en-US" sz="1800" spc="-10" dirty="0">
                          <a:solidFill>
                            <a:srgbClr val="C00000"/>
                          </a:solidFill>
                          <a:effectLst/>
                        </a:rPr>
                        <a:t>o</a:t>
                      </a:r>
                      <a:r>
                        <a:rPr lang="en-US" sz="1800" spc="-5" dirty="0">
                          <a:solidFill>
                            <a:srgbClr val="C00000"/>
                          </a:solidFill>
                          <a:effectLst/>
                        </a:rPr>
                        <a:t>r</a:t>
                      </a:r>
                      <a:r>
                        <a:rPr lang="en-US" sz="1800" dirty="0">
                          <a:solidFill>
                            <a:srgbClr val="C00000"/>
                          </a:solidFill>
                          <a:effectLst/>
                        </a:rPr>
                        <a:t>t</a:t>
                      </a:r>
                      <a:r>
                        <a:rPr lang="en-US" sz="1800" dirty="0">
                          <a:solidFill>
                            <a:schemeClr val="tx1"/>
                          </a:solidFill>
                          <a:effectLst/>
                        </a:rPr>
                        <a:t> </a:t>
                      </a:r>
                      <a:r>
                        <a:rPr lang="en-US" sz="1800" spc="-5" dirty="0">
                          <a:solidFill>
                            <a:schemeClr val="tx1"/>
                          </a:solidFill>
                          <a:effectLst/>
                        </a:rPr>
                        <a:t>o</a:t>
                      </a:r>
                      <a:r>
                        <a:rPr lang="en-US" sz="1800" dirty="0">
                          <a:solidFill>
                            <a:schemeClr val="tx1"/>
                          </a:solidFill>
                          <a:effectLst/>
                        </a:rPr>
                        <a:t>f</a:t>
                      </a:r>
                      <a:r>
                        <a:rPr lang="en-US" sz="1800" spc="10" dirty="0">
                          <a:solidFill>
                            <a:schemeClr val="tx1"/>
                          </a:solidFill>
                          <a:effectLst/>
                        </a:rPr>
                        <a:t> </a:t>
                      </a:r>
                      <a:r>
                        <a:rPr lang="en-US" sz="1800" dirty="0">
                          <a:solidFill>
                            <a:schemeClr val="tx1"/>
                          </a:solidFill>
                          <a:effectLst/>
                        </a:rPr>
                        <a:t>t</a:t>
                      </a:r>
                      <a:r>
                        <a:rPr lang="en-US" sz="1800" spc="-5" dirty="0">
                          <a:solidFill>
                            <a:schemeClr val="tx1"/>
                          </a:solidFill>
                          <a:effectLst/>
                        </a:rPr>
                        <a:t>h</a:t>
                      </a:r>
                      <a:r>
                        <a:rPr lang="en-US" sz="1800" dirty="0">
                          <a:solidFill>
                            <a:schemeClr val="tx1"/>
                          </a:solidFill>
                          <a:effectLst/>
                        </a:rPr>
                        <a:t>e</a:t>
                      </a:r>
                      <a:r>
                        <a:rPr lang="en-US" sz="1800" spc="5" dirty="0">
                          <a:solidFill>
                            <a:schemeClr val="tx1"/>
                          </a:solidFill>
                          <a:effectLst/>
                        </a:rPr>
                        <a:t> </a:t>
                      </a:r>
                      <a:r>
                        <a:rPr lang="en-US" sz="1800" spc="-5" dirty="0">
                          <a:solidFill>
                            <a:schemeClr val="tx1"/>
                          </a:solidFill>
                          <a:effectLst/>
                        </a:rPr>
                        <a:t>E</a:t>
                      </a:r>
                      <a:r>
                        <a:rPr lang="en-US" sz="1800" spc="5" dirty="0">
                          <a:solidFill>
                            <a:schemeClr val="tx1"/>
                          </a:solidFill>
                          <a:effectLst/>
                        </a:rPr>
                        <a:t>l</a:t>
                      </a:r>
                      <a:r>
                        <a:rPr lang="en-US" sz="1800" dirty="0">
                          <a:solidFill>
                            <a:schemeClr val="tx1"/>
                          </a:solidFill>
                          <a:effectLst/>
                        </a:rPr>
                        <a:t>ecti</a:t>
                      </a:r>
                      <a:r>
                        <a:rPr lang="en-US" sz="1800" spc="-5" dirty="0">
                          <a:solidFill>
                            <a:schemeClr val="tx1"/>
                          </a:solidFill>
                          <a:effectLst/>
                        </a:rPr>
                        <a:t>o</a:t>
                      </a:r>
                      <a:r>
                        <a:rPr lang="en-US" sz="1800" dirty="0">
                          <a:solidFill>
                            <a:schemeClr val="tx1"/>
                          </a:solidFill>
                          <a:effectLst/>
                        </a:rPr>
                        <a:t>n </a:t>
                      </a:r>
                      <a:r>
                        <a:rPr lang="en-US" sz="1800" spc="5" dirty="0">
                          <a:solidFill>
                            <a:schemeClr val="tx1"/>
                          </a:solidFill>
                          <a:effectLst/>
                        </a:rPr>
                        <a:t>b</a:t>
                      </a:r>
                      <a:r>
                        <a:rPr lang="en-US" sz="1800" dirty="0">
                          <a:solidFill>
                            <a:schemeClr val="tx1"/>
                          </a:solidFill>
                          <a:effectLst/>
                        </a:rPr>
                        <a:t>y </a:t>
                      </a:r>
                      <a:r>
                        <a:rPr lang="en-US" sz="1800" spc="5" dirty="0">
                          <a:solidFill>
                            <a:schemeClr val="tx1"/>
                          </a:solidFill>
                          <a:effectLst/>
                        </a:rPr>
                        <a:t>R</a:t>
                      </a:r>
                      <a:r>
                        <a:rPr lang="en-US" sz="1800" dirty="0">
                          <a:solidFill>
                            <a:schemeClr val="tx1"/>
                          </a:solidFill>
                          <a:effectLst/>
                        </a:rPr>
                        <a:t>et</a:t>
                      </a:r>
                      <a:r>
                        <a:rPr lang="en-US" sz="1800" spc="-5" dirty="0">
                          <a:solidFill>
                            <a:schemeClr val="tx1"/>
                          </a:solidFill>
                          <a:effectLst/>
                        </a:rPr>
                        <a:t>urn</a:t>
                      </a:r>
                      <a:r>
                        <a:rPr lang="en-US" sz="1800" spc="5" dirty="0">
                          <a:solidFill>
                            <a:schemeClr val="tx1"/>
                          </a:solidFill>
                          <a:effectLst/>
                        </a:rPr>
                        <a:t>i</a:t>
                      </a:r>
                      <a:r>
                        <a:rPr lang="en-US" sz="1800" spc="-5" dirty="0">
                          <a:solidFill>
                            <a:schemeClr val="tx1"/>
                          </a:solidFill>
                          <a:effectLst/>
                        </a:rPr>
                        <a:t>n</a:t>
                      </a:r>
                      <a:r>
                        <a:rPr lang="en-US" sz="1800" dirty="0">
                          <a:solidFill>
                            <a:schemeClr val="tx1"/>
                          </a:solidFill>
                          <a:effectLst/>
                        </a:rPr>
                        <a:t>g O</a:t>
                      </a:r>
                      <a:r>
                        <a:rPr lang="en-US" sz="1800" spc="5" dirty="0">
                          <a:solidFill>
                            <a:schemeClr val="tx1"/>
                          </a:solidFill>
                          <a:effectLst/>
                        </a:rPr>
                        <a:t>ffi</a:t>
                      </a:r>
                      <a:r>
                        <a:rPr lang="en-US" sz="1800" dirty="0">
                          <a:solidFill>
                            <a:schemeClr val="tx1"/>
                          </a:solidFill>
                          <a:effectLst/>
                        </a:rPr>
                        <a:t>cer </a:t>
                      </a:r>
                      <a:endParaRPr lang="en-US" sz="2100" dirty="0">
                        <a:solidFill>
                          <a:schemeClr val="tx1"/>
                        </a:solidFill>
                        <a:effectLst/>
                      </a:endParaRPr>
                    </a:p>
                    <a:p>
                      <a:pPr marL="64770" marR="0">
                        <a:lnSpc>
                          <a:spcPct val="100000"/>
                        </a:lnSpc>
                        <a:spcBef>
                          <a:spcPts val="165"/>
                        </a:spcBef>
                        <a:spcAft>
                          <a:spcPts val="0"/>
                        </a:spcAft>
                      </a:pPr>
                      <a:r>
                        <a:rPr lang="en-US" sz="1800" dirty="0">
                          <a:solidFill>
                            <a:schemeClr val="tx1"/>
                          </a:solidFill>
                          <a:effectLst/>
                        </a:rPr>
                        <a:t> </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endParaRPr lang="en-US" sz="2100" dirty="0">
                        <a:solidFill>
                          <a:schemeClr val="tx1"/>
                        </a:solidFill>
                        <a:effectLst/>
                      </a:endParaRPr>
                    </a:p>
                    <a:p>
                      <a:pPr marL="104775" marR="0">
                        <a:lnSpc>
                          <a:spcPct val="100000"/>
                        </a:lnSpc>
                        <a:spcBef>
                          <a:spcPts val="0"/>
                        </a:spcBef>
                        <a:spcAft>
                          <a:spcPts val="0"/>
                        </a:spcAft>
                      </a:pPr>
                      <a:r>
                        <a:rPr lang="en-US" sz="1800" dirty="0">
                          <a:solidFill>
                            <a:schemeClr val="tx1"/>
                          </a:solidFill>
                          <a:effectLst/>
                        </a:rPr>
                        <a:t>R</a:t>
                      </a:r>
                      <a:r>
                        <a:rPr lang="en-US" sz="1800" spc="-5" dirty="0">
                          <a:solidFill>
                            <a:schemeClr val="tx1"/>
                          </a:solidFill>
                          <a:effectLst/>
                        </a:rPr>
                        <a:t>.</a:t>
                      </a:r>
                      <a:r>
                        <a:rPr lang="en-US" sz="1800" dirty="0">
                          <a:solidFill>
                            <a:schemeClr val="tx1"/>
                          </a:solidFill>
                          <a:effectLst/>
                        </a:rPr>
                        <a:t>O.</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7630" marR="0" lvl="0" indent="0" algn="l" defTabSz="914400" rtl="0" eaLnBrk="1" fontAlgn="auto" latinLnBrk="0" hangingPunct="1">
                        <a:lnSpc>
                          <a:spcPct val="100000"/>
                        </a:lnSpc>
                        <a:spcBef>
                          <a:spcPts val="0"/>
                        </a:spcBef>
                        <a:spcAft>
                          <a:spcPts val="0"/>
                        </a:spcAft>
                        <a:buClrTx/>
                        <a:buSzTx/>
                        <a:buFontTx/>
                        <a:buNone/>
                        <a:defRPr/>
                      </a:pPr>
                      <a:endParaRPr lang="en-US" sz="2100" b="0" kern="1200" dirty="0">
                        <a:solidFill>
                          <a:schemeClr val="tx1"/>
                        </a:solidFill>
                        <a:effectLst/>
                        <a:latin typeface="+mn-lt"/>
                        <a:ea typeface="+mn-ea"/>
                        <a:cs typeface="+mn-cs"/>
                      </a:endParaRPr>
                    </a:p>
                    <a:p>
                      <a:pPr marL="87630" marR="0" lvl="0" indent="0" algn="l" defTabSz="914400" rtl="0" eaLnBrk="1" fontAlgn="auto" latinLnBrk="0" hangingPunct="1">
                        <a:lnSpc>
                          <a:spcPct val="100000"/>
                        </a:lnSpc>
                        <a:spcBef>
                          <a:spcPts val="0"/>
                        </a:spcBef>
                        <a:spcAft>
                          <a:spcPts val="0"/>
                        </a:spcAft>
                        <a:buClrTx/>
                        <a:buSzTx/>
                        <a:buFontTx/>
                        <a:buNone/>
                        <a:defRPr/>
                      </a:pPr>
                      <a:r>
                        <a:rPr lang="en-US" sz="2100" b="0" kern="1200" dirty="0">
                          <a:solidFill>
                            <a:schemeClr val="tx1"/>
                          </a:solidFill>
                          <a:effectLst/>
                          <a:latin typeface="+mn-lt"/>
                          <a:ea typeface="+mn-ea"/>
                          <a:cs typeface="+mn-cs"/>
                        </a:rPr>
                        <a:t>On C</a:t>
                      </a:r>
                      <a:r>
                        <a:rPr lang="en-US" sz="2100" b="0" kern="1200" baseline="0" dirty="0">
                          <a:solidFill>
                            <a:schemeClr val="tx1"/>
                          </a:solidFill>
                          <a:effectLst/>
                          <a:latin typeface="+mn-lt"/>
                          <a:ea typeface="+mn-ea"/>
                          <a:cs typeface="+mn-cs"/>
                        </a:rPr>
                        <a:t> +2 </a:t>
                      </a:r>
                      <a:r>
                        <a:rPr lang="en-US" sz="2100" b="0" kern="1200" dirty="0">
                          <a:solidFill>
                            <a:schemeClr val="tx1"/>
                          </a:solidFill>
                          <a:effectLst/>
                          <a:latin typeface="+mn-lt"/>
                          <a:ea typeface="+mn-ea"/>
                          <a:cs typeface="+mn-cs"/>
                        </a:rPr>
                        <a:t>Day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100" dirty="0">
                          <a:solidFill>
                            <a:schemeClr val="tx1"/>
                          </a:solidFill>
                          <a:effectLst/>
                        </a:rPr>
                        <a:t> </a:t>
                      </a:r>
                    </a:p>
                    <a:p>
                      <a:pPr marL="0" marR="0">
                        <a:lnSpc>
                          <a:spcPct val="100000"/>
                        </a:lnSpc>
                        <a:spcBef>
                          <a:spcPts val="0"/>
                        </a:spcBef>
                        <a:spcAft>
                          <a:spcPts val="0"/>
                        </a:spcAft>
                      </a:pPr>
                      <a:r>
                        <a:rPr lang="en-US" sz="2100" dirty="0">
                          <a:solidFill>
                            <a:schemeClr val="tx1"/>
                          </a:solidFill>
                          <a:effectLst/>
                        </a:rPr>
                        <a:t> </a:t>
                      </a:r>
                    </a:p>
                    <a:p>
                      <a:pPr marL="549275" marR="552450" indent="-370205" algn="ctr">
                        <a:lnSpc>
                          <a:spcPct val="100000"/>
                        </a:lnSpc>
                        <a:spcBef>
                          <a:spcPts val="0"/>
                        </a:spcBef>
                        <a:spcAft>
                          <a:spcPts val="0"/>
                        </a:spcAft>
                      </a:pPr>
                      <a:r>
                        <a:rPr lang="en-US" sz="1800" spc="-5" dirty="0">
                          <a:solidFill>
                            <a:schemeClr val="tx1"/>
                          </a:solidFill>
                          <a:effectLst/>
                        </a:rPr>
                        <a:t>C.E.O</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5"/>
                        </a:spcBef>
                        <a:spcAft>
                          <a:spcPts val="0"/>
                        </a:spcAft>
                      </a:pPr>
                      <a:r>
                        <a:rPr lang="en-US" sz="1500" dirty="0">
                          <a:solidFill>
                            <a:schemeClr val="tx1"/>
                          </a:solidFill>
                          <a:effectLst/>
                        </a:rPr>
                        <a:t> </a:t>
                      </a:r>
                      <a:endParaRPr lang="en-US" sz="2100" dirty="0">
                        <a:solidFill>
                          <a:schemeClr val="tx1"/>
                        </a:solidFill>
                        <a:effectLst/>
                      </a:endParaRPr>
                    </a:p>
                    <a:p>
                      <a:pPr marL="63500" marR="205105">
                        <a:lnSpc>
                          <a:spcPct val="100000"/>
                        </a:lnSpc>
                        <a:spcBef>
                          <a:spcPts val="0"/>
                        </a:spcBef>
                        <a:spcAft>
                          <a:spcPts val="0"/>
                        </a:spcAft>
                      </a:pPr>
                      <a:r>
                        <a:rPr lang="en-US" sz="1800" dirty="0">
                          <a:solidFill>
                            <a:schemeClr val="tx1"/>
                          </a:solidFill>
                          <a:effectLst/>
                        </a:rPr>
                        <a:t>2 c</a:t>
                      </a:r>
                      <a:r>
                        <a:rPr lang="en-US" sz="1800" spc="5" dirty="0">
                          <a:solidFill>
                            <a:schemeClr val="tx1"/>
                          </a:solidFill>
                          <a:effectLst/>
                        </a:rPr>
                        <a:t>opie</a:t>
                      </a:r>
                      <a:r>
                        <a:rPr lang="en-US" sz="1800" dirty="0">
                          <a:solidFill>
                            <a:schemeClr val="tx1"/>
                          </a:solidFill>
                          <a:effectLst/>
                        </a:rPr>
                        <a:t>s</a:t>
                      </a:r>
                      <a:r>
                        <a:rPr lang="en-US" sz="1800" spc="-5" dirty="0">
                          <a:solidFill>
                            <a:schemeClr val="tx1"/>
                          </a:solidFill>
                          <a:effectLst/>
                        </a:rPr>
                        <a:t> </a:t>
                      </a:r>
                      <a:r>
                        <a:rPr lang="en-US" sz="1800" spc="5" dirty="0">
                          <a:solidFill>
                            <a:schemeClr val="tx1"/>
                          </a:solidFill>
                          <a:effectLst/>
                        </a:rPr>
                        <a:t>i</a:t>
                      </a:r>
                      <a:r>
                        <a:rPr lang="en-US" sz="1800" dirty="0">
                          <a:solidFill>
                            <a:schemeClr val="tx1"/>
                          </a:solidFill>
                          <a:effectLst/>
                        </a:rPr>
                        <a:t>n</a:t>
                      </a:r>
                      <a:r>
                        <a:rPr lang="en-US" sz="1800" spc="-10" dirty="0">
                          <a:solidFill>
                            <a:schemeClr val="tx1"/>
                          </a:solidFill>
                          <a:effectLst/>
                        </a:rPr>
                        <a:t> </a:t>
                      </a:r>
                      <a:r>
                        <a:rPr lang="en-US" sz="1800" spc="5" dirty="0">
                          <a:solidFill>
                            <a:schemeClr val="tx1"/>
                          </a:solidFill>
                          <a:effectLst/>
                        </a:rPr>
                        <a:t>o</a:t>
                      </a:r>
                      <a:r>
                        <a:rPr lang="en-US" sz="1800" dirty="0">
                          <a:solidFill>
                            <a:schemeClr val="tx1"/>
                          </a:solidFill>
                          <a:effectLst/>
                        </a:rPr>
                        <a:t>r</a:t>
                      </a:r>
                      <a:r>
                        <a:rPr lang="en-US" sz="1800" spc="-5" dirty="0">
                          <a:solidFill>
                            <a:schemeClr val="tx1"/>
                          </a:solidFill>
                          <a:effectLst/>
                        </a:rPr>
                        <a:t>i</a:t>
                      </a:r>
                      <a:r>
                        <a:rPr lang="en-US" sz="1800" spc="5" dirty="0">
                          <a:solidFill>
                            <a:schemeClr val="tx1"/>
                          </a:solidFill>
                          <a:effectLst/>
                        </a:rPr>
                        <a:t>gi</a:t>
                      </a:r>
                      <a:r>
                        <a:rPr lang="en-US" sz="1800" spc="-5" dirty="0">
                          <a:solidFill>
                            <a:schemeClr val="tx1"/>
                          </a:solidFill>
                          <a:effectLst/>
                        </a:rPr>
                        <a:t>n</a:t>
                      </a:r>
                      <a:r>
                        <a:rPr lang="en-US" sz="1800" dirty="0">
                          <a:solidFill>
                            <a:schemeClr val="tx1"/>
                          </a:solidFill>
                          <a:effectLst/>
                        </a:rPr>
                        <a:t>al</a:t>
                      </a:r>
                      <a:r>
                        <a:rPr lang="en-US" sz="1800" spc="10" dirty="0">
                          <a:solidFill>
                            <a:schemeClr val="tx1"/>
                          </a:solidFill>
                          <a:effectLst/>
                        </a:rPr>
                        <a:t> </a:t>
                      </a:r>
                      <a:r>
                        <a:rPr lang="en-US" sz="1800" spc="5" dirty="0">
                          <a:solidFill>
                            <a:schemeClr val="tx1"/>
                          </a:solidFill>
                          <a:effectLst/>
                        </a:rPr>
                        <a:t>t</a:t>
                      </a:r>
                      <a:r>
                        <a:rPr lang="en-US" sz="1800" spc="-5" dirty="0">
                          <a:solidFill>
                            <a:schemeClr val="tx1"/>
                          </a:solidFill>
                          <a:effectLst/>
                        </a:rPr>
                        <a:t>h</a:t>
                      </a:r>
                      <a:r>
                        <a:rPr lang="en-US" sz="1800" dirty="0">
                          <a:solidFill>
                            <a:schemeClr val="tx1"/>
                          </a:solidFill>
                          <a:effectLst/>
                        </a:rPr>
                        <a:t>r</a:t>
                      </a:r>
                      <a:r>
                        <a:rPr lang="en-US" sz="1800" spc="5" dirty="0">
                          <a:solidFill>
                            <a:schemeClr val="tx1"/>
                          </a:solidFill>
                          <a:effectLst/>
                        </a:rPr>
                        <a:t>o</a:t>
                      </a:r>
                      <a:r>
                        <a:rPr lang="en-US" sz="1800" spc="-5" dirty="0">
                          <a:solidFill>
                            <a:schemeClr val="tx1"/>
                          </a:solidFill>
                          <a:effectLst/>
                        </a:rPr>
                        <a:t>u</a:t>
                      </a:r>
                      <a:r>
                        <a:rPr lang="en-US" sz="1800" spc="-10" dirty="0">
                          <a:solidFill>
                            <a:schemeClr val="tx1"/>
                          </a:solidFill>
                          <a:effectLst/>
                        </a:rPr>
                        <a:t>g</a:t>
                      </a:r>
                      <a:r>
                        <a:rPr lang="en-US" sz="1800" dirty="0">
                          <a:solidFill>
                            <a:schemeClr val="tx1"/>
                          </a:solidFill>
                          <a:effectLst/>
                        </a:rPr>
                        <a:t>h</a:t>
                      </a:r>
                      <a:r>
                        <a:rPr lang="en-US" sz="1800" spc="-10" dirty="0">
                          <a:solidFill>
                            <a:schemeClr val="tx1"/>
                          </a:solidFill>
                          <a:effectLst/>
                        </a:rPr>
                        <a:t> </a:t>
                      </a:r>
                      <a:r>
                        <a:rPr lang="en-US" sz="1800" dirty="0">
                          <a:solidFill>
                            <a:schemeClr val="tx1"/>
                          </a:solidFill>
                          <a:effectLst/>
                        </a:rPr>
                        <a:t>sp</a:t>
                      </a:r>
                      <a:r>
                        <a:rPr lang="en-US" sz="1800" spc="5" dirty="0">
                          <a:solidFill>
                            <a:schemeClr val="tx1"/>
                          </a:solidFill>
                          <a:effectLst/>
                        </a:rPr>
                        <a:t>e</a:t>
                      </a:r>
                      <a:r>
                        <a:rPr lang="en-US" sz="1800" dirty="0">
                          <a:solidFill>
                            <a:schemeClr val="tx1"/>
                          </a:solidFill>
                          <a:effectLst/>
                        </a:rPr>
                        <a:t>c</a:t>
                      </a:r>
                      <a:r>
                        <a:rPr lang="en-US" sz="1800" spc="5" dirty="0">
                          <a:solidFill>
                            <a:schemeClr val="tx1"/>
                          </a:solidFill>
                          <a:effectLst/>
                        </a:rPr>
                        <a:t>i</a:t>
                      </a:r>
                      <a:r>
                        <a:rPr lang="en-US" sz="1800" dirty="0">
                          <a:solidFill>
                            <a:schemeClr val="tx1"/>
                          </a:solidFill>
                          <a:effectLst/>
                        </a:rPr>
                        <a:t>al m</a:t>
                      </a:r>
                      <a:r>
                        <a:rPr lang="en-US" sz="1800" spc="5" dirty="0">
                          <a:solidFill>
                            <a:schemeClr val="tx1"/>
                          </a:solidFill>
                          <a:effectLst/>
                        </a:rPr>
                        <a:t>e</a:t>
                      </a:r>
                      <a:r>
                        <a:rPr lang="en-US" sz="1800" dirty="0">
                          <a:solidFill>
                            <a:schemeClr val="tx1"/>
                          </a:solidFill>
                          <a:effectLst/>
                        </a:rPr>
                        <a:t>sse</a:t>
                      </a:r>
                      <a:r>
                        <a:rPr lang="en-US" sz="1800" spc="-5" dirty="0">
                          <a:solidFill>
                            <a:schemeClr val="tx1"/>
                          </a:solidFill>
                          <a:effectLst/>
                        </a:rPr>
                        <a:t>n</a:t>
                      </a:r>
                      <a:r>
                        <a:rPr lang="en-US" sz="1800" spc="5" dirty="0">
                          <a:solidFill>
                            <a:schemeClr val="tx1"/>
                          </a:solidFill>
                          <a:effectLst/>
                        </a:rPr>
                        <a:t>ge</a:t>
                      </a:r>
                      <a:r>
                        <a:rPr lang="en-US" sz="1800" dirty="0">
                          <a:solidFill>
                            <a:schemeClr val="tx1"/>
                          </a:solidFill>
                          <a:effectLst/>
                        </a:rPr>
                        <a:t>r</a:t>
                      </a:r>
                      <a:endParaRPr lang="en-US" sz="21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533" t="24696" r="29602" b="9395"/>
          <a:stretch>
            <a:fillRect/>
          </a:stretch>
        </p:blipFill>
        <p:spPr>
          <a:xfrm>
            <a:off x="76200" y="152400"/>
            <a:ext cx="9144000" cy="6705600"/>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2727" t="27273" r="28920" b="9849"/>
          <a:stretch>
            <a:fillRect/>
          </a:stretch>
        </p:blipFill>
        <p:spPr>
          <a:xfrm>
            <a:off x="-25611" y="990924"/>
            <a:ext cx="9112461" cy="5009827"/>
          </a:xfrm>
          <a:prstGeom prst="rect">
            <a:avLst/>
          </a:prstGeom>
        </p:spPr>
      </p:pic>
      <p:sp>
        <p:nvSpPr>
          <p:cNvPr id="2" name="TextBox 1"/>
          <p:cNvSpPr txBox="1"/>
          <p:nvPr/>
        </p:nvSpPr>
        <p:spPr>
          <a:xfrm>
            <a:off x="-25611" y="852424"/>
            <a:ext cx="767390" cy="300082"/>
          </a:xfrm>
          <a:prstGeom prst="rect">
            <a:avLst/>
          </a:prstGeom>
          <a:noFill/>
        </p:spPr>
        <p:txBody>
          <a:bodyPr wrap="none" rtlCol="0">
            <a:spAutoFit/>
          </a:bodyPr>
          <a:lstStyle/>
          <a:p>
            <a:r>
              <a:rPr lang="en-US" sz="1350" dirty="0"/>
              <a:t>Form 20</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904" t="3774" r="12020" b="10692"/>
          <a:stretch>
            <a:fillRect/>
          </a:stretch>
        </p:blipFill>
        <p:spPr>
          <a:xfrm>
            <a:off x="155575" y="228600"/>
            <a:ext cx="8987790" cy="6118225"/>
          </a:xfrm>
          <a:prstGeom prst="rect">
            <a:avLst/>
          </a:prstGeom>
        </p:spPr>
      </p:pic>
      <p:sp>
        <p:nvSpPr>
          <p:cNvPr id="6" name="Text Box 5"/>
          <p:cNvSpPr txBox="1"/>
          <p:nvPr/>
        </p:nvSpPr>
        <p:spPr>
          <a:xfrm rot="20280000">
            <a:off x="-109220" y="739140"/>
            <a:ext cx="2796540" cy="368300"/>
          </a:xfrm>
          <a:prstGeom prst="rect">
            <a:avLst/>
          </a:prstGeom>
          <a:solidFill>
            <a:srgbClr val="FFFF00"/>
          </a:solidFill>
        </p:spPr>
        <p:txBody>
          <a:bodyPr wrap="square" rtlCol="0">
            <a:spAutoFit/>
          </a:bodyPr>
          <a:lstStyle/>
          <a:p>
            <a:r>
              <a:rPr lang="en-US"/>
              <a:t>Sample part  II of Form 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399"/>
            <a:ext cx="92964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FE924A1-A685-4279-9B8D-D59E6BAF7D96}" type="slidenum">
              <a:rPr lang="en-US" altLang="en-US" smtClean="0">
                <a:solidFill>
                  <a:srgbClr val="898989"/>
                </a:solidFill>
              </a:rPr>
              <a:pPr/>
              <a:t>19</a:t>
            </a:fld>
            <a:endParaRPr lang="en-US" altLang="en-US">
              <a:solidFill>
                <a:srgbClr val="898989"/>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3835" t="28939" r="31307" b="33788"/>
          <a:stretch>
            <a:fillRect/>
          </a:stretch>
        </p:blipFill>
        <p:spPr>
          <a:xfrm>
            <a:off x="381000" y="152400"/>
            <a:ext cx="8458200" cy="6705600"/>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41752" y="930961"/>
            <a:ext cx="328613"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1630" y="1445311"/>
            <a:ext cx="9019633" cy="4841390"/>
          </a:xfrm>
          <a:prstGeom prst="rect">
            <a:avLst/>
          </a:prstGeom>
        </p:spPr>
        <p:txBody>
          <a:bodyPr wrap="square">
            <a:spAutoFit/>
          </a:bodyPr>
          <a:lstStyle/>
          <a:p>
            <a:pPr marL="2098040" marR="2243455" indent="-1270" algn="ctr">
              <a:lnSpc>
                <a:spcPct val="163000"/>
              </a:lnSpc>
              <a:spcBef>
                <a:spcPts val="110"/>
              </a:spcBef>
            </a:pPr>
            <a:r>
              <a:rPr lang="en-US" sz="1200" spc="-4" dirty="0">
                <a:latin typeface="Times New Roman" panose="02020603050405020304" charset="0"/>
                <a:ea typeface="Times New Roman" panose="02020603050405020304" charset="0"/>
              </a:rPr>
              <a:t>F</a:t>
            </a:r>
            <a:r>
              <a:rPr lang="en-US" sz="1200" dirty="0">
                <a:latin typeface="Times New Roman" panose="02020603050405020304" charset="0"/>
                <a:ea typeface="Times New Roman" panose="02020603050405020304" charset="0"/>
              </a:rPr>
              <a:t>O</a:t>
            </a:r>
            <a:r>
              <a:rPr lang="en-US" sz="1200" spc="4" dirty="0">
                <a:latin typeface="Times New Roman" panose="02020603050405020304" charset="0"/>
                <a:ea typeface="Times New Roman" panose="02020603050405020304" charset="0"/>
              </a:rPr>
              <a:t>R</a:t>
            </a:r>
            <a:r>
              <a:rPr lang="en-US" sz="1200" dirty="0">
                <a:latin typeface="Times New Roman" panose="02020603050405020304" charset="0"/>
                <a:ea typeface="Times New Roman" panose="02020603050405020304" charset="0"/>
              </a:rPr>
              <a:t>M</a:t>
            </a:r>
            <a:r>
              <a:rPr lang="en-US" sz="1200" spc="-3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22 </a:t>
            </a:r>
            <a:r>
              <a:rPr lang="en-US" sz="1200" spc="-4" dirty="0">
                <a:latin typeface="Times New Roman" panose="02020603050405020304" charset="0"/>
                <a:ea typeface="Times New Roman" panose="02020603050405020304" charset="0"/>
              </a:rPr>
              <a:t>(</a:t>
            </a:r>
            <a:r>
              <a:rPr lang="en-US" sz="1200" i="1" dirty="0">
                <a:latin typeface="Times New Roman" panose="02020603050405020304" charset="0"/>
                <a:ea typeface="Times New Roman" panose="02020603050405020304" charset="0"/>
              </a:rPr>
              <a:t>S</a:t>
            </a:r>
            <a:r>
              <a:rPr lang="en-US" sz="1200" i="1" spc="15" dirty="0">
                <a:latin typeface="Times New Roman" panose="02020603050405020304" charset="0"/>
                <a:ea typeface="Times New Roman" panose="02020603050405020304" charset="0"/>
              </a:rPr>
              <a:t>e</a:t>
            </a:r>
            <a:r>
              <a:rPr lang="en-US" sz="1200" i="1" dirty="0">
                <a:latin typeface="Times New Roman" panose="02020603050405020304" charset="0"/>
                <a:ea typeface="Times New Roman" panose="02020603050405020304" charset="0"/>
              </a:rPr>
              <a:t>e</a:t>
            </a:r>
            <a:r>
              <a:rPr lang="en-US" sz="1200" i="1" spc="-19"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r</a:t>
            </a:r>
            <a:r>
              <a:rPr lang="en-US" sz="1200" dirty="0">
                <a:latin typeface="Times New Roman" panose="02020603050405020304" charset="0"/>
                <a:ea typeface="Times New Roman" panose="02020603050405020304" charset="0"/>
              </a:rPr>
              <a:t>ule</a:t>
            </a:r>
            <a:r>
              <a:rPr lang="en-US" sz="1200" spc="-11"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66)</a:t>
            </a:r>
            <a:endParaRPr lang="en-US" sz="825" dirty="0">
              <a:latin typeface="Times New Roman" panose="02020603050405020304" charset="0"/>
              <a:ea typeface="Times New Roman" panose="02020603050405020304" charset="0"/>
            </a:endParaRPr>
          </a:p>
          <a:p>
            <a:pPr marL="1761490" marR="1958340" algn="ctr">
              <a:spcBef>
                <a:spcPts val="200"/>
              </a:spcBef>
            </a:pPr>
            <a:r>
              <a:rPr lang="en-US" sz="1350" i="1" dirty="0">
                <a:latin typeface="Times New Roman" panose="02020603050405020304" charset="0"/>
                <a:ea typeface="Times New Roman" panose="02020603050405020304" charset="0"/>
              </a:rPr>
              <a:t>Ce</a:t>
            </a:r>
            <a:r>
              <a:rPr lang="en-US" sz="1350" i="1" spc="-4" dirty="0">
                <a:latin typeface="Times New Roman" panose="02020603050405020304" charset="0"/>
                <a:ea typeface="Times New Roman" panose="02020603050405020304" charset="0"/>
              </a:rPr>
              <a:t>r</a:t>
            </a:r>
            <a:r>
              <a:rPr lang="en-US" sz="1350" i="1" spc="4" dirty="0">
                <a:latin typeface="Times New Roman" panose="02020603050405020304" charset="0"/>
                <a:ea typeface="Times New Roman" panose="02020603050405020304" charset="0"/>
              </a:rPr>
              <a:t>t</a:t>
            </a:r>
            <a:r>
              <a:rPr lang="en-US" sz="1350" i="1" spc="-15" dirty="0">
                <a:latin typeface="Times New Roman" panose="02020603050405020304" charset="0"/>
                <a:ea typeface="Times New Roman" panose="02020603050405020304" charset="0"/>
              </a:rPr>
              <a:t>i</a:t>
            </a:r>
            <a:r>
              <a:rPr lang="en-US" sz="1350" i="1" spc="-4" dirty="0">
                <a:latin typeface="Times New Roman" panose="02020603050405020304" charset="0"/>
                <a:ea typeface="Times New Roman" panose="02020603050405020304" charset="0"/>
              </a:rPr>
              <a:t>f</a:t>
            </a:r>
            <a:r>
              <a:rPr lang="en-US" sz="1350" i="1" spc="4" dirty="0">
                <a:latin typeface="Times New Roman" panose="02020603050405020304" charset="0"/>
                <a:ea typeface="Times New Roman" panose="02020603050405020304" charset="0"/>
              </a:rPr>
              <a:t>i</a:t>
            </a:r>
            <a:r>
              <a:rPr lang="en-US" sz="1350" i="1" dirty="0">
                <a:latin typeface="Times New Roman" panose="02020603050405020304" charset="0"/>
                <a:ea typeface="Times New Roman" panose="02020603050405020304" charset="0"/>
              </a:rPr>
              <a:t>c</a:t>
            </a:r>
            <a:r>
              <a:rPr lang="en-US" sz="1350" i="1" spc="-4" dirty="0">
                <a:latin typeface="Times New Roman" panose="02020603050405020304" charset="0"/>
                <a:ea typeface="Times New Roman" panose="02020603050405020304" charset="0"/>
              </a:rPr>
              <a:t>a</a:t>
            </a:r>
            <a:r>
              <a:rPr lang="en-US" sz="1350" i="1" spc="4" dirty="0">
                <a:latin typeface="Times New Roman" panose="02020603050405020304" charset="0"/>
                <a:ea typeface="Times New Roman" panose="02020603050405020304" charset="0"/>
              </a:rPr>
              <a:t>t</a:t>
            </a:r>
            <a:r>
              <a:rPr lang="en-US" sz="1350" i="1" dirty="0">
                <a:latin typeface="Times New Roman" panose="02020603050405020304" charset="0"/>
                <a:ea typeface="Times New Roman" panose="02020603050405020304" charset="0"/>
              </a:rPr>
              <a:t>e</a:t>
            </a:r>
            <a:r>
              <a:rPr lang="en-US" sz="1350" i="1" spc="-8" dirty="0">
                <a:latin typeface="Times New Roman" panose="02020603050405020304" charset="0"/>
                <a:ea typeface="Times New Roman" panose="02020603050405020304" charset="0"/>
              </a:rPr>
              <a:t> </a:t>
            </a:r>
            <a:r>
              <a:rPr lang="en-US" sz="1350" i="1" spc="4" dirty="0">
                <a:latin typeface="Times New Roman" panose="02020603050405020304" charset="0"/>
                <a:ea typeface="Times New Roman" panose="02020603050405020304" charset="0"/>
              </a:rPr>
              <a:t>o</a:t>
            </a:r>
            <a:r>
              <a:rPr lang="en-US" sz="1350" i="1" dirty="0">
                <a:latin typeface="Times New Roman" panose="02020603050405020304" charset="0"/>
                <a:ea typeface="Times New Roman" panose="02020603050405020304" charset="0"/>
              </a:rPr>
              <a:t>f</a:t>
            </a:r>
            <a:r>
              <a:rPr lang="en-US" sz="1350" i="1" spc="4" dirty="0">
                <a:latin typeface="Times New Roman" panose="02020603050405020304" charset="0"/>
                <a:ea typeface="Times New Roman" panose="02020603050405020304" charset="0"/>
              </a:rPr>
              <a:t> </a:t>
            </a:r>
            <a:r>
              <a:rPr lang="en-US" sz="1350" i="1" spc="-4" dirty="0">
                <a:latin typeface="Times New Roman" panose="02020603050405020304" charset="0"/>
                <a:ea typeface="Times New Roman" panose="02020603050405020304" charset="0"/>
              </a:rPr>
              <a:t>El</a:t>
            </a:r>
            <a:r>
              <a:rPr lang="en-US" sz="1350" i="1" dirty="0">
                <a:latin typeface="Times New Roman" panose="02020603050405020304" charset="0"/>
                <a:ea typeface="Times New Roman" panose="02020603050405020304" charset="0"/>
              </a:rPr>
              <a:t>ec</a:t>
            </a:r>
            <a:r>
              <a:rPr lang="en-US" sz="1350" i="1" spc="-4" dirty="0">
                <a:latin typeface="Times New Roman" panose="02020603050405020304" charset="0"/>
                <a:ea typeface="Times New Roman" panose="02020603050405020304" charset="0"/>
              </a:rPr>
              <a:t>t</a:t>
            </a:r>
            <a:r>
              <a:rPr lang="en-US" sz="1350" i="1" spc="4" dirty="0">
                <a:latin typeface="Times New Roman" panose="02020603050405020304" charset="0"/>
                <a:ea typeface="Times New Roman" panose="02020603050405020304" charset="0"/>
              </a:rPr>
              <a:t>i</a:t>
            </a:r>
            <a:r>
              <a:rPr lang="en-US" sz="1350" i="1" spc="-4" dirty="0">
                <a:latin typeface="Times New Roman" panose="02020603050405020304" charset="0"/>
                <a:ea typeface="Times New Roman" panose="02020603050405020304" charset="0"/>
              </a:rPr>
              <a:t>o</a:t>
            </a:r>
            <a:r>
              <a:rPr lang="en-US" sz="1350" i="1" dirty="0">
                <a:latin typeface="Times New Roman" panose="02020603050405020304" charset="0"/>
                <a:ea typeface="Times New Roman" panose="02020603050405020304" charset="0"/>
              </a:rPr>
              <a:t>n</a:t>
            </a:r>
            <a:endParaRPr lang="en-US" sz="825" dirty="0">
              <a:latin typeface="Times New Roman" panose="02020603050405020304" charset="0"/>
              <a:ea typeface="Times New Roman" panose="02020603050405020304" charset="0"/>
            </a:endParaRPr>
          </a:p>
          <a:p>
            <a:pPr>
              <a:lnSpc>
                <a:spcPts val="750"/>
              </a:lnSpc>
            </a:pPr>
            <a:r>
              <a:rPr lang="en-US" sz="825" dirty="0">
                <a:latin typeface="Times New Roman" panose="02020603050405020304" charset="0"/>
                <a:ea typeface="Times New Roman" panose="02020603050405020304" charset="0"/>
              </a:rPr>
              <a:t> </a:t>
            </a:r>
          </a:p>
          <a:p>
            <a:pPr>
              <a:lnSpc>
                <a:spcPts val="750"/>
              </a:lnSpc>
            </a:pPr>
            <a:r>
              <a:rPr lang="en-US" sz="825" dirty="0">
                <a:latin typeface="Times New Roman" panose="02020603050405020304" charset="0"/>
                <a:ea typeface="Times New Roman" panose="02020603050405020304" charset="0"/>
              </a:rPr>
              <a:t> </a:t>
            </a:r>
          </a:p>
          <a:p>
            <a:pPr>
              <a:lnSpc>
                <a:spcPts val="750"/>
              </a:lnSpc>
            </a:pPr>
            <a:r>
              <a:rPr lang="en-US" sz="825" dirty="0">
                <a:latin typeface="Times New Roman" panose="02020603050405020304" charset="0"/>
                <a:ea typeface="Times New Roman" panose="02020603050405020304" charset="0"/>
              </a:rPr>
              <a:t> </a:t>
            </a:r>
          </a:p>
          <a:p>
            <a:pPr>
              <a:lnSpc>
                <a:spcPts val="825"/>
              </a:lnSpc>
              <a:spcBef>
                <a:spcPts val="15"/>
              </a:spcBef>
            </a:pPr>
            <a:r>
              <a:rPr lang="en-US" sz="1050"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pPr marL="52705" marR="269240" indent="342900">
              <a:lnSpc>
                <a:spcPct val="150000"/>
              </a:lnSpc>
            </a:pPr>
            <a:r>
              <a:rPr lang="en-US" sz="1200" spc="-11" dirty="0">
                <a:latin typeface="Times New Roman" panose="02020603050405020304" charset="0"/>
                <a:ea typeface="Times New Roman" panose="02020603050405020304" charset="0"/>
              </a:rPr>
              <a:t>I</a:t>
            </a:r>
            <a:r>
              <a:rPr lang="en-US" sz="1200" dirty="0">
                <a:latin typeface="Times New Roman" panose="02020603050405020304" charset="0"/>
                <a:ea typeface="Times New Roman" panose="02020603050405020304" charset="0"/>
              </a:rPr>
              <a:t>,</a:t>
            </a:r>
            <a:r>
              <a:rPr lang="en-US" sz="1200" spc="203"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tu</a:t>
            </a:r>
            <a:r>
              <a:rPr lang="en-US" sz="1200" spc="-4" dirty="0">
                <a:latin typeface="Times New Roman" panose="02020603050405020304" charset="0"/>
                <a:ea typeface="Times New Roman" panose="02020603050405020304" charset="0"/>
              </a:rPr>
              <a:t>r</a:t>
            </a:r>
            <a:r>
              <a:rPr lang="en-US" sz="1200"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i</a:t>
            </a:r>
            <a:r>
              <a:rPr lang="en-US" sz="1200" spc="8" dirty="0">
                <a:latin typeface="Times New Roman" panose="02020603050405020304" charset="0"/>
                <a:ea typeface="Times New Roman" panose="02020603050405020304" charset="0"/>
              </a:rPr>
              <a:t>n</a:t>
            </a:r>
            <a:r>
              <a:rPr lang="en-US" sz="1200" dirty="0">
                <a:latin typeface="Times New Roman" panose="02020603050405020304" charset="0"/>
                <a:ea typeface="Times New Roman" panose="02020603050405020304" charset="0"/>
              </a:rPr>
              <a:t>g</a:t>
            </a:r>
            <a:r>
              <a:rPr lang="en-US" sz="1200" spc="15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a:t>
            </a:r>
            <a:r>
              <a:rPr lang="en-US" sz="1200" spc="-4" dirty="0">
                <a:latin typeface="Times New Roman" panose="02020603050405020304" charset="0"/>
                <a:ea typeface="Times New Roman" panose="02020603050405020304" charset="0"/>
              </a:rPr>
              <a:t>f</a:t>
            </a:r>
            <a:r>
              <a:rPr lang="en-US" sz="1200" spc="-8" dirty="0">
                <a:latin typeface="Times New Roman" panose="02020603050405020304" charset="0"/>
                <a:ea typeface="Times New Roman" panose="02020603050405020304" charset="0"/>
              </a:rPr>
              <a:t>i</a:t>
            </a:r>
            <a:r>
              <a:rPr lang="en-US" sz="1200" spc="-4" dirty="0">
                <a:latin typeface="Times New Roman" panose="02020603050405020304" charset="0"/>
                <a:ea typeface="Times New Roman" panose="02020603050405020304" charset="0"/>
              </a:rPr>
              <a:t>c</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a:t>
            </a:r>
            <a:r>
              <a:rPr lang="en-US" sz="1200" spc="180"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f</a:t>
            </a:r>
            <a:r>
              <a:rPr lang="en-US" sz="1200" dirty="0">
                <a:latin typeface="Times New Roman" panose="02020603050405020304" charset="0"/>
                <a:ea typeface="Times New Roman" panose="02020603050405020304" charset="0"/>
              </a:rPr>
              <a:t>or</a:t>
            </a:r>
            <a:r>
              <a:rPr lang="en-US" sz="1200" spc="195"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P</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rl</a:t>
            </a:r>
            <a:r>
              <a:rPr lang="en-US" sz="1200" spc="4" dirty="0">
                <a:latin typeface="Times New Roman" panose="02020603050405020304" charset="0"/>
                <a:ea typeface="Times New Roman" panose="02020603050405020304" charset="0"/>
              </a:rPr>
              <a:t>i</a:t>
            </a:r>
            <a:r>
              <a:rPr lang="en-US" sz="1200" spc="-4" dirty="0">
                <a:latin typeface="Times New Roman" panose="02020603050405020304" charset="0"/>
                <a:ea typeface="Times New Roman" panose="02020603050405020304" charset="0"/>
              </a:rPr>
              <a:t>a</a:t>
            </a:r>
            <a:r>
              <a:rPr lang="en-US" sz="1200" spc="4" dirty="0">
                <a:latin typeface="Times New Roman" panose="02020603050405020304" charset="0"/>
                <a:ea typeface="Times New Roman" panose="02020603050405020304" charset="0"/>
              </a:rPr>
              <a:t>m</a:t>
            </a:r>
            <a:r>
              <a:rPr lang="en-US" sz="1200" spc="-11"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nta</a:t>
            </a:r>
            <a:r>
              <a:rPr lang="en-US" sz="1200" spc="8" dirty="0">
                <a:latin typeface="Times New Roman" panose="02020603050405020304" charset="0"/>
                <a:ea typeface="Times New Roman" panose="02020603050405020304" charset="0"/>
              </a:rPr>
              <a:t>r</a:t>
            </a:r>
            <a:r>
              <a:rPr lang="en-US" sz="1200" spc="-19" dirty="0">
                <a:latin typeface="Times New Roman" panose="02020603050405020304" charset="0"/>
                <a:ea typeface="Times New Roman" panose="02020603050405020304" charset="0"/>
              </a:rPr>
              <a:t>y</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As</a:t>
            </a:r>
            <a:r>
              <a:rPr lang="en-US" sz="1200" spc="-8" dirty="0">
                <a:latin typeface="Times New Roman" panose="02020603050405020304" charset="0"/>
                <a:ea typeface="Times New Roman" panose="02020603050405020304" charset="0"/>
              </a:rPr>
              <a:t>s</a:t>
            </a:r>
            <a:r>
              <a:rPr lang="en-US" sz="1200" spc="-4" dirty="0">
                <a:latin typeface="Times New Roman" panose="02020603050405020304" charset="0"/>
                <a:ea typeface="Times New Roman" panose="02020603050405020304" charset="0"/>
              </a:rPr>
              <a:t>e</a:t>
            </a:r>
            <a:r>
              <a:rPr lang="en-US" sz="1200" spc="-15" dirty="0">
                <a:latin typeface="Times New Roman" panose="02020603050405020304" charset="0"/>
                <a:ea typeface="Times New Roman" panose="02020603050405020304" charset="0"/>
              </a:rPr>
              <a:t>m</a:t>
            </a:r>
            <a:r>
              <a:rPr lang="en-US" sz="1200" dirty="0">
                <a:latin typeface="Times New Roman" panose="02020603050405020304" charset="0"/>
                <a:ea typeface="Times New Roman" panose="02020603050405020304" charset="0"/>
              </a:rPr>
              <a:t>b</a:t>
            </a:r>
            <a:r>
              <a:rPr lang="en-US" sz="1200" spc="4" dirty="0">
                <a:latin typeface="Times New Roman" panose="02020603050405020304" charset="0"/>
                <a:ea typeface="Times New Roman" panose="02020603050405020304" charset="0"/>
              </a:rPr>
              <a:t>l</a:t>
            </a:r>
            <a:r>
              <a:rPr lang="en-US" sz="1200" dirty="0">
                <a:latin typeface="Times New Roman" panose="02020603050405020304" charset="0"/>
                <a:ea typeface="Times New Roman" panose="02020603050405020304" charset="0"/>
              </a:rPr>
              <a:t>y</a:t>
            </a:r>
            <a:r>
              <a:rPr lang="en-US" sz="1200" spc="26"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c</a:t>
            </a:r>
            <a:r>
              <a:rPr lang="en-US" sz="1200" dirty="0">
                <a:latin typeface="Times New Roman" panose="02020603050405020304" charset="0"/>
                <a:ea typeface="Times New Roman" panose="02020603050405020304" charset="0"/>
              </a:rPr>
              <a:t>on</a:t>
            </a:r>
            <a:r>
              <a:rPr lang="en-US" sz="1200" spc="4" dirty="0">
                <a:latin typeface="Times New Roman" panose="02020603050405020304" charset="0"/>
                <a:ea typeface="Times New Roman" panose="02020603050405020304" charset="0"/>
              </a:rPr>
              <a:t>s</a:t>
            </a:r>
            <a:r>
              <a:rPr lang="en-US" sz="1200" spc="-8" dirty="0">
                <a:latin typeface="Times New Roman" panose="02020603050405020304" charset="0"/>
                <a:ea typeface="Times New Roman" panose="02020603050405020304" charset="0"/>
              </a:rPr>
              <a:t>t</a:t>
            </a:r>
            <a:r>
              <a:rPr lang="en-US" sz="1200" spc="11" dirty="0">
                <a:latin typeface="Times New Roman" panose="02020603050405020304" charset="0"/>
                <a:ea typeface="Times New Roman" panose="02020603050405020304" charset="0"/>
              </a:rPr>
              <a:t>i</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u</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c</a:t>
            </a:r>
            <a:r>
              <a:rPr lang="en-US" sz="1200" dirty="0">
                <a:latin typeface="Times New Roman" panose="02020603050405020304" charset="0"/>
                <a:ea typeface="Times New Roman" panose="02020603050405020304" charset="0"/>
              </a:rPr>
              <a:t>y</a:t>
            </a:r>
            <a:r>
              <a:rPr lang="en-US" sz="1200" spc="146"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i</a:t>
            </a:r>
            <a:r>
              <a:rPr lang="en-US" sz="1200" dirty="0">
                <a:latin typeface="Times New Roman" panose="02020603050405020304" charset="0"/>
                <a:ea typeface="Times New Roman" panose="02020603050405020304" charset="0"/>
              </a:rPr>
              <a:t>n </a:t>
            </a:r>
            <a:r>
              <a:rPr lang="en-US" sz="1200" spc="4" dirty="0">
                <a:latin typeface="Times New Roman" panose="02020603050405020304" charset="0"/>
                <a:ea typeface="Times New Roman" panose="02020603050405020304" charset="0"/>
              </a:rPr>
              <a:t>t</a:t>
            </a:r>
            <a:r>
              <a:rPr lang="en-US" sz="1200" spc="-8" dirty="0">
                <a:latin typeface="Times New Roman" panose="02020603050405020304" charset="0"/>
                <a:ea typeface="Times New Roman" panose="02020603050405020304" charset="0"/>
              </a:rPr>
              <a:t>h</a:t>
            </a:r>
            <a:r>
              <a:rPr lang="en-US" sz="1200" dirty="0">
                <a:latin typeface="Times New Roman" panose="02020603050405020304" charset="0"/>
                <a:ea typeface="Times New Roman" panose="02020603050405020304" charset="0"/>
              </a:rPr>
              <a:t>e </a:t>
            </a:r>
            <a:r>
              <a:rPr lang="en-US" sz="1200" spc="154"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St</a:t>
            </a:r>
            <a:r>
              <a:rPr lang="en-US" sz="1200" spc="-4" dirty="0">
                <a:latin typeface="Times New Roman" panose="02020603050405020304" charset="0"/>
                <a:ea typeface="Times New Roman" panose="02020603050405020304" charset="0"/>
              </a:rPr>
              <a:t>a</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e </a:t>
            </a:r>
            <a:r>
              <a:rPr lang="en-US" sz="1200" spc="139"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a:t>
            </a:r>
            <a:r>
              <a:rPr lang="en-US" sz="1200" spc="8" dirty="0">
                <a:latin typeface="Times New Roman" panose="02020603050405020304" charset="0"/>
                <a:ea typeface="Times New Roman" panose="02020603050405020304" charset="0"/>
              </a:rPr>
              <a:t>f</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e</a:t>
            </a:r>
            <a:r>
              <a:rPr lang="en-US" sz="1200" spc="19" dirty="0">
                <a:latin typeface="Times New Roman" panose="02020603050405020304" charset="0"/>
                <a:ea typeface="Times New Roman" panose="02020603050405020304" charset="0"/>
              </a:rPr>
              <a:t>b</a:t>
            </a:r>
            <a:r>
              <a:rPr lang="en-US" sz="1200" dirty="0">
                <a:latin typeface="Times New Roman" panose="02020603050405020304" charset="0"/>
                <a:ea typeface="Times New Roman" panose="02020603050405020304" charset="0"/>
              </a:rPr>
              <a:t>y </a:t>
            </a:r>
            <a:r>
              <a:rPr lang="en-US" sz="1200" spc="161"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c</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a:t>
            </a:r>
            <a:r>
              <a:rPr lang="en-US" sz="1200" spc="11" dirty="0">
                <a:latin typeface="Times New Roman" panose="02020603050405020304" charset="0"/>
                <a:ea typeface="Times New Roman" panose="02020603050405020304" charset="0"/>
              </a:rPr>
              <a:t>t</a:t>
            </a:r>
            <a:r>
              <a:rPr lang="en-US" sz="1200" spc="-8" dirty="0">
                <a:latin typeface="Times New Roman" panose="02020603050405020304" charset="0"/>
                <a:ea typeface="Times New Roman" panose="02020603050405020304" charset="0"/>
              </a:rPr>
              <a:t>i</a:t>
            </a:r>
            <a:r>
              <a:rPr lang="en-US" sz="1200" spc="8" dirty="0">
                <a:latin typeface="Times New Roman" panose="02020603050405020304" charset="0"/>
                <a:ea typeface="Times New Roman" panose="02020603050405020304" charset="0"/>
              </a:rPr>
              <a:t>f</a:t>
            </a:r>
            <a:r>
              <a:rPr lang="en-US" sz="1200" dirty="0">
                <a:latin typeface="Times New Roman" panose="02020603050405020304" charset="0"/>
                <a:ea typeface="Times New Roman" panose="02020603050405020304" charset="0"/>
              </a:rPr>
              <a:t>y      </a:t>
            </a:r>
            <a:r>
              <a:rPr lang="en-US" sz="1200" spc="188"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that       </a:t>
            </a:r>
            <a:r>
              <a:rPr lang="en-US" sz="1200" spc="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I  </a:t>
            </a:r>
            <a:r>
              <a:rPr lang="en-US" sz="1200" spc="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ve       </a:t>
            </a:r>
            <a:r>
              <a:rPr lang="en-US" sz="1200" spc="41"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on    </a:t>
            </a:r>
            <a:r>
              <a:rPr lang="en-US" sz="1200" spc="184"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9"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.d</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y </a:t>
            </a:r>
            <a:r>
              <a:rPr lang="en-US" sz="1200" spc="150"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o</a:t>
            </a:r>
            <a:r>
              <a:rPr lang="en-US" sz="1200" dirty="0">
                <a:latin typeface="Times New Roman" panose="02020603050405020304" charset="0"/>
                <a:ea typeface="Times New Roman" panose="02020603050405020304" charset="0"/>
              </a:rPr>
              <a:t>f</a:t>
            </a:r>
            <a:endParaRPr lang="en-US" sz="825" dirty="0">
              <a:latin typeface="Times New Roman" panose="02020603050405020304" charset="0"/>
              <a:ea typeface="Times New Roman" panose="02020603050405020304" charset="0"/>
            </a:endParaRPr>
          </a:p>
          <a:p>
            <a:pPr marL="52705" marR="264160" algn="just">
              <a:lnSpc>
                <a:spcPct val="142000"/>
              </a:lnSpc>
              <a:spcBef>
                <a:spcPts val="10"/>
              </a:spcBef>
            </a:pP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20……...</a:t>
            </a:r>
            <a:r>
              <a:rPr lang="en-US" sz="1200" spc="4"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..d</a:t>
            </a:r>
            <a:r>
              <a:rPr lang="en-US" sz="1200" spc="8" dirty="0">
                <a:latin typeface="Times New Roman" panose="02020603050405020304" charset="0"/>
                <a:ea typeface="Times New Roman" panose="02020603050405020304" charset="0"/>
              </a:rPr>
              <a:t>e</a:t>
            </a:r>
            <a:r>
              <a:rPr lang="en-US" sz="1200" spc="-4" dirty="0">
                <a:latin typeface="Times New Roman" panose="02020603050405020304" charset="0"/>
                <a:ea typeface="Times New Roman" panose="02020603050405020304" charset="0"/>
              </a:rPr>
              <a:t>c</a:t>
            </a:r>
            <a:r>
              <a:rPr lang="en-US" sz="1200" spc="4"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are</a:t>
            </a:r>
            <a:r>
              <a:rPr lang="en-US" sz="1200" dirty="0">
                <a:latin typeface="Times New Roman" panose="02020603050405020304" charset="0"/>
                <a:ea typeface="Times New Roman" panose="02020603050405020304" charset="0"/>
              </a:rPr>
              <a:t>d </a:t>
            </a:r>
            <a:r>
              <a:rPr lang="en-US" sz="1200" spc="4" dirty="0">
                <a:latin typeface="Times New Roman" panose="02020603050405020304" charset="0"/>
                <a:ea typeface="Times New Roman" panose="02020603050405020304" charset="0"/>
              </a:rPr>
              <a:t>S</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r</a:t>
            </a:r>
            <a:r>
              <a:rPr lang="en-US" sz="1200" spc="-8" dirty="0">
                <a:latin typeface="Times New Roman" panose="02020603050405020304" charset="0"/>
                <a:ea typeface="Times New Roman" panose="02020603050405020304" charset="0"/>
              </a:rPr>
              <a:t>i/</a:t>
            </a:r>
            <a:r>
              <a:rPr lang="en-US" sz="1200" spc="-4" dirty="0" err="1">
                <a:latin typeface="Times New Roman" panose="02020603050405020304" charset="0"/>
                <a:ea typeface="Times New Roman" panose="02020603050405020304" charset="0"/>
              </a:rPr>
              <a:t>Sm</a:t>
            </a:r>
            <a:r>
              <a:rPr lang="en-US" sz="1200" spc="-8" dirty="0" err="1">
                <a:latin typeface="Times New Roman" panose="02020603050405020304" charset="0"/>
                <a:ea typeface="Times New Roman" panose="02020603050405020304" charset="0"/>
              </a:rPr>
              <a:t>t</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 o</a:t>
            </a:r>
            <a:r>
              <a:rPr lang="en-US" sz="1200" spc="-4" dirty="0">
                <a:latin typeface="Times New Roman" panose="02020603050405020304" charset="0"/>
                <a:ea typeface="Times New Roman" panose="02020603050405020304" charset="0"/>
              </a:rPr>
              <a:t>f</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34"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1</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spo</a:t>
            </a:r>
            <a:r>
              <a:rPr lang="en-US" sz="1200" spc="-8" dirty="0">
                <a:latin typeface="Times New Roman" panose="02020603050405020304" charset="0"/>
                <a:ea typeface="Times New Roman" panose="02020603050405020304" charset="0"/>
              </a:rPr>
              <a:t>n</a:t>
            </a:r>
            <a:r>
              <a:rPr lang="en-US" sz="1200" spc="4" dirty="0">
                <a:latin typeface="Times New Roman" panose="02020603050405020304" charset="0"/>
                <a:ea typeface="Times New Roman" panose="02020603050405020304" charset="0"/>
              </a:rPr>
              <a:t>s</a:t>
            </a:r>
            <a:r>
              <a:rPr lang="en-US" sz="1200" spc="-8" dirty="0">
                <a:latin typeface="Times New Roman" panose="02020603050405020304" charset="0"/>
                <a:ea typeface="Times New Roman" panose="02020603050405020304" charset="0"/>
              </a:rPr>
              <a:t>o</a:t>
            </a:r>
            <a:r>
              <a:rPr lang="en-US" sz="1200" spc="-4" dirty="0">
                <a:latin typeface="Times New Roman" panose="02020603050405020304" charset="0"/>
                <a:ea typeface="Times New Roman" panose="02020603050405020304" charset="0"/>
              </a:rPr>
              <a:t>re</a:t>
            </a:r>
            <a:r>
              <a:rPr lang="en-US" sz="1200" dirty="0">
                <a:latin typeface="Times New Roman" panose="02020603050405020304" charset="0"/>
                <a:ea typeface="Times New Roman" panose="02020603050405020304" charset="0"/>
              </a:rPr>
              <a:t>d         </a:t>
            </a:r>
            <a:r>
              <a:rPr lang="en-US" sz="1200" spc="19" dirty="0">
                <a:latin typeface="Times New Roman" panose="02020603050405020304" charset="0"/>
                <a:ea typeface="Times New Roman" panose="02020603050405020304" charset="0"/>
              </a:rPr>
              <a:t>b</a:t>
            </a:r>
            <a:r>
              <a:rPr lang="en-US" sz="1200" spc="-19" dirty="0">
                <a:latin typeface="Times New Roman" panose="02020603050405020304" charset="0"/>
                <a:ea typeface="Times New Roman" panose="02020603050405020304" charset="0"/>
              </a:rPr>
              <a:t>y</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.(n</a:t>
            </a:r>
            <a:r>
              <a:rPr lang="en-US" sz="1200" spc="-4" dirty="0">
                <a:latin typeface="Times New Roman" panose="02020603050405020304" charset="0"/>
                <a:ea typeface="Times New Roman" panose="02020603050405020304" charset="0"/>
              </a:rPr>
              <a:t>a</a:t>
            </a:r>
            <a:r>
              <a:rPr lang="en-US" sz="1200" spc="-8" dirty="0">
                <a:latin typeface="Times New Roman" panose="02020603050405020304" charset="0"/>
                <a:ea typeface="Times New Roman" panose="02020603050405020304" charset="0"/>
              </a:rPr>
              <a:t>m</a:t>
            </a:r>
            <a:r>
              <a:rPr lang="en-US" sz="1200" dirty="0">
                <a:latin typeface="Times New Roman" panose="02020603050405020304" charset="0"/>
                <a:ea typeface="Times New Roman" panose="02020603050405020304" charset="0"/>
              </a:rPr>
              <a:t>e  </a:t>
            </a:r>
            <a:r>
              <a:rPr lang="en-US" sz="1200" spc="56"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  </a:t>
            </a:r>
            <a:r>
              <a:rPr lang="en-US" sz="1200" spc="101"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he  </a:t>
            </a:r>
            <a:r>
              <a:rPr lang="en-US" sz="1200" spc="116" dirty="0">
                <a:latin typeface="Times New Roman" panose="02020603050405020304" charset="0"/>
                <a:ea typeface="Times New Roman" panose="02020603050405020304" charset="0"/>
              </a:rPr>
              <a:t> </a:t>
            </a:r>
            <a:r>
              <a:rPr lang="en-US" sz="1200" dirty="0" err="1">
                <a:latin typeface="Times New Roman" panose="02020603050405020304" charset="0"/>
                <a:ea typeface="Times New Roman" panose="02020603050405020304" charset="0"/>
              </a:rPr>
              <a:t>r</a:t>
            </a:r>
            <a:r>
              <a:rPr lang="en-US" sz="1200" spc="4" dirty="0" err="1">
                <a:latin typeface="Times New Roman" panose="02020603050405020304" charset="0"/>
                <a:ea typeface="Times New Roman" panose="02020603050405020304" charset="0"/>
              </a:rPr>
              <a:t>e</a:t>
            </a:r>
            <a:r>
              <a:rPr lang="en-US" sz="1200" spc="-4" dirty="0" err="1">
                <a:latin typeface="Times New Roman" panose="02020603050405020304" charset="0"/>
                <a:ea typeface="Times New Roman" panose="02020603050405020304" charset="0"/>
              </a:rPr>
              <a:t>c</a:t>
            </a:r>
            <a:r>
              <a:rPr lang="en-US" sz="1200" spc="19" dirty="0" err="1">
                <a:latin typeface="Times New Roman" panose="02020603050405020304" charset="0"/>
                <a:ea typeface="Times New Roman" panose="02020603050405020304" charset="0"/>
              </a:rPr>
              <a:t>o</a:t>
            </a:r>
            <a:r>
              <a:rPr lang="en-US" sz="1200" dirty="0" err="1">
                <a:latin typeface="Times New Roman" panose="02020603050405020304" charset="0"/>
                <a:ea typeface="Times New Roman" panose="02020603050405020304" charset="0"/>
              </a:rPr>
              <a:t>gni</a:t>
            </a:r>
            <a:r>
              <a:rPr lang="en-US" sz="1200" spc="4" dirty="0" err="1">
                <a:latin typeface="Times New Roman" panose="02020603050405020304" charset="0"/>
                <a:ea typeface="Times New Roman" panose="02020603050405020304" charset="0"/>
              </a:rPr>
              <a:t>s</a:t>
            </a:r>
            <a:r>
              <a:rPr lang="en-US" sz="1200" spc="-4" dirty="0" err="1">
                <a:latin typeface="Times New Roman" panose="02020603050405020304" charset="0"/>
                <a:ea typeface="Times New Roman" panose="02020603050405020304" charset="0"/>
              </a:rPr>
              <a:t>e</a:t>
            </a:r>
            <a:r>
              <a:rPr lang="en-US" sz="1200" dirty="0" err="1">
                <a:latin typeface="Times New Roman" panose="02020603050405020304" charset="0"/>
                <a:ea typeface="Times New Roman" panose="02020603050405020304" charset="0"/>
              </a:rPr>
              <a:t>d</a:t>
            </a:r>
            <a:r>
              <a:rPr lang="en-US" sz="1200" dirty="0">
                <a:latin typeface="Times New Roman" panose="02020603050405020304" charset="0"/>
                <a:ea typeface="Times New Roman" panose="02020603050405020304" charset="0"/>
              </a:rPr>
              <a:t>/r</a:t>
            </a:r>
            <a:r>
              <a:rPr lang="en-US" sz="1200" spc="8"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g</a:t>
            </a:r>
            <a:r>
              <a:rPr lang="en-US" sz="1200" dirty="0">
                <a:latin typeface="Times New Roman" panose="02020603050405020304" charset="0"/>
                <a:ea typeface="Times New Roman" panose="02020603050405020304" charset="0"/>
              </a:rPr>
              <a:t>ist</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d</a:t>
            </a:r>
            <a:r>
              <a:rPr lang="en-US" sz="1200" spc="71"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p</a:t>
            </a:r>
            <a:r>
              <a:rPr lang="en-US" sz="1200" spc="19" dirty="0">
                <a:latin typeface="Times New Roman" panose="02020603050405020304" charset="0"/>
                <a:ea typeface="Times New Roman" panose="02020603050405020304" charset="0"/>
              </a:rPr>
              <a:t>o</a:t>
            </a:r>
            <a:r>
              <a:rPr lang="en-US" sz="1200" spc="-8" dirty="0">
                <a:latin typeface="Times New Roman" panose="02020603050405020304" charset="0"/>
                <a:ea typeface="Times New Roman" panose="02020603050405020304" charset="0"/>
              </a:rPr>
              <a:t>l</a:t>
            </a:r>
            <a:r>
              <a:rPr lang="en-US" sz="1200" dirty="0">
                <a:latin typeface="Times New Roman" panose="02020603050405020304" charset="0"/>
                <a:ea typeface="Times New Roman" panose="02020603050405020304" charset="0"/>
              </a:rPr>
              <a:t>iti</a:t>
            </a:r>
            <a:r>
              <a:rPr lang="en-US" sz="1200" spc="-4" dirty="0">
                <a:latin typeface="Times New Roman" panose="02020603050405020304" charset="0"/>
                <a:ea typeface="Times New Roman" panose="02020603050405020304" charset="0"/>
              </a:rPr>
              <a:t>ca</a:t>
            </a:r>
            <a:r>
              <a:rPr lang="en-US" sz="1200" dirty="0">
                <a:latin typeface="Times New Roman" panose="02020603050405020304" charset="0"/>
                <a:ea typeface="Times New Roman" panose="02020603050405020304" charset="0"/>
              </a:rPr>
              <a:t>l p</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r</a:t>
            </a:r>
            <a:r>
              <a:rPr lang="en-US" sz="1200" spc="19" dirty="0">
                <a:latin typeface="Times New Roman" panose="02020603050405020304" charset="0"/>
                <a:ea typeface="Times New Roman" panose="02020603050405020304" charset="0"/>
              </a:rPr>
              <a:t>t</a:t>
            </a:r>
            <a:r>
              <a:rPr lang="en-US" sz="1200" spc="-26" dirty="0">
                <a:latin typeface="Times New Roman" panose="02020603050405020304" charset="0"/>
                <a:ea typeface="Times New Roman" panose="02020603050405020304" charset="0"/>
              </a:rPr>
              <a:t>y</a:t>
            </a:r>
            <a:r>
              <a:rPr lang="en-US" sz="1200" dirty="0">
                <a:latin typeface="Times New Roman" panose="02020603050405020304" charset="0"/>
                <a:ea typeface="Times New Roman" panose="02020603050405020304" charset="0"/>
              </a:rPr>
              <a:t>)] to</a:t>
            </a:r>
            <a:r>
              <a:rPr lang="en-US" sz="1200" spc="26"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ve</a:t>
            </a:r>
            <a:r>
              <a:rPr lang="en-US" sz="1200" spc="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b</a:t>
            </a:r>
            <a:r>
              <a:rPr lang="en-US" sz="1200" spc="4" dirty="0">
                <a:latin typeface="Times New Roman" panose="02020603050405020304" charset="0"/>
                <a:ea typeface="Times New Roman" panose="02020603050405020304" charset="0"/>
              </a:rPr>
              <a:t>e</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a:t>
            </a:r>
            <a:r>
              <a:rPr lang="en-US" sz="1200" spc="19"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du</a:t>
            </a:r>
            <a:r>
              <a:rPr lang="en-US" sz="1200" spc="4" dirty="0">
                <a:latin typeface="Times New Roman" panose="02020603050405020304" charset="0"/>
                <a:ea typeface="Times New Roman" panose="02020603050405020304" charset="0"/>
              </a:rPr>
              <a:t>l</a:t>
            </a:r>
            <a:r>
              <a:rPr lang="en-US" sz="1200" dirty="0">
                <a:latin typeface="Times New Roman" panose="02020603050405020304" charset="0"/>
                <a:ea typeface="Times New Roman" panose="02020603050405020304" charset="0"/>
              </a:rPr>
              <a:t>y</a:t>
            </a:r>
            <a:r>
              <a:rPr lang="en-US" sz="1200" spc="-4" dirty="0">
                <a:latin typeface="Times New Roman" panose="02020603050405020304" charset="0"/>
                <a:ea typeface="Times New Roman" panose="02020603050405020304" charset="0"/>
              </a:rPr>
              <a:t> e</a:t>
            </a:r>
            <a:r>
              <a:rPr lang="en-US" sz="1200"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ec</a:t>
            </a:r>
            <a:r>
              <a:rPr lang="en-US" sz="1200" dirty="0">
                <a:latin typeface="Times New Roman" panose="02020603050405020304" charset="0"/>
                <a:ea typeface="Times New Roman" panose="02020603050405020304" charset="0"/>
              </a:rPr>
              <a:t>t</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d   </a:t>
            </a:r>
            <a:r>
              <a:rPr lang="en-US" sz="1200" spc="79" dirty="0">
                <a:latin typeface="Times New Roman" panose="02020603050405020304" charset="0"/>
                <a:ea typeface="Times New Roman" panose="02020603050405020304" charset="0"/>
              </a:rPr>
              <a:t> </a:t>
            </a:r>
            <a:r>
              <a:rPr lang="en-US" sz="1200" spc="19" dirty="0">
                <a:latin typeface="Times New Roman" panose="02020603050405020304" charset="0"/>
                <a:ea typeface="Times New Roman" panose="02020603050405020304" charset="0"/>
              </a:rPr>
              <a:t>b</a:t>
            </a:r>
            <a:r>
              <a:rPr lang="en-US" sz="1200" dirty="0">
                <a:latin typeface="Times New Roman" panose="02020603050405020304" charset="0"/>
                <a:ea typeface="Times New Roman" panose="02020603050405020304" charset="0"/>
              </a:rPr>
              <a:t>y   </a:t>
            </a:r>
            <a:r>
              <a:rPr lang="en-US" sz="1200" spc="38"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he   </a:t>
            </a:r>
            <a:r>
              <a:rPr lang="en-US" sz="1200" spc="71"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s</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id    </a:t>
            </a:r>
            <a:r>
              <a:rPr lang="en-US" sz="1200" spc="101"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c</a:t>
            </a:r>
            <a:r>
              <a:rPr lang="en-US" sz="1200" dirty="0">
                <a:latin typeface="Times New Roman" panose="02020603050405020304" charset="0"/>
                <a:ea typeface="Times New Roman" panose="02020603050405020304" charset="0"/>
              </a:rPr>
              <a:t>o</a:t>
            </a:r>
            <a:r>
              <a:rPr lang="en-US" sz="1200" spc="11"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s</a:t>
            </a:r>
            <a:r>
              <a:rPr lang="en-US" sz="1200" dirty="0">
                <a:latin typeface="Times New Roman" panose="02020603050405020304" charset="0"/>
                <a:ea typeface="Times New Roman" panose="02020603050405020304" charset="0"/>
              </a:rPr>
              <a:t>t</a:t>
            </a:r>
            <a:r>
              <a:rPr lang="en-US" sz="1200" spc="4" dirty="0">
                <a:latin typeface="Times New Roman" panose="02020603050405020304" charset="0"/>
                <a:ea typeface="Times New Roman" panose="02020603050405020304" charset="0"/>
              </a:rPr>
              <a:t>it</a:t>
            </a:r>
            <a:r>
              <a:rPr lang="en-US" sz="1200" dirty="0">
                <a:latin typeface="Times New Roman" panose="02020603050405020304" charset="0"/>
                <a:ea typeface="Times New Roman" panose="02020603050405020304" charset="0"/>
              </a:rPr>
              <a:t>u</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c</a:t>
            </a:r>
            <a:r>
              <a:rPr lang="en-US" sz="1200" dirty="0">
                <a:latin typeface="Times New Roman" panose="02020603050405020304" charset="0"/>
                <a:ea typeface="Times New Roman" panose="02020603050405020304" charset="0"/>
              </a:rPr>
              <a:t>y </a:t>
            </a:r>
            <a:r>
              <a:rPr lang="en-US" sz="1200" spc="56"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2</a:t>
            </a:r>
            <a:r>
              <a:rPr lang="en-US" sz="1200" spc="8"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in </a:t>
            </a:r>
            <a:r>
              <a:rPr lang="en-US" sz="1200" spc="64"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he </a:t>
            </a:r>
            <a:r>
              <a:rPr lang="en-US" sz="1200" spc="53"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G</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a:t>
            </a:r>
            <a:r>
              <a:rPr lang="en-US" sz="1200" spc="-4"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l</a:t>
            </a:r>
            <a:r>
              <a:rPr lang="en-US" sz="1200" spc="11"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ec</a:t>
            </a:r>
            <a:r>
              <a:rPr lang="en-US" sz="1200" dirty="0">
                <a:latin typeface="Times New Roman" panose="02020603050405020304" charset="0"/>
                <a:ea typeface="Times New Roman" panose="02020603050405020304" charset="0"/>
              </a:rPr>
              <a:t>t</a:t>
            </a:r>
            <a:r>
              <a:rPr lang="en-US" sz="1200" spc="4" dirty="0">
                <a:latin typeface="Times New Roman" panose="02020603050405020304" charset="0"/>
                <a:ea typeface="Times New Roman" panose="02020603050405020304" charset="0"/>
              </a:rPr>
              <a:t>i</a:t>
            </a:r>
            <a:r>
              <a:rPr lang="en-US" sz="1200" dirty="0">
                <a:latin typeface="Times New Roman" panose="02020603050405020304" charset="0"/>
                <a:ea typeface="Times New Roman" panose="02020603050405020304" charset="0"/>
              </a:rPr>
              <a:t>on</a:t>
            </a:r>
            <a:r>
              <a:rPr lang="en-US" sz="1200" spc="4" dirty="0">
                <a:latin typeface="Times New Roman" panose="02020603050405020304" charset="0"/>
                <a:ea typeface="Times New Roman" panose="02020603050405020304" charset="0"/>
              </a:rPr>
              <a:t>/B</a:t>
            </a:r>
            <a:r>
              <a:rPr lang="en-US" sz="1200" spc="-19" dirty="0">
                <a:latin typeface="Times New Roman" panose="02020603050405020304" charset="0"/>
                <a:ea typeface="Times New Roman" panose="02020603050405020304" charset="0"/>
              </a:rPr>
              <a:t>y</a:t>
            </a:r>
            <a:r>
              <a:rPr lang="en-US" sz="1200" spc="-11"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ec</a:t>
            </a:r>
            <a:r>
              <a:rPr lang="en-US" sz="1200" dirty="0">
                <a:latin typeface="Times New Roman" panose="02020603050405020304" charset="0"/>
                <a:ea typeface="Times New Roman" panose="02020603050405020304" charset="0"/>
              </a:rPr>
              <a:t>t</a:t>
            </a:r>
            <a:r>
              <a:rPr lang="en-US" sz="1200" spc="4" dirty="0">
                <a:latin typeface="Times New Roman" panose="02020603050405020304" charset="0"/>
                <a:ea typeface="Times New Roman" panose="02020603050405020304" charset="0"/>
              </a:rPr>
              <a:t>i</a:t>
            </a:r>
            <a:r>
              <a:rPr lang="en-US" sz="1200" dirty="0">
                <a:latin typeface="Times New Roman" panose="02020603050405020304" charset="0"/>
                <a:ea typeface="Times New Roman" panose="02020603050405020304" charset="0"/>
              </a:rPr>
              <a:t>on]</a:t>
            </a:r>
            <a:r>
              <a:rPr lang="en-US" sz="1200" spc="23"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to  </a:t>
            </a:r>
            <a:r>
              <a:rPr lang="en-US" sz="1200" spc="19"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be </a:t>
            </a:r>
            <a:r>
              <a:rPr lang="en-US" sz="1200" spc="64"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a:t>
            </a:r>
            <a:r>
              <a:rPr lang="en-US" sz="1200" spc="203"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m</a:t>
            </a:r>
            <a:r>
              <a:rPr lang="en-US" sz="1200" spc="-11"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m</a:t>
            </a:r>
            <a:r>
              <a:rPr lang="en-US" sz="1200" dirty="0">
                <a:latin typeface="Times New Roman" panose="02020603050405020304" charset="0"/>
                <a:ea typeface="Times New Roman" panose="02020603050405020304" charset="0"/>
              </a:rPr>
              <a:t>b</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 </a:t>
            </a:r>
            <a:r>
              <a:rPr lang="en-US" sz="1200" spc="38"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 </a:t>
            </a:r>
            <a:r>
              <a:rPr lang="en-US" sz="1200" spc="4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the </a:t>
            </a:r>
            <a:r>
              <a:rPr lang="en-US" sz="1200" spc="53"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House  </a:t>
            </a:r>
            <a:r>
              <a:rPr lang="en-US" sz="1200" spc="71"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  </a:t>
            </a:r>
            <a:r>
              <a:rPr lang="en-US" sz="1200" spc="8"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the</a:t>
            </a:r>
            <a:r>
              <a:rPr lang="en-US" sz="1200" spc="15"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Pe</a:t>
            </a:r>
            <a:r>
              <a:rPr lang="en-US" sz="1200" dirty="0">
                <a:latin typeface="Times New Roman" panose="02020603050405020304" charset="0"/>
                <a:ea typeface="Times New Roman" panose="02020603050405020304" charset="0"/>
              </a:rPr>
              <a:t>op</a:t>
            </a:r>
            <a:r>
              <a:rPr lang="en-US" sz="1200" spc="11"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e</a:t>
            </a:r>
            <a:r>
              <a:rPr lang="en-US" sz="1200" spc="11" dirty="0">
                <a:latin typeface="Times New Roman" panose="02020603050405020304" charset="0"/>
                <a:ea typeface="Times New Roman" panose="02020603050405020304" charset="0"/>
              </a:rPr>
              <a:t>/</a:t>
            </a:r>
            <a:r>
              <a:rPr lang="en-US" sz="1200" spc="-19" dirty="0">
                <a:latin typeface="Times New Roman" panose="02020603050405020304" charset="0"/>
                <a:ea typeface="Times New Roman" panose="02020603050405020304" charset="0"/>
              </a:rPr>
              <a:t>L</a:t>
            </a:r>
            <a:r>
              <a:rPr lang="en-US" sz="1200" spc="8"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gi</a:t>
            </a:r>
            <a:r>
              <a:rPr lang="en-US" sz="1200" dirty="0">
                <a:latin typeface="Times New Roman" panose="02020603050405020304" charset="0"/>
                <a:ea typeface="Times New Roman" panose="02020603050405020304" charset="0"/>
              </a:rPr>
              <a:t>sl</a:t>
            </a:r>
            <a:r>
              <a:rPr lang="en-US" sz="1200" spc="-4" dirty="0">
                <a:latin typeface="Times New Roman" panose="02020603050405020304" charset="0"/>
                <a:ea typeface="Times New Roman" panose="02020603050405020304" charset="0"/>
              </a:rPr>
              <a:t>a</a:t>
            </a:r>
            <a:r>
              <a:rPr lang="en-US" sz="1200" spc="4" dirty="0">
                <a:latin typeface="Times New Roman" panose="02020603050405020304" charset="0"/>
                <a:ea typeface="Times New Roman" panose="02020603050405020304" charset="0"/>
              </a:rPr>
              <a:t>ti</a:t>
            </a:r>
            <a:r>
              <a:rPr lang="en-US" sz="1200" dirty="0">
                <a:latin typeface="Times New Roman" panose="02020603050405020304" charset="0"/>
                <a:ea typeface="Times New Roman" panose="02020603050405020304" charset="0"/>
              </a:rPr>
              <a:t>ve </a:t>
            </a:r>
            <a:r>
              <a:rPr lang="en-US" sz="1200" spc="15"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A</a:t>
            </a:r>
            <a:r>
              <a:rPr lang="en-US" sz="1200" spc="-8" dirty="0">
                <a:latin typeface="Times New Roman" panose="02020603050405020304" charset="0"/>
                <a:ea typeface="Times New Roman" panose="02020603050405020304" charset="0"/>
              </a:rPr>
              <a:t>s</a:t>
            </a:r>
            <a:r>
              <a:rPr lang="en-US" sz="1200" dirty="0">
                <a:latin typeface="Times New Roman" panose="02020603050405020304" charset="0"/>
                <a:ea typeface="Times New Roman" panose="02020603050405020304" charset="0"/>
              </a:rPr>
              <a:t>s</a:t>
            </a:r>
            <a:r>
              <a:rPr lang="en-US" sz="1200" spc="-4" dirty="0">
                <a:latin typeface="Times New Roman" panose="02020603050405020304" charset="0"/>
                <a:ea typeface="Times New Roman" panose="02020603050405020304" charset="0"/>
              </a:rPr>
              <a:t>e</a:t>
            </a:r>
            <a:r>
              <a:rPr lang="en-US" sz="1200" spc="-15" dirty="0">
                <a:latin typeface="Times New Roman" panose="02020603050405020304" charset="0"/>
                <a:ea typeface="Times New Roman" panose="02020603050405020304" charset="0"/>
              </a:rPr>
              <a:t>m</a:t>
            </a:r>
            <a:r>
              <a:rPr lang="en-US" sz="1200" dirty="0">
                <a:latin typeface="Times New Roman" panose="02020603050405020304" charset="0"/>
                <a:ea typeface="Times New Roman" panose="02020603050405020304" charset="0"/>
              </a:rPr>
              <a:t>b</a:t>
            </a:r>
            <a:r>
              <a:rPr lang="en-US" sz="1200" spc="-8" dirty="0">
                <a:latin typeface="Times New Roman" panose="02020603050405020304" charset="0"/>
                <a:ea typeface="Times New Roman" panose="02020603050405020304" charset="0"/>
              </a:rPr>
              <a:t>l</a:t>
            </a:r>
            <a:r>
              <a:rPr lang="en-US" sz="1200" dirty="0">
                <a:latin typeface="Times New Roman" panose="02020603050405020304" charset="0"/>
                <a:ea typeface="Times New Roman" panose="02020603050405020304" charset="0"/>
              </a:rPr>
              <a:t>y</a:t>
            </a:r>
            <a:r>
              <a:rPr lang="en-US" sz="1200" spc="-19"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nd</a:t>
            </a:r>
            <a:r>
              <a:rPr lang="en-US" sz="1200" spc="19"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t</a:t>
            </a:r>
            <a:r>
              <a:rPr lang="en-US" sz="1200" spc="1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in</a:t>
            </a:r>
            <a:r>
              <a:rPr lang="en-US" sz="1200" spc="1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to</a:t>
            </a:r>
            <a:r>
              <a:rPr lang="en-US" sz="1200" spc="4" dirty="0">
                <a:latin typeface="Times New Roman" panose="02020603050405020304" charset="0"/>
                <a:ea typeface="Times New Roman" panose="02020603050405020304" charset="0"/>
              </a:rPr>
              <a:t>k</a:t>
            </a:r>
            <a:r>
              <a:rPr lang="en-US" sz="1200" spc="8"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 </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r</a:t>
            </a:r>
            <a:r>
              <a:rPr lang="en-US" sz="1200" spc="8"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of I</a:t>
            </a:r>
            <a:r>
              <a:rPr lang="en-US" sz="1200" spc="-23"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ve</a:t>
            </a:r>
            <a:r>
              <a:rPr lang="en-US" sz="1200" spc="180" dirty="0">
                <a:latin typeface="Times New Roman" panose="02020603050405020304" charset="0"/>
                <a:ea typeface="Times New Roman" panose="02020603050405020304" charset="0"/>
              </a:rPr>
              <a:t> </a:t>
            </a:r>
            <a:r>
              <a:rPr lang="en-US" sz="1200" spc="-8" dirty="0">
                <a:latin typeface="Times New Roman" panose="02020603050405020304" charset="0"/>
                <a:ea typeface="Times New Roman" panose="02020603050405020304" charset="0"/>
              </a:rPr>
              <a:t>g</a:t>
            </a:r>
            <a:r>
              <a:rPr lang="en-US" sz="1200" spc="8"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t</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d</a:t>
            </a:r>
            <a:r>
              <a:rPr lang="en-US" sz="1200" spc="-1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to</a:t>
            </a:r>
            <a:r>
              <a:rPr lang="en-US" sz="1200" spc="8" dirty="0">
                <a:latin typeface="Times New Roman" panose="02020603050405020304" charset="0"/>
                <a:ea typeface="Times New Roman" panose="02020603050405020304" charset="0"/>
              </a:rPr>
              <a:t> </a:t>
            </a:r>
            <a:r>
              <a:rPr lang="en-US" sz="1200" spc="11" dirty="0">
                <a:latin typeface="Times New Roman" panose="02020603050405020304" charset="0"/>
                <a:ea typeface="Times New Roman" panose="02020603050405020304" charset="0"/>
              </a:rPr>
              <a:t>h</a:t>
            </a:r>
            <a:r>
              <a:rPr lang="en-US" sz="1200" dirty="0">
                <a:latin typeface="Times New Roman" panose="02020603050405020304" charset="0"/>
                <a:ea typeface="Times New Roman" panose="02020603050405020304" charset="0"/>
              </a:rPr>
              <a:t>im</a:t>
            </a:r>
            <a:r>
              <a:rPr lang="en-US" sz="1200" spc="-8" dirty="0">
                <a:latin typeface="Times New Roman" panose="02020603050405020304" charset="0"/>
                <a:ea typeface="Times New Roman" panose="02020603050405020304" charset="0"/>
              </a:rPr>
              <a:t> t</a:t>
            </a:r>
            <a:r>
              <a:rPr lang="en-US" sz="1200" dirty="0">
                <a:latin typeface="Times New Roman" panose="02020603050405020304" charset="0"/>
                <a:ea typeface="Times New Roman" panose="02020603050405020304" charset="0"/>
              </a:rPr>
              <a:t>his</a:t>
            </a:r>
            <a:r>
              <a:rPr lang="en-US" sz="1200" spc="-11"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ce</a:t>
            </a:r>
            <a:r>
              <a:rPr lang="en-US" sz="1200"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ifi</a:t>
            </a:r>
            <a:r>
              <a:rPr lang="en-US" sz="1200" spc="-4" dirty="0">
                <a:latin typeface="Times New Roman" panose="02020603050405020304" charset="0"/>
                <a:ea typeface="Times New Roman" panose="02020603050405020304" charset="0"/>
              </a:rPr>
              <a:t>ca</a:t>
            </a:r>
            <a:r>
              <a:rPr lang="en-US" sz="1200" dirty="0">
                <a:latin typeface="Times New Roman" panose="02020603050405020304" charset="0"/>
                <a:ea typeface="Times New Roman" panose="02020603050405020304" charset="0"/>
              </a:rPr>
              <a:t>te</a:t>
            </a:r>
            <a:r>
              <a:rPr lang="en-US" sz="1200" spc="-8"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a:t>
            </a:r>
            <a:r>
              <a:rPr lang="en-US" sz="1200" spc="-8"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e</a:t>
            </a:r>
            <a:r>
              <a:rPr lang="en-US" sz="1200" spc="4"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ec</a:t>
            </a: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ion.</a:t>
            </a:r>
            <a:endParaRPr lang="en-US" sz="825" dirty="0">
              <a:latin typeface="Times New Roman" panose="02020603050405020304" charset="0"/>
              <a:ea typeface="Times New Roman" panose="02020603050405020304" charset="0"/>
            </a:endParaRPr>
          </a:p>
          <a:p>
            <a:pPr>
              <a:lnSpc>
                <a:spcPts val="450"/>
              </a:lnSpc>
              <a:spcBef>
                <a:spcPts val="5"/>
              </a:spcBef>
            </a:pPr>
            <a:r>
              <a:rPr lang="en-US" sz="525"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pPr marL="76835">
              <a:lnSpc>
                <a:spcPts val="975"/>
              </a:lnSpc>
              <a:spcBef>
                <a:spcPts val="110"/>
              </a:spcBef>
            </a:pPr>
            <a:r>
              <a:rPr lang="en-US" sz="825" dirty="0">
                <a:latin typeface="Times New Roman" panose="02020603050405020304" charset="0"/>
                <a:ea typeface="Times New Roman" panose="02020603050405020304" charset="0"/>
              </a:rPr>
              <a:t/>
            </a:r>
            <a:br>
              <a:rPr lang="en-US" sz="825" dirty="0">
                <a:latin typeface="Times New Roman" panose="02020603050405020304" charset="0"/>
                <a:ea typeface="Times New Roman" panose="02020603050405020304" charset="0"/>
              </a:rPr>
            </a:br>
            <a:r>
              <a:rPr lang="en-US" sz="1200" spc="4" dirty="0">
                <a:latin typeface="Times New Roman" panose="02020603050405020304" charset="0"/>
                <a:ea typeface="Times New Roman" panose="02020603050405020304" charset="0"/>
              </a:rPr>
              <a:t>P</a:t>
            </a:r>
            <a:r>
              <a:rPr lang="en-US" sz="1200" dirty="0">
                <a:latin typeface="Times New Roman" panose="02020603050405020304" charset="0"/>
                <a:ea typeface="Times New Roman" panose="02020603050405020304" charset="0"/>
              </a:rPr>
              <a:t>l</a:t>
            </a:r>
            <a:r>
              <a:rPr lang="en-US" sz="1200" spc="-4" dirty="0">
                <a:latin typeface="Times New Roman" panose="02020603050405020304" charset="0"/>
                <a:ea typeface="Times New Roman" panose="02020603050405020304" charset="0"/>
              </a:rPr>
              <a:t>ac</a:t>
            </a:r>
            <a:r>
              <a:rPr lang="en-US" sz="1200"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endParaRPr lang="en-US" sz="825" dirty="0">
              <a:latin typeface="Times New Roman" panose="02020603050405020304" charset="0"/>
              <a:ea typeface="Times New Roman" panose="02020603050405020304" charset="0"/>
            </a:endParaRPr>
          </a:p>
          <a:p>
            <a:pPr marL="76835">
              <a:lnSpc>
                <a:spcPts val="900"/>
              </a:lnSpc>
            </a:pPr>
            <a:r>
              <a:rPr lang="en-US" sz="1200" dirty="0">
                <a:latin typeface="Times New Roman" panose="02020603050405020304" charset="0"/>
                <a:ea typeface="Times New Roman" panose="02020603050405020304" charset="0"/>
              </a:rPr>
              <a:t>D</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te</a:t>
            </a:r>
            <a:r>
              <a:rPr lang="en-US" sz="1200" spc="-1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endParaRPr lang="en-US" sz="825" dirty="0">
              <a:latin typeface="Times New Roman" panose="02020603050405020304" charset="0"/>
              <a:ea typeface="Times New Roman" panose="02020603050405020304" charset="0"/>
            </a:endParaRPr>
          </a:p>
          <a:p>
            <a:pPr>
              <a:lnSpc>
                <a:spcPts val="750"/>
              </a:lnSpc>
            </a:pPr>
            <a:r>
              <a:rPr lang="en-US" sz="825" dirty="0">
                <a:latin typeface="Times New Roman" panose="02020603050405020304" charset="0"/>
                <a:ea typeface="Times New Roman" panose="02020603050405020304" charset="0"/>
              </a:rPr>
              <a:t/>
            </a:r>
            <a:br>
              <a:rPr lang="en-US" sz="825" dirty="0">
                <a:latin typeface="Times New Roman" panose="02020603050405020304" charset="0"/>
                <a:ea typeface="Times New Roman" panose="02020603050405020304" charset="0"/>
              </a:rPr>
            </a:br>
            <a:r>
              <a:rPr lang="en-US" sz="825" dirty="0">
                <a:latin typeface="Times New Roman" panose="02020603050405020304" charset="0"/>
                <a:ea typeface="Times New Roman" panose="02020603050405020304" charset="0"/>
              </a:rPr>
              <a:t> </a:t>
            </a:r>
            <a:r>
              <a:rPr lang="en-US" sz="1350"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endParaRPr lang="en-US" sz="825" dirty="0">
              <a:latin typeface="Times New Roman" panose="02020603050405020304" charset="0"/>
              <a:ea typeface="Times New Roman" panose="02020603050405020304" charset="0"/>
            </a:endParaRPr>
          </a:p>
          <a:p>
            <a:pPr>
              <a:lnSpc>
                <a:spcPts val="600"/>
              </a:lnSpc>
              <a:spcBef>
                <a:spcPts val="15"/>
              </a:spcBef>
            </a:pPr>
            <a:r>
              <a:rPr lang="en-US" sz="790"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pPr>
              <a:lnSpc>
                <a:spcPts val="750"/>
              </a:lnSpc>
            </a:pPr>
            <a:r>
              <a:rPr lang="en-US" sz="825" dirty="0">
                <a:latin typeface="Times New Roman" panose="02020603050405020304" charset="0"/>
                <a:ea typeface="Times New Roman" panose="02020603050405020304" charset="0"/>
              </a:rPr>
              <a:t> </a:t>
            </a:r>
          </a:p>
          <a:p>
            <a:pPr marL="1089025" marR="821690" indent="-226060">
              <a:lnSpc>
                <a:spcPct val="149000"/>
              </a:lnSpc>
            </a:pPr>
            <a:r>
              <a:rPr lang="en-US" sz="1200" spc="4" dirty="0">
                <a:latin typeface="Times New Roman" panose="02020603050405020304" charset="0"/>
                <a:ea typeface="Times New Roman" panose="02020603050405020304" charset="0"/>
              </a:rPr>
              <a:t>R</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tu</a:t>
            </a:r>
            <a:r>
              <a:rPr lang="en-US" sz="1200" spc="-4" dirty="0">
                <a:latin typeface="Times New Roman" panose="02020603050405020304" charset="0"/>
                <a:ea typeface="Times New Roman" panose="02020603050405020304" charset="0"/>
              </a:rPr>
              <a:t>r</a:t>
            </a:r>
            <a:r>
              <a:rPr lang="en-US" sz="1200" dirty="0">
                <a:latin typeface="Times New Roman" panose="02020603050405020304" charset="0"/>
                <a:ea typeface="Times New Roman" panose="02020603050405020304" charset="0"/>
              </a:rPr>
              <a:t>n</a:t>
            </a:r>
            <a:r>
              <a:rPr lang="en-US" sz="1200" spc="-8" dirty="0">
                <a:latin typeface="Times New Roman" panose="02020603050405020304" charset="0"/>
                <a:ea typeface="Times New Roman" panose="02020603050405020304" charset="0"/>
              </a:rPr>
              <a:t>i</a:t>
            </a:r>
            <a:r>
              <a:rPr lang="en-US" sz="1200" dirty="0">
                <a:latin typeface="Times New Roman" panose="02020603050405020304" charset="0"/>
                <a:ea typeface="Times New Roman" panose="02020603050405020304" charset="0"/>
              </a:rPr>
              <a:t>ng</a:t>
            </a:r>
            <a:r>
              <a:rPr lang="en-US" sz="1200" spc="-41"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Of</a:t>
            </a:r>
            <a:r>
              <a:rPr lang="en-US" sz="1200" spc="-4" dirty="0">
                <a:latin typeface="Times New Roman" panose="02020603050405020304" charset="0"/>
                <a:ea typeface="Times New Roman" panose="02020603050405020304" charset="0"/>
              </a:rPr>
              <a:t>f</a:t>
            </a:r>
            <a:r>
              <a:rPr lang="en-US" sz="1200" dirty="0">
                <a:latin typeface="Times New Roman" panose="02020603050405020304" charset="0"/>
                <a:ea typeface="Times New Roman" panose="02020603050405020304" charset="0"/>
              </a:rPr>
              <a:t>i</a:t>
            </a:r>
            <a:r>
              <a:rPr lang="en-US" sz="1200" spc="-4" dirty="0">
                <a:latin typeface="Times New Roman" panose="02020603050405020304" charset="0"/>
                <a:ea typeface="Times New Roman" panose="02020603050405020304" charset="0"/>
              </a:rPr>
              <a:t>c</a:t>
            </a:r>
            <a:r>
              <a:rPr lang="en-US" sz="1200" spc="8" dirty="0">
                <a:latin typeface="Times New Roman" panose="02020603050405020304" charset="0"/>
                <a:ea typeface="Times New Roman" panose="02020603050405020304" charset="0"/>
              </a:rPr>
              <a:t>e</a:t>
            </a:r>
            <a:r>
              <a:rPr lang="en-US" sz="1200" spc="-4" dirty="0">
                <a:latin typeface="Times New Roman" panose="02020603050405020304" charset="0"/>
                <a:ea typeface="Times New Roman" panose="02020603050405020304" charset="0"/>
              </a:rPr>
              <a:t>r</a:t>
            </a:r>
            <a:r>
              <a:rPr lang="en-US" sz="1200" dirty="0">
                <a:latin typeface="Times New Roman" panose="02020603050405020304" charset="0"/>
                <a:ea typeface="Times New Roman" panose="02020603050405020304" charset="0"/>
              </a:rPr>
              <a:t>, </a:t>
            </a:r>
            <a:r>
              <a:rPr lang="en-US" sz="1200" spc="-11" dirty="0">
                <a:latin typeface="Times New Roman" panose="02020603050405020304" charset="0"/>
                <a:ea typeface="Times New Roman" panose="02020603050405020304" charset="0"/>
              </a:rPr>
              <a:t>f</a:t>
            </a:r>
            <a:r>
              <a:rPr lang="en-US" sz="1200" spc="-8" dirty="0">
                <a:latin typeface="Times New Roman" panose="02020603050405020304" charset="0"/>
                <a:ea typeface="Times New Roman" panose="02020603050405020304" charset="0"/>
              </a:rPr>
              <a:t>o</a:t>
            </a:r>
            <a:r>
              <a:rPr lang="en-US" sz="1200" dirty="0">
                <a:latin typeface="Times New Roman" panose="02020603050405020304" charset="0"/>
                <a:ea typeface="Times New Roman" panose="02020603050405020304" charset="0"/>
              </a:rPr>
              <a:t>r</a:t>
            </a:r>
            <a:endParaRPr lang="en-US" sz="825" dirty="0">
              <a:latin typeface="Times New Roman" panose="02020603050405020304" charset="0"/>
              <a:ea typeface="Times New Roman" panose="02020603050405020304" charset="0"/>
            </a:endParaRPr>
          </a:p>
          <a:p>
            <a:pPr marL="222250" marR="31115" algn="ctr">
              <a:spcBef>
                <a:spcPts val="30"/>
              </a:spcBef>
            </a:pPr>
            <a:r>
              <a:rPr lang="en-US" sz="1200" spc="-8" dirty="0">
                <a:latin typeface="Times New Roman" panose="02020603050405020304" charset="0"/>
                <a:ea typeface="Times New Roman" panose="02020603050405020304" charset="0"/>
              </a:rPr>
              <a:t>t</a:t>
            </a:r>
            <a:r>
              <a:rPr lang="en-US" sz="1200" dirty="0">
                <a:latin typeface="Times New Roman" panose="02020603050405020304" charset="0"/>
                <a:ea typeface="Times New Roman" panose="02020603050405020304" charset="0"/>
              </a:rPr>
              <a:t>h</a:t>
            </a:r>
            <a:r>
              <a:rPr lang="en-US" sz="1200" spc="-4"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spc="-8"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11" dirty="0">
                <a:latin typeface="Times New Roman" panose="02020603050405020304" charset="0"/>
                <a:ea typeface="Times New Roman" panose="02020603050405020304" charset="0"/>
              </a:rPr>
              <a:t>.</a:t>
            </a:r>
            <a:r>
              <a:rPr lang="en-US" sz="1200" dirty="0">
                <a:latin typeface="Times New Roman" panose="02020603050405020304" charset="0"/>
                <a:ea typeface="Times New Roman" panose="02020603050405020304" charset="0"/>
              </a:rPr>
              <a:t>..</a:t>
            </a:r>
            <a:r>
              <a:rPr lang="en-US" sz="1200" spc="4" dirty="0">
                <a:latin typeface="Times New Roman" panose="02020603050405020304" charset="0"/>
                <a:ea typeface="Times New Roman" panose="02020603050405020304" charset="0"/>
              </a:rPr>
              <a:t>P</a:t>
            </a:r>
            <a:r>
              <a:rPr lang="en-US" sz="1200" spc="-4"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rl</a:t>
            </a:r>
            <a:r>
              <a:rPr lang="en-US" sz="1200" spc="4" dirty="0">
                <a:latin typeface="Times New Roman" panose="02020603050405020304" charset="0"/>
                <a:ea typeface="Times New Roman" panose="02020603050405020304" charset="0"/>
              </a:rPr>
              <a:t>i</a:t>
            </a:r>
            <a:r>
              <a:rPr lang="en-US" sz="1200" spc="-4" dirty="0">
                <a:latin typeface="Times New Roman" panose="02020603050405020304" charset="0"/>
                <a:ea typeface="Times New Roman" panose="02020603050405020304" charset="0"/>
              </a:rPr>
              <a:t>a</a:t>
            </a:r>
            <a:r>
              <a:rPr lang="en-US" sz="1200" spc="4" dirty="0">
                <a:latin typeface="Times New Roman" panose="02020603050405020304" charset="0"/>
                <a:ea typeface="Times New Roman" panose="02020603050405020304" charset="0"/>
              </a:rPr>
              <a:t>m</a:t>
            </a:r>
            <a:r>
              <a:rPr lang="en-US" sz="1200" spc="-11" dirty="0">
                <a:latin typeface="Times New Roman" panose="02020603050405020304" charset="0"/>
                <a:ea typeface="Times New Roman" panose="02020603050405020304" charset="0"/>
              </a:rPr>
              <a:t>e</a:t>
            </a:r>
            <a:r>
              <a:rPr lang="en-US" sz="1200" dirty="0">
                <a:latin typeface="Times New Roman" panose="02020603050405020304" charset="0"/>
                <a:ea typeface="Times New Roman" panose="02020603050405020304" charset="0"/>
              </a:rPr>
              <a:t>nt</a:t>
            </a:r>
            <a:r>
              <a:rPr lang="en-US" sz="1200" spc="-150" dirty="0">
                <a:latin typeface="Times New Roman" panose="02020603050405020304" charset="0"/>
                <a:ea typeface="Times New Roman" panose="02020603050405020304" charset="0"/>
              </a:rPr>
              <a:t> </a:t>
            </a:r>
            <a:r>
              <a:rPr lang="en-US" sz="1200" spc="-4" dirty="0" err="1">
                <a:latin typeface="Times New Roman" panose="02020603050405020304" charset="0"/>
                <a:ea typeface="Times New Roman" panose="02020603050405020304" charset="0"/>
              </a:rPr>
              <a:t>a</a:t>
            </a:r>
            <a:r>
              <a:rPr lang="en-US" sz="1200" spc="15" dirty="0" err="1">
                <a:latin typeface="Times New Roman" panose="02020603050405020304" charset="0"/>
                <a:ea typeface="Times New Roman" panose="02020603050405020304" charset="0"/>
              </a:rPr>
              <a:t>r</a:t>
            </a:r>
            <a:r>
              <a:rPr lang="en-US" sz="1200" dirty="0" err="1">
                <a:latin typeface="Times New Roman" panose="02020603050405020304" charset="0"/>
                <a:ea typeface="Times New Roman" panose="02020603050405020304" charset="0"/>
              </a:rPr>
              <a:t>y</a:t>
            </a:r>
            <a:endParaRPr lang="en-US" sz="825" dirty="0">
              <a:latin typeface="Times New Roman" panose="02020603050405020304" charset="0"/>
              <a:ea typeface="Times New Roman" panose="02020603050405020304" charset="0"/>
            </a:endParaRPr>
          </a:p>
          <a:p>
            <a:pPr>
              <a:lnSpc>
                <a:spcPts val="450"/>
              </a:lnSpc>
              <a:spcBef>
                <a:spcPts val="25"/>
              </a:spcBef>
            </a:pPr>
            <a:r>
              <a:rPr lang="en-US" sz="525"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pPr marL="822325" marR="603885" algn="ctr">
              <a:lnSpc>
                <a:spcPts val="975"/>
              </a:lnSpc>
            </a:pPr>
            <a:r>
              <a:rPr lang="en-US" sz="1200" dirty="0">
                <a:latin typeface="Times New Roman" panose="02020603050405020304" charset="0"/>
                <a:ea typeface="Times New Roman" panose="02020603050405020304" charset="0"/>
              </a:rPr>
              <a:t>As</a:t>
            </a:r>
            <a:r>
              <a:rPr lang="en-US" sz="1200" spc="-8" dirty="0">
                <a:latin typeface="Times New Roman" panose="02020603050405020304" charset="0"/>
                <a:ea typeface="Times New Roman" panose="02020603050405020304" charset="0"/>
              </a:rPr>
              <a:t>s</a:t>
            </a:r>
            <a:r>
              <a:rPr lang="en-US" sz="1200" spc="-4" dirty="0">
                <a:latin typeface="Times New Roman" panose="02020603050405020304" charset="0"/>
                <a:ea typeface="Times New Roman" panose="02020603050405020304" charset="0"/>
              </a:rPr>
              <a:t>e</a:t>
            </a:r>
            <a:r>
              <a:rPr lang="en-US" sz="1200" spc="-15" dirty="0">
                <a:latin typeface="Times New Roman" panose="02020603050405020304" charset="0"/>
                <a:ea typeface="Times New Roman" panose="02020603050405020304" charset="0"/>
              </a:rPr>
              <a:t>m</a:t>
            </a:r>
            <a:r>
              <a:rPr lang="en-US" sz="1200" dirty="0">
                <a:latin typeface="Times New Roman" panose="02020603050405020304" charset="0"/>
                <a:ea typeface="Times New Roman" panose="02020603050405020304" charset="0"/>
              </a:rPr>
              <a:t>b</a:t>
            </a:r>
            <a:r>
              <a:rPr lang="en-US" sz="1200" spc="11" dirty="0">
                <a:latin typeface="Times New Roman" panose="02020603050405020304" charset="0"/>
                <a:ea typeface="Times New Roman" panose="02020603050405020304" charset="0"/>
              </a:rPr>
              <a:t>l</a:t>
            </a:r>
            <a:r>
              <a:rPr lang="en-US" sz="1200" dirty="0">
                <a:latin typeface="Times New Roman" panose="02020603050405020304" charset="0"/>
                <a:ea typeface="Times New Roman" panose="02020603050405020304" charset="0"/>
              </a:rPr>
              <a:t>y</a:t>
            </a:r>
            <a:r>
              <a:rPr lang="en-US" sz="1200" spc="-56" dirty="0">
                <a:latin typeface="Times New Roman" panose="02020603050405020304" charset="0"/>
                <a:ea typeface="Times New Roman" panose="02020603050405020304" charset="0"/>
              </a:rPr>
              <a:t> </a:t>
            </a:r>
            <a:r>
              <a:rPr lang="en-US" sz="1200" spc="-4" dirty="0">
                <a:latin typeface="Times New Roman" panose="02020603050405020304" charset="0"/>
                <a:ea typeface="Times New Roman" panose="02020603050405020304" charset="0"/>
              </a:rPr>
              <a:t>c</a:t>
            </a:r>
            <a:r>
              <a:rPr lang="en-US" sz="1200" dirty="0">
                <a:latin typeface="Times New Roman" panose="02020603050405020304" charset="0"/>
                <a:ea typeface="Times New Roman" panose="02020603050405020304" charset="0"/>
              </a:rPr>
              <a:t>on</a:t>
            </a:r>
            <a:r>
              <a:rPr lang="en-US" sz="1200" spc="-8" dirty="0">
                <a:latin typeface="Times New Roman" panose="02020603050405020304" charset="0"/>
                <a:ea typeface="Times New Roman" panose="02020603050405020304" charset="0"/>
              </a:rPr>
              <a:t>st</a:t>
            </a:r>
            <a:r>
              <a:rPr lang="en-US" sz="1200" spc="4" dirty="0">
                <a:latin typeface="Times New Roman" panose="02020603050405020304" charset="0"/>
                <a:ea typeface="Times New Roman" panose="02020603050405020304" charset="0"/>
              </a:rPr>
              <a:t>it</a:t>
            </a:r>
            <a:r>
              <a:rPr lang="en-US" sz="1200" dirty="0">
                <a:latin typeface="Times New Roman" panose="02020603050405020304" charset="0"/>
                <a:ea typeface="Times New Roman" panose="02020603050405020304" charset="0"/>
              </a:rPr>
              <a:t>u</a:t>
            </a:r>
            <a:r>
              <a:rPr lang="en-US" sz="1200" spc="-4" dirty="0">
                <a:latin typeface="Times New Roman" panose="02020603050405020304" charset="0"/>
                <a:ea typeface="Times New Roman" panose="02020603050405020304" charset="0"/>
              </a:rPr>
              <a:t>e</a:t>
            </a:r>
            <a:r>
              <a:rPr lang="en-US" sz="1200" spc="11" dirty="0">
                <a:latin typeface="Times New Roman" panose="02020603050405020304" charset="0"/>
                <a:ea typeface="Times New Roman" panose="02020603050405020304" charset="0"/>
              </a:rPr>
              <a:t>n</a:t>
            </a:r>
            <a:r>
              <a:rPr lang="en-US" sz="1200" spc="-4" dirty="0">
                <a:latin typeface="Times New Roman" panose="02020603050405020304" charset="0"/>
                <a:ea typeface="Times New Roman" panose="02020603050405020304" charset="0"/>
              </a:rPr>
              <a:t>c</a:t>
            </a:r>
            <a:r>
              <a:rPr lang="en-US" sz="1200" spc="-19" dirty="0">
                <a:latin typeface="Times New Roman" panose="02020603050405020304" charset="0"/>
                <a:ea typeface="Times New Roman" panose="02020603050405020304" charset="0"/>
              </a:rPr>
              <a:t>y</a:t>
            </a:r>
            <a:r>
              <a:rPr lang="en-US" sz="1200" dirty="0">
                <a:latin typeface="Times New Roman" panose="02020603050405020304" charset="0"/>
                <a:ea typeface="Times New Roman" panose="02020603050405020304" charset="0"/>
              </a:rPr>
              <a:t>.</a:t>
            </a:r>
            <a:endParaRPr lang="en-US" sz="825" dirty="0">
              <a:latin typeface="Times New Roman" panose="02020603050405020304" charset="0"/>
              <a:ea typeface="Times New Roman" panose="02020603050405020304" charset="0"/>
            </a:endParaRPr>
          </a:p>
          <a:p>
            <a:pPr>
              <a:lnSpc>
                <a:spcPts val="450"/>
              </a:lnSpc>
              <a:spcBef>
                <a:spcPts val="10"/>
              </a:spcBef>
            </a:pPr>
            <a:r>
              <a:rPr lang="en-US" sz="1200" dirty="0">
                <a:latin typeface="Times New Roman" panose="02020603050405020304" charset="0"/>
                <a:ea typeface="Times New Roman" panose="02020603050405020304" charset="0"/>
              </a:rPr>
              <a:t/>
            </a:r>
            <a:br>
              <a:rPr lang="en-US" sz="1200" dirty="0">
                <a:latin typeface="Times New Roman" panose="02020603050405020304" charset="0"/>
                <a:ea typeface="Times New Roman" panose="02020603050405020304" charset="0"/>
              </a:rPr>
            </a:br>
            <a:r>
              <a:rPr lang="en-US" sz="525" dirty="0">
                <a:latin typeface="Times New Roman" panose="02020603050405020304" charset="0"/>
                <a:ea typeface="Times New Roman" panose="02020603050405020304" charset="0"/>
              </a:rPr>
              <a:t> </a:t>
            </a:r>
            <a:endParaRPr lang="en-US" sz="825" dirty="0">
              <a:latin typeface="Times New Roman" panose="02020603050405020304" charset="0"/>
              <a:ea typeface="Times New Roman" panose="02020603050405020304" charset="0"/>
            </a:endParaRPr>
          </a:p>
          <a:p>
            <a:pPr>
              <a:lnSpc>
                <a:spcPts val="750"/>
              </a:lnSpc>
            </a:pPr>
            <a:r>
              <a:rPr lang="en-US" sz="825" dirty="0">
                <a:latin typeface="Times New Roman" panose="02020603050405020304" charset="0"/>
                <a:ea typeface="Times New Roman" panose="02020603050405020304" charset="0"/>
              </a:rPr>
              <a:t> </a:t>
            </a:r>
          </a:p>
          <a:p>
            <a:pPr>
              <a:lnSpc>
                <a:spcPts val="750"/>
              </a:lnSpc>
            </a:pPr>
            <a:r>
              <a:rPr lang="en-US" sz="825" dirty="0">
                <a:latin typeface="Times New Roman" panose="02020603050405020304" charset="0"/>
                <a:ea typeface="Times New Roman" panose="02020603050405020304" charset="0"/>
              </a:rPr>
              <a:t> </a:t>
            </a:r>
          </a:p>
          <a:p>
            <a:pPr marL="2131060" marR="2489835" algn="ctr">
              <a:spcBef>
                <a:spcPts val="110"/>
              </a:spcBef>
            </a:pPr>
            <a:r>
              <a:rPr lang="en-US" sz="1200" spc="4" dirty="0">
                <a:latin typeface="Times New Roman" panose="02020603050405020304" charset="0"/>
                <a:ea typeface="Times New Roman" panose="02020603050405020304" charset="0"/>
              </a:rPr>
              <a:t>S</a:t>
            </a:r>
            <a:r>
              <a:rPr lang="en-US" sz="1200" dirty="0">
                <a:latin typeface="Times New Roman" panose="02020603050405020304" charset="0"/>
                <a:ea typeface="Times New Roman" panose="02020603050405020304" charset="0"/>
              </a:rPr>
              <a:t>E</a:t>
            </a:r>
            <a:r>
              <a:rPr lang="en-US" sz="1200" spc="8" dirty="0">
                <a:latin typeface="Times New Roman" panose="02020603050405020304" charset="0"/>
                <a:ea typeface="Times New Roman" panose="02020603050405020304" charset="0"/>
              </a:rPr>
              <a:t>A</a:t>
            </a:r>
            <a:r>
              <a:rPr lang="en-US" sz="1200" dirty="0">
                <a:latin typeface="Times New Roman" panose="02020603050405020304" charset="0"/>
                <a:ea typeface="Times New Roman" panose="02020603050405020304" charset="0"/>
              </a:rPr>
              <a:t>L</a:t>
            </a:r>
            <a:endParaRPr lang="en-US" sz="12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657" y="934363"/>
            <a:ext cx="8806296" cy="5188856"/>
          </a:xfrm>
          <a:prstGeom prst="rect">
            <a:avLst/>
          </a:prstGeom>
        </p:spPr>
        <p:txBody>
          <a:bodyPr wrap="square">
            <a:spAutoFit/>
          </a:bodyPr>
          <a:lstStyle/>
          <a:p>
            <a:pPr marL="1820545" marR="1820545" algn="ctr">
              <a:spcBef>
                <a:spcPts val="245"/>
              </a:spcBef>
            </a:pPr>
            <a:r>
              <a:rPr lang="en-US" sz="1350" spc="4" dirty="0">
                <a:latin typeface="Times New Roman" panose="02020603050405020304" charset="0"/>
                <a:ea typeface="Times New Roman" panose="02020603050405020304" charset="0"/>
              </a:rPr>
              <a:t>A</a:t>
            </a:r>
            <a:r>
              <a:rPr lang="en-US" sz="1350" spc="-4" dirty="0">
                <a:latin typeface="Times New Roman" panose="02020603050405020304" charset="0"/>
                <a:ea typeface="Times New Roman" panose="02020603050405020304" charset="0"/>
              </a:rPr>
              <a:t>NN</a:t>
            </a:r>
            <a:r>
              <a:rPr lang="en-US" sz="1350" spc="-8" dirty="0">
                <a:latin typeface="Times New Roman" panose="02020603050405020304" charset="0"/>
                <a:ea typeface="Times New Roman" panose="02020603050405020304" charset="0"/>
              </a:rPr>
              <a:t>E</a:t>
            </a:r>
            <a:r>
              <a:rPr lang="en-US" sz="1350" spc="-4" dirty="0">
                <a:latin typeface="Times New Roman" panose="02020603050405020304" charset="0"/>
                <a:ea typeface="Times New Roman" panose="02020603050405020304" charset="0"/>
              </a:rPr>
              <a:t>X</a:t>
            </a:r>
            <a:r>
              <a:rPr lang="en-US" sz="1350" dirty="0">
                <a:latin typeface="Times New Roman" panose="02020603050405020304" charset="0"/>
                <a:ea typeface="Times New Roman" panose="02020603050405020304" charset="0"/>
              </a:rPr>
              <a:t>U</a:t>
            </a:r>
            <a:r>
              <a:rPr lang="en-US" sz="1350" spc="4" dirty="0">
                <a:latin typeface="Times New Roman" panose="02020603050405020304" charset="0"/>
                <a:ea typeface="Times New Roman" panose="02020603050405020304" charset="0"/>
              </a:rPr>
              <a:t>R</a:t>
            </a:r>
            <a:r>
              <a:rPr lang="en-US" sz="1350" dirty="0">
                <a:latin typeface="Times New Roman" panose="02020603050405020304" charset="0"/>
                <a:ea typeface="Times New Roman" panose="02020603050405020304" charset="0"/>
              </a:rPr>
              <a:t>E</a:t>
            </a:r>
            <a:r>
              <a:rPr lang="en-US" sz="1350" spc="30" dirty="0">
                <a:latin typeface="Times New Roman" panose="02020603050405020304" charset="0"/>
                <a:ea typeface="Times New Roman" panose="02020603050405020304" charset="0"/>
              </a:rPr>
              <a:t> </a:t>
            </a:r>
            <a:r>
              <a:rPr lang="en-US" sz="1350" dirty="0">
                <a:latin typeface="Times New Roman" panose="02020603050405020304" charset="0"/>
                <a:ea typeface="Times New Roman" panose="02020603050405020304" charset="0"/>
              </a:rPr>
              <a:t>–</a:t>
            </a:r>
            <a:r>
              <a:rPr lang="en-US" sz="1350" spc="-11" dirty="0">
                <a:latin typeface="Times New Roman" panose="02020603050405020304" charset="0"/>
                <a:ea typeface="Times New Roman" panose="02020603050405020304" charset="0"/>
              </a:rPr>
              <a:t> </a:t>
            </a:r>
            <a:r>
              <a:rPr lang="en-US" sz="1350" spc="-4" dirty="0">
                <a:latin typeface="Times New Roman" panose="02020603050405020304" charset="0"/>
                <a:ea typeface="Times New Roman" panose="02020603050405020304" charset="0"/>
              </a:rPr>
              <a:t>XI</a:t>
            </a:r>
            <a:r>
              <a:rPr lang="en-US" sz="1350" dirty="0">
                <a:latin typeface="Times New Roman" panose="02020603050405020304" charset="0"/>
                <a:ea typeface="Times New Roman" panose="02020603050405020304" charset="0"/>
              </a:rPr>
              <a:t>V</a:t>
            </a:r>
            <a:endParaRPr lang="en-US" sz="1050" dirty="0">
              <a:latin typeface="Times New Roman" panose="02020603050405020304" charset="0"/>
              <a:ea typeface="Times New Roman" panose="02020603050405020304" charset="0"/>
            </a:endParaRPr>
          </a:p>
          <a:p>
            <a:pPr>
              <a:lnSpc>
                <a:spcPts val="600"/>
              </a:lnSpc>
              <a:spcBef>
                <a:spcPts val="5"/>
              </a:spcBef>
            </a:pPr>
            <a:r>
              <a:rPr lang="en-US" sz="825" dirty="0">
                <a:latin typeface="Times New Roman" panose="02020603050405020304" charset="0"/>
                <a:ea typeface="Times New Roman" panose="02020603050405020304" charset="0"/>
              </a:rPr>
              <a:t> </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marL="1475740" marR="1477645" algn="ctr"/>
            <a:r>
              <a:rPr lang="en-US" dirty="0">
                <a:latin typeface="Times New Roman" panose="02020603050405020304" charset="0"/>
                <a:ea typeface="Times New Roman" panose="02020603050405020304" charset="0"/>
              </a:rPr>
              <a:t>C</a:t>
            </a:r>
            <a:r>
              <a:rPr lang="en-US" spc="-8" dirty="0">
                <a:latin typeface="Times New Roman" panose="02020603050405020304" charset="0"/>
                <a:ea typeface="Times New Roman" panose="02020603050405020304" charset="0"/>
              </a:rPr>
              <a:t>E</a:t>
            </a:r>
            <a:r>
              <a:rPr lang="en-US" spc="8" dirty="0">
                <a:latin typeface="Times New Roman" panose="02020603050405020304" charset="0"/>
                <a:ea typeface="Times New Roman" panose="02020603050405020304" charset="0"/>
              </a:rPr>
              <a:t>R</a:t>
            </a:r>
            <a:r>
              <a:rPr lang="en-US" spc="-4" dirty="0">
                <a:latin typeface="Times New Roman" panose="02020603050405020304" charset="0"/>
                <a:ea typeface="Times New Roman" panose="02020603050405020304" charset="0"/>
              </a:rPr>
              <a:t>T</a:t>
            </a:r>
            <a:r>
              <a:rPr lang="en-US" spc="8" dirty="0">
                <a:latin typeface="Times New Roman" panose="02020603050405020304" charset="0"/>
                <a:ea typeface="Times New Roman" panose="02020603050405020304" charset="0"/>
              </a:rPr>
              <a:t>IFI</a:t>
            </a:r>
            <a:r>
              <a:rPr lang="en-US" dirty="0">
                <a:latin typeface="Times New Roman" panose="02020603050405020304" charset="0"/>
                <a:ea typeface="Times New Roman" panose="02020603050405020304" charset="0"/>
              </a:rPr>
              <a:t>C</a:t>
            </a:r>
            <a:r>
              <a:rPr lang="en-US" spc="8" dirty="0">
                <a:latin typeface="Times New Roman" panose="02020603050405020304" charset="0"/>
                <a:ea typeface="Times New Roman" panose="02020603050405020304" charset="0"/>
              </a:rPr>
              <a:t>A</a:t>
            </a:r>
            <a:r>
              <a:rPr lang="en-US" spc="-4" dirty="0">
                <a:latin typeface="Times New Roman" panose="02020603050405020304" charset="0"/>
                <a:ea typeface="Times New Roman" panose="02020603050405020304" charset="0"/>
              </a:rPr>
              <a:t>T</a:t>
            </a:r>
            <a:r>
              <a:rPr lang="en-US" dirty="0">
                <a:latin typeface="Times New Roman" panose="02020603050405020304" charset="0"/>
                <a:ea typeface="Times New Roman" panose="02020603050405020304" charset="0"/>
              </a:rPr>
              <a:t>E</a:t>
            </a:r>
            <a:r>
              <a:rPr lang="en-US" spc="-41" dirty="0">
                <a:latin typeface="Times New Roman" panose="02020603050405020304" charset="0"/>
                <a:ea typeface="Times New Roman" panose="02020603050405020304" charset="0"/>
              </a:rPr>
              <a:t> </a:t>
            </a:r>
            <a:r>
              <a:rPr lang="en-US" spc="-8" dirty="0">
                <a:latin typeface="Times New Roman" panose="02020603050405020304" charset="0"/>
                <a:ea typeface="Times New Roman" panose="02020603050405020304" charset="0"/>
              </a:rPr>
              <a:t>O</a:t>
            </a:r>
            <a:r>
              <a:rPr lang="en-US" dirty="0">
                <a:latin typeface="Times New Roman" panose="02020603050405020304" charset="0"/>
                <a:ea typeface="Times New Roman" panose="02020603050405020304" charset="0"/>
              </a:rPr>
              <a:t>F</a:t>
            </a:r>
            <a:r>
              <a:rPr lang="en-US" spc="143" dirty="0">
                <a:latin typeface="Times New Roman" panose="02020603050405020304" charset="0"/>
                <a:ea typeface="Times New Roman" panose="02020603050405020304" charset="0"/>
              </a:rPr>
              <a:t> </a:t>
            </a:r>
            <a:r>
              <a:rPr lang="en-US" spc="-8" dirty="0">
                <a:latin typeface="Times New Roman" panose="02020603050405020304" charset="0"/>
                <a:ea typeface="Times New Roman" panose="02020603050405020304" charset="0"/>
              </a:rPr>
              <a:t>E</a:t>
            </a:r>
            <a:r>
              <a:rPr lang="en-US" spc="11" dirty="0">
                <a:latin typeface="Times New Roman" panose="02020603050405020304" charset="0"/>
                <a:ea typeface="Times New Roman" panose="02020603050405020304" charset="0"/>
              </a:rPr>
              <a:t>L</a:t>
            </a:r>
            <a:r>
              <a:rPr lang="en-US" spc="-8" dirty="0">
                <a:latin typeface="Times New Roman" panose="02020603050405020304" charset="0"/>
                <a:ea typeface="Times New Roman" panose="02020603050405020304" charset="0"/>
              </a:rPr>
              <a:t>E</a:t>
            </a:r>
            <a:r>
              <a:rPr lang="en-US" dirty="0">
                <a:latin typeface="Times New Roman" panose="02020603050405020304" charset="0"/>
                <a:ea typeface="Times New Roman" panose="02020603050405020304" charset="0"/>
              </a:rPr>
              <a:t>C</a:t>
            </a:r>
            <a:r>
              <a:rPr lang="en-US" spc="-4" dirty="0">
                <a:latin typeface="Times New Roman" panose="02020603050405020304" charset="0"/>
                <a:ea typeface="Times New Roman" panose="02020603050405020304" charset="0"/>
              </a:rPr>
              <a:t>T</a:t>
            </a:r>
            <a:r>
              <a:rPr lang="en-US" spc="26" dirty="0">
                <a:latin typeface="Times New Roman" panose="02020603050405020304" charset="0"/>
                <a:ea typeface="Times New Roman" panose="02020603050405020304" charset="0"/>
              </a:rPr>
              <a:t>I</a:t>
            </a:r>
            <a:r>
              <a:rPr lang="en-US" spc="-8" dirty="0">
                <a:latin typeface="Times New Roman" panose="02020603050405020304" charset="0"/>
                <a:ea typeface="Times New Roman" panose="02020603050405020304" charset="0"/>
              </a:rPr>
              <a:t>O</a:t>
            </a:r>
            <a:r>
              <a:rPr lang="en-US" dirty="0">
                <a:latin typeface="Times New Roman" panose="02020603050405020304" charset="0"/>
                <a:ea typeface="Times New Roman" panose="02020603050405020304" charset="0"/>
              </a:rPr>
              <a:t>N</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a:lnSpc>
                <a:spcPts val="750"/>
              </a:lnSpc>
              <a:spcBef>
                <a:spcPts val="70"/>
              </a:spcBef>
            </a:pPr>
            <a:r>
              <a:rPr lang="en-US" sz="1050" dirty="0">
                <a:latin typeface="Times New Roman" panose="02020603050405020304" charset="0"/>
                <a:ea typeface="Times New Roman" panose="02020603050405020304" charset="0"/>
              </a:rPr>
              <a:t> </a:t>
            </a:r>
          </a:p>
          <a:p>
            <a:pPr marL="1675765" marR="1677670" algn="ctr"/>
            <a:r>
              <a:rPr lang="en-US" sz="1500" spc="4" dirty="0">
                <a:latin typeface="Times New Roman" panose="02020603050405020304" charset="0"/>
                <a:ea typeface="Times New Roman" panose="02020603050405020304" charset="0"/>
              </a:rPr>
              <a:t>A</a:t>
            </a:r>
            <a:r>
              <a:rPr lang="en-US" sz="1500" spc="8" dirty="0">
                <a:latin typeface="Times New Roman" panose="02020603050405020304" charset="0"/>
                <a:ea typeface="Times New Roman" panose="02020603050405020304" charset="0"/>
              </a:rPr>
              <a:t>C</a:t>
            </a:r>
            <a:r>
              <a:rPr lang="en-US" sz="1500" dirty="0">
                <a:latin typeface="Times New Roman" panose="02020603050405020304" charset="0"/>
                <a:ea typeface="Times New Roman" panose="02020603050405020304" charset="0"/>
              </a:rPr>
              <a:t>K</a:t>
            </a:r>
            <a:r>
              <a:rPr lang="en-US" sz="1500" spc="-4" dirty="0">
                <a:latin typeface="Times New Roman" panose="02020603050405020304" charset="0"/>
                <a:ea typeface="Times New Roman" panose="02020603050405020304" charset="0"/>
              </a:rPr>
              <a:t>N</a:t>
            </a:r>
            <a:r>
              <a:rPr lang="en-US" sz="1500" dirty="0">
                <a:latin typeface="Times New Roman" panose="02020603050405020304" charset="0"/>
                <a:ea typeface="Times New Roman" panose="02020603050405020304" charset="0"/>
              </a:rPr>
              <a:t>O</a:t>
            </a:r>
            <a:r>
              <a:rPr lang="en-US" sz="1500" spc="-8" dirty="0">
                <a:latin typeface="Times New Roman" panose="02020603050405020304" charset="0"/>
                <a:ea typeface="Times New Roman" panose="02020603050405020304" charset="0"/>
              </a:rPr>
              <a:t>W</a:t>
            </a:r>
            <a:r>
              <a:rPr lang="en-US" sz="1500" dirty="0">
                <a:latin typeface="Times New Roman" panose="02020603050405020304" charset="0"/>
                <a:ea typeface="Times New Roman" panose="02020603050405020304" charset="0"/>
              </a:rPr>
              <a:t>L</a:t>
            </a:r>
            <a:r>
              <a:rPr lang="en-US" sz="1500" spc="-8"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D</a:t>
            </a:r>
            <a:r>
              <a:rPr lang="en-US" sz="1500" spc="8" dirty="0">
                <a:latin typeface="Times New Roman" panose="02020603050405020304" charset="0"/>
                <a:ea typeface="Times New Roman" panose="02020603050405020304" charset="0"/>
              </a:rPr>
              <a:t>G</a:t>
            </a:r>
            <a:r>
              <a:rPr lang="en-US" sz="1500" spc="-8"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M</a:t>
            </a:r>
            <a:r>
              <a:rPr lang="en-US" sz="1500" spc="-8"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N</a:t>
            </a:r>
            <a:r>
              <a:rPr lang="en-US" sz="1500" dirty="0">
                <a:latin typeface="Times New Roman" panose="02020603050405020304" charset="0"/>
                <a:ea typeface="Times New Roman" panose="02020603050405020304" charset="0"/>
              </a:rPr>
              <a:t>T</a:t>
            </a:r>
            <a:endParaRPr lang="en-US" sz="1050" dirty="0">
              <a:latin typeface="Times New Roman" panose="02020603050405020304" charset="0"/>
              <a:ea typeface="Times New Roman" panose="02020603050405020304" charset="0"/>
            </a:endParaRPr>
          </a:p>
          <a:p>
            <a:pPr>
              <a:lnSpc>
                <a:spcPts val="600"/>
              </a:lnSpc>
              <a:spcBef>
                <a:spcPts val="15"/>
              </a:spcBef>
            </a:pPr>
            <a:r>
              <a:rPr lang="en-US" sz="900" dirty="0">
                <a:latin typeface="Times New Roman" panose="02020603050405020304" charset="0"/>
                <a:ea typeface="Times New Roman" panose="02020603050405020304" charset="0"/>
              </a:rPr>
              <a:t> </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marL="46990" marR="44450" algn="ctr">
              <a:lnSpc>
                <a:spcPct val="157000"/>
              </a:lnSpc>
              <a:tabLst>
                <a:tab pos="266700" algn="l"/>
              </a:tabLst>
            </a:pPr>
            <a:r>
              <a:rPr lang="en-US" sz="1500" dirty="0">
                <a:latin typeface="Times New Roman" panose="02020603050405020304" charset="0"/>
                <a:ea typeface="Times New Roman" panose="02020603050405020304" charset="0"/>
              </a:rPr>
              <a:t>I	</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26"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dirty="0">
                <a:latin typeface="Times New Roman" panose="02020603050405020304" charset="0"/>
                <a:ea typeface="Times New Roman" panose="02020603050405020304" charset="0"/>
              </a:rPr>
              <a:t>.     </a:t>
            </a:r>
            <a:r>
              <a:rPr lang="en-US" sz="1500" spc="221"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c</a:t>
            </a:r>
            <a:r>
              <a:rPr lang="en-US" sz="1500" spc="4" dirty="0">
                <a:latin typeface="Times New Roman" panose="02020603050405020304" charset="0"/>
                <a:ea typeface="Times New Roman" panose="02020603050405020304" charset="0"/>
              </a:rPr>
              <a:t>k</a:t>
            </a:r>
            <a:r>
              <a:rPr lang="en-US" sz="1500" spc="-4" dirty="0">
                <a:latin typeface="Times New Roman" panose="02020603050405020304" charset="0"/>
                <a:ea typeface="Times New Roman" panose="02020603050405020304" charset="0"/>
              </a:rPr>
              <a:t>n</a:t>
            </a:r>
            <a:r>
              <a:rPr lang="en-US" sz="1500" spc="-8" dirty="0">
                <a:latin typeface="Times New Roman" panose="02020603050405020304" charset="0"/>
                <a:ea typeface="Times New Roman" panose="02020603050405020304" charset="0"/>
              </a:rPr>
              <a:t>o</a:t>
            </a:r>
            <a:r>
              <a:rPr lang="en-US" sz="1500" spc="4" dirty="0">
                <a:latin typeface="Times New Roman" panose="02020603050405020304" charset="0"/>
                <a:ea typeface="Times New Roman" panose="02020603050405020304" charset="0"/>
              </a:rPr>
              <a:t>w</a:t>
            </a:r>
            <a:r>
              <a:rPr lang="en-US" sz="1500" spc="-8" dirty="0">
                <a:latin typeface="Times New Roman" panose="02020603050405020304" charset="0"/>
                <a:ea typeface="Times New Roman" panose="02020603050405020304" charset="0"/>
              </a:rPr>
              <a:t>l</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d</a:t>
            </a:r>
            <a:r>
              <a:rPr lang="en-US" sz="1500" spc="8" dirty="0">
                <a:latin typeface="Times New Roman" panose="02020603050405020304" charset="0"/>
                <a:ea typeface="Times New Roman" panose="02020603050405020304" charset="0"/>
              </a:rPr>
              <a:t>g</a:t>
            </a:r>
            <a:r>
              <a:rPr lang="en-US" sz="1500" dirty="0">
                <a:latin typeface="Times New Roman" panose="02020603050405020304" charset="0"/>
                <a:ea typeface="Times New Roman" panose="02020603050405020304" charset="0"/>
              </a:rPr>
              <a:t>e </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c</a:t>
            </a:r>
            <a:r>
              <a:rPr lang="en-US" sz="1500" spc="4" dirty="0">
                <a:latin typeface="Times New Roman" panose="02020603050405020304" charset="0"/>
                <a:ea typeface="Times New Roman" panose="02020603050405020304" charset="0"/>
              </a:rPr>
              <a:t>e</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p</a:t>
            </a:r>
            <a:r>
              <a:rPr lang="en-US" sz="1500" dirty="0">
                <a:latin typeface="Times New Roman" panose="02020603050405020304" charset="0"/>
                <a:ea typeface="Times New Roman" panose="02020603050405020304" charset="0"/>
              </a:rPr>
              <a:t>t  </a:t>
            </a:r>
            <a:r>
              <a:rPr lang="en-US" sz="1500" spc="15"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o</a:t>
            </a:r>
            <a:r>
              <a:rPr lang="en-US" sz="1500" dirty="0">
                <a:latin typeface="Times New Roman" panose="02020603050405020304" charset="0"/>
                <a:ea typeface="Times New Roman" panose="02020603050405020304" charset="0"/>
              </a:rPr>
              <a:t>f </a:t>
            </a:r>
            <a:r>
              <a:rPr lang="en-US" sz="1500" spc="206"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h</a:t>
            </a:r>
            <a:r>
              <a:rPr lang="en-US" sz="1500" dirty="0">
                <a:latin typeface="Times New Roman" panose="02020603050405020304" charset="0"/>
                <a:ea typeface="Times New Roman" panose="02020603050405020304" charset="0"/>
              </a:rPr>
              <a:t>e  </a:t>
            </a:r>
            <a:r>
              <a:rPr lang="en-US" sz="1500" spc="131"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c</a:t>
            </a:r>
            <a:r>
              <a:rPr lang="en-US" sz="1500" spc="4" dirty="0">
                <a:latin typeface="Times New Roman" panose="02020603050405020304" charset="0"/>
                <a:ea typeface="Times New Roman" panose="02020603050405020304" charset="0"/>
              </a:rPr>
              <a:t>e</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t</a:t>
            </a:r>
            <a:r>
              <a:rPr lang="en-US" sz="1500" spc="-8" dirty="0">
                <a:latin typeface="Times New Roman" panose="02020603050405020304" charset="0"/>
                <a:ea typeface="Times New Roman" panose="02020603050405020304" charset="0"/>
              </a:rPr>
              <a:t>i</a:t>
            </a:r>
            <a:r>
              <a:rPr lang="en-US" sz="1500" spc="15" dirty="0">
                <a:latin typeface="Times New Roman" panose="02020603050405020304" charset="0"/>
                <a:ea typeface="Times New Roman" panose="02020603050405020304" charset="0"/>
              </a:rPr>
              <a:t>f</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c</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t</a:t>
            </a:r>
            <a:r>
              <a:rPr lang="en-US" sz="1500" dirty="0">
                <a:latin typeface="Times New Roman" panose="02020603050405020304" charset="0"/>
                <a:ea typeface="Times New Roman" panose="02020603050405020304" charset="0"/>
              </a:rPr>
              <a:t>e  </a:t>
            </a:r>
            <a:r>
              <a:rPr lang="en-US" sz="1500" spc="-8" dirty="0">
                <a:latin typeface="Times New Roman" panose="02020603050405020304" charset="0"/>
                <a:ea typeface="Times New Roman" panose="02020603050405020304" charset="0"/>
              </a:rPr>
              <a:t> </a:t>
            </a:r>
            <a:r>
              <a:rPr lang="en-US" sz="1500" spc="11" dirty="0">
                <a:latin typeface="Times New Roman" panose="02020603050405020304" charset="0"/>
                <a:ea typeface="Times New Roman" panose="02020603050405020304" charset="0"/>
              </a:rPr>
              <a:t>o</a:t>
            </a:r>
            <a:r>
              <a:rPr lang="en-US" sz="1500" dirty="0">
                <a:latin typeface="Times New Roman" panose="02020603050405020304" charset="0"/>
                <a:ea typeface="Times New Roman" panose="02020603050405020304" charset="0"/>
              </a:rPr>
              <a:t>f </a:t>
            </a:r>
            <a:r>
              <a:rPr lang="en-US" sz="1500" spc="206"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e</a:t>
            </a:r>
            <a:r>
              <a:rPr lang="en-US" sz="1500" spc="-8" dirty="0">
                <a:latin typeface="Times New Roman" panose="02020603050405020304" charset="0"/>
                <a:ea typeface="Times New Roman" panose="02020603050405020304" charset="0"/>
              </a:rPr>
              <a:t>l</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c</a:t>
            </a:r>
            <a:r>
              <a:rPr lang="en-US" sz="1500" spc="23" dirty="0">
                <a:latin typeface="Times New Roman" panose="02020603050405020304" charset="0"/>
                <a:ea typeface="Times New Roman" panose="02020603050405020304" charset="0"/>
              </a:rPr>
              <a:t>t</a:t>
            </a:r>
            <a:r>
              <a:rPr lang="en-US" sz="1500" spc="-8" dirty="0">
                <a:latin typeface="Times New Roman" panose="02020603050405020304" charset="0"/>
                <a:ea typeface="Times New Roman" panose="02020603050405020304" charset="0"/>
              </a:rPr>
              <a:t>io</a:t>
            </a:r>
            <a:r>
              <a:rPr lang="en-US" sz="1500" dirty="0">
                <a:latin typeface="Times New Roman" panose="02020603050405020304" charset="0"/>
                <a:ea typeface="Times New Roman" panose="02020603050405020304" charset="0"/>
              </a:rPr>
              <a:t>n  </a:t>
            </a:r>
            <a:r>
              <a:rPr lang="en-US" sz="1500" spc="4"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i</a:t>
            </a:r>
            <a:r>
              <a:rPr lang="en-US" sz="1500" dirty="0">
                <a:latin typeface="Times New Roman" panose="02020603050405020304" charset="0"/>
                <a:ea typeface="Times New Roman" panose="02020603050405020304" charset="0"/>
              </a:rPr>
              <a:t>n  </a:t>
            </a:r>
            <a:r>
              <a:rPr lang="en-US" sz="1500" spc="38"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F</a:t>
            </a:r>
            <a:r>
              <a:rPr lang="en-US" sz="1500" spc="11" dirty="0">
                <a:latin typeface="Times New Roman" panose="02020603050405020304" charset="0"/>
                <a:ea typeface="Times New Roman" panose="02020603050405020304" charset="0"/>
              </a:rPr>
              <a:t>o</a:t>
            </a:r>
            <a:r>
              <a:rPr lang="en-US" sz="1500" spc="-8" dirty="0">
                <a:latin typeface="Times New Roman" panose="02020603050405020304" charset="0"/>
                <a:ea typeface="Times New Roman" panose="02020603050405020304" charset="0"/>
              </a:rPr>
              <a:t>r</a:t>
            </a:r>
            <a:r>
              <a:rPr lang="en-US" sz="1500" dirty="0">
                <a:latin typeface="Times New Roman" panose="02020603050405020304" charset="0"/>
                <a:ea typeface="Times New Roman" panose="02020603050405020304" charset="0"/>
              </a:rPr>
              <a:t>m  </a:t>
            </a:r>
            <a:r>
              <a:rPr lang="en-US" sz="1500" spc="56"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2</a:t>
            </a:r>
            <a:r>
              <a:rPr lang="en-US" sz="1500" dirty="0">
                <a:latin typeface="Times New Roman" panose="02020603050405020304" charset="0"/>
                <a:ea typeface="Times New Roman" panose="02020603050405020304" charset="0"/>
              </a:rPr>
              <a:t>2  </a:t>
            </a:r>
            <a:r>
              <a:rPr lang="en-US" sz="1500" spc="11" dirty="0">
                <a:latin typeface="Times New Roman" panose="02020603050405020304" charset="0"/>
                <a:ea typeface="Times New Roman" panose="02020603050405020304" charset="0"/>
              </a:rPr>
              <a:t> i</a:t>
            </a:r>
            <a:r>
              <a:rPr lang="en-US" sz="1500" dirty="0">
                <a:latin typeface="Times New Roman" panose="02020603050405020304" charset="0"/>
                <a:ea typeface="Times New Roman" panose="02020603050405020304" charset="0"/>
              </a:rPr>
              <a:t>n  </a:t>
            </a:r>
            <a:r>
              <a:rPr lang="en-US" sz="1500" spc="19"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e</a:t>
            </a:r>
            <a:r>
              <a:rPr lang="en-US" sz="1500" spc="8" dirty="0">
                <a:latin typeface="Times New Roman" panose="02020603050405020304" charset="0"/>
                <a:ea typeface="Times New Roman" panose="02020603050405020304" charset="0"/>
              </a:rPr>
              <a:t>s</a:t>
            </a:r>
            <a:r>
              <a:rPr lang="en-US" sz="1500" spc="-4" dirty="0">
                <a:latin typeface="Times New Roman" panose="02020603050405020304" charset="0"/>
                <a:ea typeface="Times New Roman" panose="02020603050405020304" charset="0"/>
              </a:rPr>
              <a:t>p</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c</a:t>
            </a:r>
            <a:r>
              <a:rPr lang="en-US" sz="1500" dirty="0">
                <a:latin typeface="Times New Roman" panose="02020603050405020304" charset="0"/>
                <a:ea typeface="Times New Roman" panose="02020603050405020304" charset="0"/>
              </a:rPr>
              <a:t>t  </a:t>
            </a:r>
            <a:r>
              <a:rPr lang="en-US" sz="1500" spc="176"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o</a:t>
            </a:r>
            <a:r>
              <a:rPr lang="en-US" sz="1500" dirty="0">
                <a:latin typeface="Times New Roman" panose="02020603050405020304" charset="0"/>
                <a:ea typeface="Times New Roman" panose="02020603050405020304" charset="0"/>
              </a:rPr>
              <a:t>f </a:t>
            </a:r>
            <a:r>
              <a:rPr lang="en-US" sz="1500" spc="206"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my </a:t>
            </a:r>
            <a:r>
              <a:rPr lang="en-US" sz="1500" spc="195" dirty="0">
                <a:latin typeface="Times New Roman" panose="02020603050405020304" charset="0"/>
                <a:ea typeface="Times New Roman" panose="02020603050405020304" charset="0"/>
              </a:rPr>
              <a:t> </a:t>
            </a:r>
            <a:r>
              <a:rPr lang="en-US" sz="1500" spc="23" dirty="0">
                <a:latin typeface="Times New Roman" panose="02020603050405020304" charset="0"/>
                <a:ea typeface="Times New Roman" panose="02020603050405020304" charset="0"/>
              </a:rPr>
              <a:t>e</a:t>
            </a:r>
            <a:r>
              <a:rPr lang="en-US" sz="1500" spc="-8" dirty="0">
                <a:latin typeface="Times New Roman" panose="02020603050405020304" charset="0"/>
                <a:ea typeface="Times New Roman" panose="02020603050405020304" charset="0"/>
              </a:rPr>
              <a:t>l</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c</a:t>
            </a:r>
            <a:r>
              <a:rPr lang="en-US" sz="1500" spc="4" dirty="0">
                <a:latin typeface="Times New Roman" panose="02020603050405020304" charset="0"/>
                <a:ea typeface="Times New Roman" panose="02020603050405020304" charset="0"/>
              </a:rPr>
              <a:t>t</a:t>
            </a:r>
            <a:r>
              <a:rPr lang="en-US" sz="1500" spc="-8" dirty="0">
                <a:latin typeface="Times New Roman" panose="02020603050405020304" charset="0"/>
                <a:ea typeface="Times New Roman" panose="02020603050405020304" charset="0"/>
              </a:rPr>
              <a:t>io</a:t>
            </a:r>
            <a:r>
              <a:rPr lang="en-US" sz="1500" dirty="0">
                <a:latin typeface="Times New Roman" panose="02020603050405020304" charset="0"/>
                <a:ea typeface="Times New Roman" panose="02020603050405020304" charset="0"/>
              </a:rPr>
              <a:t>n  </a:t>
            </a:r>
            <a:r>
              <a:rPr lang="en-US" sz="1500" spc="4" dirty="0">
                <a:latin typeface="Times New Roman" panose="02020603050405020304" charset="0"/>
                <a:ea typeface="Times New Roman" panose="02020603050405020304" charset="0"/>
              </a:rPr>
              <a:t> t</a:t>
            </a:r>
            <a:r>
              <a:rPr lang="en-US" sz="1500" dirty="0">
                <a:latin typeface="Times New Roman" panose="02020603050405020304" charset="0"/>
                <a:ea typeface="Times New Roman" panose="02020603050405020304" charset="0"/>
              </a:rPr>
              <a:t>o</a:t>
            </a:r>
            <a:endParaRPr lang="en-US" sz="1050" dirty="0">
              <a:latin typeface="Times New Roman" panose="02020603050405020304" charset="0"/>
              <a:ea typeface="Times New Roman" panose="02020603050405020304" charset="0"/>
            </a:endParaRPr>
          </a:p>
          <a:p>
            <a:pPr marL="39370" marR="39370" algn="ctr">
              <a:spcBef>
                <a:spcPts val="40"/>
              </a:spcBef>
            </a:pP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dirty="0">
                <a:latin typeface="Times New Roman" panose="02020603050405020304" charset="0"/>
                <a:ea typeface="Times New Roman" panose="02020603050405020304" charset="0"/>
              </a:rPr>
              <a:t>.    </a:t>
            </a:r>
            <a:r>
              <a:rPr lang="en-US" sz="1500" spc="124"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f</a:t>
            </a:r>
            <a:r>
              <a:rPr lang="en-US" sz="1500" spc="-8" dirty="0">
                <a:latin typeface="Times New Roman" panose="02020603050405020304" charset="0"/>
                <a:ea typeface="Times New Roman" panose="02020603050405020304" charset="0"/>
              </a:rPr>
              <a:t>ro</a:t>
            </a:r>
            <a:r>
              <a:rPr lang="en-US" sz="1500" dirty="0">
                <a:latin typeface="Times New Roman" panose="02020603050405020304" charset="0"/>
                <a:ea typeface="Times New Roman" panose="02020603050405020304" charset="0"/>
              </a:rPr>
              <a:t>m    </a:t>
            </a:r>
            <a:r>
              <a:rPr lang="en-US" sz="1500" spc="143"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26"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dirty="0">
                <a:latin typeface="Times New Roman" panose="02020603050405020304" charset="0"/>
                <a:ea typeface="Times New Roman" panose="02020603050405020304" charset="0"/>
              </a:rPr>
              <a:t>.    </a:t>
            </a:r>
            <a:r>
              <a:rPr lang="en-US" sz="1500" spc="124"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c</a:t>
            </a:r>
            <a:r>
              <a:rPr lang="en-US" sz="1500" spc="-8" dirty="0">
                <a:latin typeface="Times New Roman" panose="02020603050405020304" charset="0"/>
                <a:ea typeface="Times New Roman" panose="02020603050405020304" charset="0"/>
              </a:rPr>
              <a:t>o</a:t>
            </a:r>
            <a:r>
              <a:rPr lang="en-US" sz="1500" spc="-4" dirty="0">
                <a:latin typeface="Times New Roman" panose="02020603050405020304" charset="0"/>
                <a:ea typeface="Times New Roman" panose="02020603050405020304" charset="0"/>
              </a:rPr>
              <a:t>n</a:t>
            </a:r>
            <a:r>
              <a:rPr lang="en-US" sz="1500" spc="8" dirty="0">
                <a:latin typeface="Times New Roman" panose="02020603050405020304" charset="0"/>
                <a:ea typeface="Times New Roman" panose="02020603050405020304" charset="0"/>
              </a:rPr>
              <a:t>s</a:t>
            </a:r>
            <a:r>
              <a:rPr lang="en-US" sz="1500" spc="4" dirty="0">
                <a:latin typeface="Times New Roman" panose="02020603050405020304" charset="0"/>
                <a:ea typeface="Times New Roman" panose="02020603050405020304" charset="0"/>
              </a:rPr>
              <a:t>t</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u</a:t>
            </a:r>
            <a:r>
              <a:rPr lang="en-US" sz="1500" spc="4" dirty="0">
                <a:latin typeface="Times New Roman" panose="02020603050405020304" charset="0"/>
                <a:ea typeface="Times New Roman" panose="02020603050405020304" charset="0"/>
              </a:rPr>
              <a:t>e</a:t>
            </a:r>
            <a:r>
              <a:rPr lang="en-US" sz="1500" spc="-4" dirty="0">
                <a:latin typeface="Times New Roman" panose="02020603050405020304" charset="0"/>
                <a:ea typeface="Times New Roman" panose="02020603050405020304" charset="0"/>
              </a:rPr>
              <a:t>nc</a:t>
            </a:r>
            <a:r>
              <a:rPr lang="en-US" sz="1500" spc="8" dirty="0">
                <a:latin typeface="Times New Roman" panose="02020603050405020304" charset="0"/>
                <a:ea typeface="Times New Roman" panose="02020603050405020304" charset="0"/>
              </a:rPr>
              <a:t>y</a:t>
            </a:r>
            <a:r>
              <a:rPr lang="en-US" sz="1500" dirty="0">
                <a:latin typeface="Times New Roman" panose="02020603050405020304" charset="0"/>
                <a:ea typeface="Times New Roman" panose="02020603050405020304" charset="0"/>
              </a:rPr>
              <a:t>,    </a:t>
            </a:r>
            <a:r>
              <a:rPr lang="en-US" sz="1500" spc="109"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d</a:t>
            </a:r>
            <a:r>
              <a:rPr lang="en-US" sz="1500" spc="4" dirty="0">
                <a:latin typeface="Times New Roman" panose="02020603050405020304" charset="0"/>
                <a:ea typeface="Times New Roman" panose="02020603050405020304" charset="0"/>
              </a:rPr>
              <a:t>e</a:t>
            </a:r>
            <a:r>
              <a:rPr lang="en-US" sz="1500" spc="15" dirty="0">
                <a:latin typeface="Times New Roman" panose="02020603050405020304" charset="0"/>
                <a:ea typeface="Times New Roman" panose="02020603050405020304" charset="0"/>
              </a:rPr>
              <a:t>c</a:t>
            </a:r>
            <a:r>
              <a:rPr lang="en-US" sz="1500" spc="-8" dirty="0">
                <a:latin typeface="Times New Roman" panose="02020603050405020304" charset="0"/>
                <a:ea typeface="Times New Roman" panose="02020603050405020304" charset="0"/>
              </a:rPr>
              <a:t>l</a:t>
            </a:r>
            <a:r>
              <a:rPr lang="en-US" sz="1500" dirty="0">
                <a:latin typeface="Times New Roman" panose="02020603050405020304" charset="0"/>
                <a:ea typeface="Times New Roman" panose="02020603050405020304" charset="0"/>
              </a:rPr>
              <a:t>a</a:t>
            </a:r>
            <a:r>
              <a:rPr lang="en-US" sz="1500" spc="-8" dirty="0">
                <a:latin typeface="Times New Roman" panose="02020603050405020304" charset="0"/>
                <a:ea typeface="Times New Roman" panose="02020603050405020304" charset="0"/>
              </a:rPr>
              <a:t>r</a:t>
            </a:r>
            <a:r>
              <a:rPr lang="en-US" sz="1500" spc="15" dirty="0">
                <a:latin typeface="Times New Roman" panose="02020603050405020304" charset="0"/>
                <a:ea typeface="Times New Roman" panose="02020603050405020304" charset="0"/>
              </a:rPr>
              <a:t>e</a:t>
            </a:r>
            <a:r>
              <a:rPr lang="en-US" sz="1500" dirty="0">
                <a:latin typeface="Times New Roman" panose="02020603050405020304" charset="0"/>
                <a:ea typeface="Times New Roman" panose="02020603050405020304" charset="0"/>
              </a:rPr>
              <a:t>d     </a:t>
            </a:r>
            <a:r>
              <a:rPr lang="en-US" sz="1500" spc="-94"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o</a:t>
            </a:r>
            <a:r>
              <a:rPr lang="en-US" sz="1500" dirty="0">
                <a:latin typeface="Times New Roman" panose="02020603050405020304" charset="0"/>
                <a:ea typeface="Times New Roman" panose="02020603050405020304" charset="0"/>
              </a:rPr>
              <a:t>n</a:t>
            </a:r>
            <a:endParaRPr lang="en-US" sz="1050" dirty="0">
              <a:latin typeface="Times New Roman" panose="02020603050405020304" charset="0"/>
              <a:ea typeface="Times New Roman" panose="02020603050405020304" charset="0"/>
            </a:endParaRPr>
          </a:p>
          <a:p>
            <a:pPr>
              <a:lnSpc>
                <a:spcPts val="600"/>
              </a:lnSpc>
              <a:spcBef>
                <a:spcPts val="5"/>
              </a:spcBef>
            </a:pPr>
            <a:r>
              <a:rPr lang="en-US" sz="825" dirty="0">
                <a:latin typeface="Times New Roman" panose="02020603050405020304" charset="0"/>
                <a:ea typeface="Times New Roman" panose="02020603050405020304" charset="0"/>
              </a:rPr>
              <a:t> </a:t>
            </a:r>
            <a:endParaRPr lang="en-US" sz="1050" dirty="0">
              <a:latin typeface="Times New Roman" panose="02020603050405020304" charset="0"/>
              <a:ea typeface="Times New Roman" panose="02020603050405020304" charset="0"/>
            </a:endParaRPr>
          </a:p>
          <a:p>
            <a:pPr marL="57150"/>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dirty="0">
                <a:latin typeface="Times New Roman" panose="02020603050405020304" charset="0"/>
                <a:ea typeface="Times New Roman" panose="02020603050405020304" charset="0"/>
              </a:rPr>
              <a:t>.</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975"/>
              </a:lnSpc>
              <a:spcBef>
                <a:spcPts val="5"/>
              </a:spcBef>
            </a:pPr>
            <a:r>
              <a:rPr lang="en-US" dirty="0">
                <a:latin typeface="Times New Roman" panose="02020603050405020304" charset="0"/>
                <a:ea typeface="Times New Roman" panose="02020603050405020304" charset="0"/>
              </a:rPr>
              <a:t> </a:t>
            </a:r>
            <a:endParaRPr lang="en-US" sz="1050" dirty="0">
              <a:latin typeface="Times New Roman" panose="02020603050405020304" charset="0"/>
              <a:ea typeface="Times New Roman" panose="02020603050405020304" charset="0"/>
            </a:endParaRPr>
          </a:p>
          <a:p>
            <a:pPr marL="85725" marR="407035" indent="-26035">
              <a:lnSpc>
                <a:spcPct val="105000"/>
              </a:lnSpc>
            </a:pPr>
            <a:r>
              <a:rPr lang="en-US" sz="1500" spc="4" dirty="0">
                <a:latin typeface="Times New Roman" panose="02020603050405020304" charset="0"/>
                <a:ea typeface="Times New Roman" panose="02020603050405020304" charset="0"/>
              </a:rPr>
              <a:t>D</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t</a:t>
            </a:r>
            <a:r>
              <a:rPr lang="en-US" sz="1500" dirty="0">
                <a:latin typeface="Times New Roman" panose="02020603050405020304" charset="0"/>
                <a:ea typeface="Times New Roman" panose="02020603050405020304" charset="0"/>
              </a:rPr>
              <a:t>e</a:t>
            </a:r>
            <a:r>
              <a:rPr lang="en-US" sz="1500" spc="11"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spc="8" dirty="0">
                <a:latin typeface="Times New Roman" panose="02020603050405020304" charset="0"/>
                <a:ea typeface="Times New Roman" panose="02020603050405020304" charset="0"/>
              </a:rPr>
              <a:t>..</a:t>
            </a:r>
            <a:r>
              <a:rPr lang="en-US" sz="1500" spc="-11" dirty="0">
                <a:latin typeface="Times New Roman" panose="02020603050405020304" charset="0"/>
                <a:ea typeface="Times New Roman" panose="02020603050405020304" charset="0"/>
              </a:rPr>
              <a:t>.</a:t>
            </a:r>
            <a:r>
              <a:rPr lang="en-US" sz="1500" dirty="0">
                <a:latin typeface="Times New Roman" panose="02020603050405020304" charset="0"/>
                <a:ea typeface="Times New Roman" panose="02020603050405020304" charset="0"/>
              </a:rPr>
              <a:t>.                                                   </a:t>
            </a:r>
            <a:r>
              <a:rPr lang="en-US" sz="1500" spc="11"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S</a:t>
            </a:r>
            <a:r>
              <a:rPr lang="en-US" sz="1500" spc="-8" dirty="0">
                <a:latin typeface="Times New Roman" panose="02020603050405020304" charset="0"/>
                <a:ea typeface="Times New Roman" panose="02020603050405020304" charset="0"/>
              </a:rPr>
              <a:t>i</a:t>
            </a:r>
            <a:r>
              <a:rPr lang="en-US" sz="1500" spc="8" dirty="0">
                <a:latin typeface="Times New Roman" panose="02020603050405020304" charset="0"/>
                <a:ea typeface="Times New Roman" panose="02020603050405020304" charset="0"/>
              </a:rPr>
              <a:t>g</a:t>
            </a:r>
            <a:r>
              <a:rPr lang="en-US" sz="1500" spc="-4" dirty="0">
                <a:latin typeface="Times New Roman" panose="02020603050405020304" charset="0"/>
                <a:ea typeface="Times New Roman" panose="02020603050405020304" charset="0"/>
              </a:rPr>
              <a:t>n</a:t>
            </a:r>
            <a:r>
              <a:rPr lang="en-US" sz="1500" spc="15"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u</a:t>
            </a:r>
            <a:r>
              <a:rPr lang="en-US" sz="1500" spc="-8" dirty="0">
                <a:latin typeface="Times New Roman" panose="02020603050405020304" charset="0"/>
                <a:ea typeface="Times New Roman" panose="02020603050405020304" charset="0"/>
              </a:rPr>
              <a:t>r</a:t>
            </a:r>
            <a:r>
              <a:rPr lang="en-US" sz="1500" dirty="0">
                <a:latin typeface="Times New Roman" panose="02020603050405020304" charset="0"/>
                <a:ea typeface="Times New Roman" panose="02020603050405020304" charset="0"/>
              </a:rPr>
              <a:t>e</a:t>
            </a:r>
            <a:r>
              <a:rPr lang="en-US" sz="1500" spc="-23"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o</a:t>
            </a:r>
            <a:r>
              <a:rPr lang="en-US" sz="1500" dirty="0">
                <a:latin typeface="Times New Roman" panose="02020603050405020304" charset="0"/>
                <a:ea typeface="Times New Roman" panose="02020603050405020304" charset="0"/>
              </a:rPr>
              <a:t>f</a:t>
            </a:r>
            <a:r>
              <a:rPr lang="en-US" sz="1500" spc="-19"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h</a:t>
            </a:r>
            <a:r>
              <a:rPr lang="en-US" sz="1500" dirty="0">
                <a:latin typeface="Times New Roman" panose="02020603050405020304" charset="0"/>
                <a:ea typeface="Times New Roman" panose="02020603050405020304" charset="0"/>
              </a:rPr>
              <a:t>e</a:t>
            </a:r>
            <a:r>
              <a:rPr lang="en-US" sz="1500" spc="98" dirty="0">
                <a:latin typeface="Times New Roman" panose="02020603050405020304" charset="0"/>
                <a:ea typeface="Times New Roman" panose="02020603050405020304" charset="0"/>
              </a:rPr>
              <a:t> </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et</a:t>
            </a:r>
            <a:r>
              <a:rPr lang="en-US" sz="1500" spc="11" dirty="0">
                <a:latin typeface="Times New Roman" panose="02020603050405020304" charset="0"/>
                <a:ea typeface="Times New Roman" panose="02020603050405020304" charset="0"/>
              </a:rPr>
              <a:t>u</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n</a:t>
            </a:r>
            <a:r>
              <a:rPr lang="en-US" sz="1500" spc="4" dirty="0">
                <a:latin typeface="Times New Roman" panose="02020603050405020304" charset="0"/>
                <a:ea typeface="Times New Roman" panose="02020603050405020304" charset="0"/>
              </a:rPr>
              <a:t>e</a:t>
            </a:r>
            <a:r>
              <a:rPr lang="en-US" sz="1500" dirty="0">
                <a:latin typeface="Times New Roman" panose="02020603050405020304" charset="0"/>
                <a:ea typeface="Times New Roman" panose="02020603050405020304" charset="0"/>
              </a:rPr>
              <a:t>d </a:t>
            </a:r>
            <a:r>
              <a:rPr lang="en-US" sz="1500" spc="-4" dirty="0">
                <a:latin typeface="Times New Roman" panose="02020603050405020304" charset="0"/>
                <a:ea typeface="Times New Roman" panose="02020603050405020304" charset="0"/>
              </a:rPr>
              <a:t>c</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nd</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d</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t</a:t>
            </a:r>
            <a:r>
              <a:rPr lang="en-US" sz="1500" dirty="0">
                <a:latin typeface="Times New Roman" panose="02020603050405020304" charset="0"/>
                <a:ea typeface="Times New Roman" panose="02020603050405020304" charset="0"/>
              </a:rPr>
              <a:t>e</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a:lnSpc>
                <a:spcPts val="975"/>
              </a:lnSpc>
              <a:spcBef>
                <a:spcPts val="70"/>
              </a:spcBef>
            </a:pPr>
            <a:r>
              <a:rPr lang="en-US" dirty="0">
                <a:latin typeface="Times New Roman" panose="02020603050405020304" charset="0"/>
                <a:ea typeface="Times New Roman" panose="02020603050405020304" charset="0"/>
              </a:rPr>
              <a:t> </a:t>
            </a:r>
            <a:endParaRPr lang="en-US" sz="1050" dirty="0">
              <a:latin typeface="Times New Roman" panose="02020603050405020304" charset="0"/>
              <a:ea typeface="Times New Roman" panose="02020603050405020304" charset="0"/>
            </a:endParaRPr>
          </a:p>
          <a:p>
            <a:pPr marL="59690"/>
            <a:r>
              <a:rPr lang="en-US" sz="1500" spc="4" dirty="0">
                <a:latin typeface="Times New Roman" panose="02020603050405020304" charset="0"/>
                <a:ea typeface="Times New Roman" panose="02020603050405020304" charset="0"/>
              </a:rPr>
              <a:t>Atte</a:t>
            </a:r>
            <a:r>
              <a:rPr lang="en-US" sz="1500" spc="8" dirty="0">
                <a:latin typeface="Times New Roman" panose="02020603050405020304" charset="0"/>
                <a:ea typeface="Times New Roman" panose="02020603050405020304" charset="0"/>
              </a:rPr>
              <a:t>s</a:t>
            </a:r>
            <a:r>
              <a:rPr lang="en-US" sz="1500" spc="-15"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e</a:t>
            </a:r>
            <a:r>
              <a:rPr lang="en-US" sz="1500" dirty="0">
                <a:latin typeface="Times New Roman" panose="02020603050405020304" charset="0"/>
                <a:ea typeface="Times New Roman" panose="02020603050405020304" charset="0"/>
              </a:rPr>
              <a:t>d</a:t>
            </a:r>
            <a:r>
              <a:rPr lang="en-US" sz="1500" spc="-34"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a</a:t>
            </a:r>
            <a:r>
              <a:rPr lang="en-US" sz="1500" spc="-4" dirty="0">
                <a:latin typeface="Times New Roman" panose="02020603050405020304" charset="0"/>
                <a:ea typeface="Times New Roman" panose="02020603050405020304" charset="0"/>
              </a:rPr>
              <a:t>n</a:t>
            </a:r>
            <a:r>
              <a:rPr lang="en-US" sz="1500" dirty="0">
                <a:latin typeface="Times New Roman" panose="02020603050405020304" charset="0"/>
                <a:ea typeface="Times New Roman" panose="02020603050405020304" charset="0"/>
              </a:rPr>
              <a:t>d</a:t>
            </a:r>
            <a:r>
              <a:rPr lang="en-US" sz="1500" spc="45"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f</a:t>
            </a:r>
            <a:r>
              <a:rPr lang="en-US" sz="1500" spc="11" dirty="0">
                <a:latin typeface="Times New Roman" panose="02020603050405020304" charset="0"/>
                <a:ea typeface="Times New Roman" panose="02020603050405020304" charset="0"/>
              </a:rPr>
              <a:t>o</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w</a:t>
            </a:r>
            <a:r>
              <a:rPr lang="en-US" sz="1500" dirty="0">
                <a:latin typeface="Times New Roman" panose="02020603050405020304" charset="0"/>
                <a:ea typeface="Times New Roman" panose="02020603050405020304" charset="0"/>
              </a:rPr>
              <a:t>a</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d</a:t>
            </a:r>
            <a:r>
              <a:rPr lang="en-US" sz="1500" spc="4" dirty="0">
                <a:latin typeface="Times New Roman" panose="02020603050405020304" charset="0"/>
                <a:ea typeface="Times New Roman" panose="02020603050405020304" charset="0"/>
              </a:rPr>
              <a:t>e</a:t>
            </a:r>
            <a:r>
              <a:rPr lang="en-US" sz="1500" dirty="0">
                <a:latin typeface="Times New Roman" panose="02020603050405020304" charset="0"/>
                <a:ea typeface="Times New Roman" panose="02020603050405020304" charset="0"/>
              </a:rPr>
              <a:t>d</a:t>
            </a:r>
            <a:r>
              <a:rPr lang="en-US" sz="1500" spc="116"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t</a:t>
            </a:r>
            <a:r>
              <a:rPr lang="en-US" sz="1500" dirty="0">
                <a:latin typeface="Times New Roman" panose="02020603050405020304" charset="0"/>
                <a:ea typeface="Times New Roman" panose="02020603050405020304" charset="0"/>
              </a:rPr>
              <a:t>o</a:t>
            </a:r>
            <a:r>
              <a:rPr lang="en-US" sz="1500" spc="38" dirty="0">
                <a:latin typeface="Times New Roman" panose="02020603050405020304" charset="0"/>
                <a:ea typeface="Times New Roman" panose="02020603050405020304" charset="0"/>
              </a:rPr>
              <a:t> </a:t>
            </a:r>
            <a:r>
              <a:rPr lang="en-US" sz="1500" spc="4" dirty="0">
                <a:latin typeface="Times New Roman" panose="02020603050405020304" charset="0"/>
                <a:ea typeface="Times New Roman" panose="02020603050405020304" charset="0"/>
              </a:rPr>
              <a:t>t</a:t>
            </a:r>
            <a:r>
              <a:rPr lang="en-US" sz="1500" spc="-4" dirty="0">
                <a:latin typeface="Times New Roman" panose="02020603050405020304" charset="0"/>
                <a:ea typeface="Times New Roman" panose="02020603050405020304" charset="0"/>
              </a:rPr>
              <a:t>h</a:t>
            </a:r>
            <a:r>
              <a:rPr lang="en-US" sz="1500" dirty="0">
                <a:latin typeface="Times New Roman" panose="02020603050405020304" charset="0"/>
                <a:ea typeface="Times New Roman" panose="02020603050405020304" charset="0"/>
              </a:rPr>
              <a:t>e</a:t>
            </a:r>
            <a:r>
              <a:rPr lang="en-US" sz="1500" spc="98" dirty="0">
                <a:latin typeface="Times New Roman" panose="02020603050405020304" charset="0"/>
                <a:ea typeface="Times New Roman" panose="02020603050405020304" charset="0"/>
              </a:rPr>
              <a:t> </a:t>
            </a:r>
            <a:r>
              <a:rPr lang="en-US" sz="1500" dirty="0">
                <a:latin typeface="Times New Roman" panose="02020603050405020304" charset="0"/>
                <a:ea typeface="Times New Roman" panose="02020603050405020304" charset="0"/>
              </a:rPr>
              <a:t>S</a:t>
            </a:r>
            <a:r>
              <a:rPr lang="en-US" sz="1500" spc="4" dirty="0">
                <a:latin typeface="Times New Roman" panose="02020603050405020304" charset="0"/>
                <a:ea typeface="Times New Roman" panose="02020603050405020304" charset="0"/>
              </a:rPr>
              <a:t>e</a:t>
            </a:r>
            <a:r>
              <a:rPr lang="en-US" sz="1500" spc="15" dirty="0">
                <a:latin typeface="Times New Roman" panose="02020603050405020304" charset="0"/>
                <a:ea typeface="Times New Roman" panose="02020603050405020304" charset="0"/>
              </a:rPr>
              <a:t>c</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et</a:t>
            </a:r>
            <a:r>
              <a:rPr lang="en-US" sz="1500" dirty="0">
                <a:latin typeface="Times New Roman" panose="02020603050405020304" charset="0"/>
                <a:ea typeface="Times New Roman" panose="02020603050405020304" charset="0"/>
              </a:rPr>
              <a:t>a</a:t>
            </a:r>
            <a:r>
              <a:rPr lang="en-US" sz="1500" spc="-8" dirty="0">
                <a:latin typeface="Times New Roman" panose="02020603050405020304" charset="0"/>
                <a:ea typeface="Times New Roman" panose="02020603050405020304" charset="0"/>
              </a:rPr>
              <a:t>r</a:t>
            </a:r>
            <a:r>
              <a:rPr lang="en-US" sz="1500" dirty="0">
                <a:latin typeface="Times New Roman" panose="02020603050405020304" charset="0"/>
                <a:ea typeface="Times New Roman" panose="02020603050405020304" charset="0"/>
              </a:rPr>
              <a:t>y</a:t>
            </a:r>
            <a:endParaRPr lang="en-US" sz="1050" dirty="0">
              <a:latin typeface="Times New Roman" panose="02020603050405020304" charset="0"/>
              <a:ea typeface="Times New Roman" panose="02020603050405020304" charset="0"/>
            </a:endParaRPr>
          </a:p>
          <a:p>
            <a:pPr>
              <a:lnSpc>
                <a:spcPts val="750"/>
              </a:lnSpc>
            </a:pPr>
            <a:r>
              <a:rPr lang="en-US" sz="1050" dirty="0">
                <a:latin typeface="Times New Roman" panose="02020603050405020304" charset="0"/>
                <a:ea typeface="Times New Roman" panose="02020603050405020304" charset="0"/>
              </a:rPr>
              <a:t> </a:t>
            </a:r>
          </a:p>
          <a:p>
            <a:pPr>
              <a:lnSpc>
                <a:spcPts val="750"/>
              </a:lnSpc>
            </a:pPr>
            <a:r>
              <a:rPr lang="en-US" sz="1050" dirty="0">
                <a:latin typeface="Times New Roman" panose="02020603050405020304" charset="0"/>
                <a:ea typeface="Times New Roman" panose="02020603050405020304" charset="0"/>
              </a:rPr>
              <a:t> </a:t>
            </a:r>
          </a:p>
          <a:p>
            <a:pPr>
              <a:lnSpc>
                <a:spcPts val="750"/>
              </a:lnSpc>
              <a:spcBef>
                <a:spcPts val="10"/>
              </a:spcBef>
            </a:pPr>
            <a:r>
              <a:rPr lang="en-US" sz="1050" dirty="0">
                <a:latin typeface="Times New Roman" panose="02020603050405020304" charset="0"/>
                <a:ea typeface="Times New Roman" panose="02020603050405020304" charset="0"/>
              </a:rPr>
              <a:t> </a:t>
            </a:r>
          </a:p>
          <a:p>
            <a:pPr marL="59690"/>
            <a:r>
              <a:rPr lang="en-US" sz="1500" spc="-4"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et</a:t>
            </a:r>
            <a:r>
              <a:rPr lang="en-US" sz="1500" spc="-4" dirty="0">
                <a:latin typeface="Times New Roman" panose="02020603050405020304" charset="0"/>
                <a:ea typeface="Times New Roman" panose="02020603050405020304" charset="0"/>
              </a:rPr>
              <a:t>u</a:t>
            </a:r>
            <a:r>
              <a:rPr lang="en-US" sz="1500" spc="-8" dirty="0">
                <a:latin typeface="Times New Roman" panose="02020603050405020304" charset="0"/>
                <a:ea typeface="Times New Roman" panose="02020603050405020304" charset="0"/>
              </a:rPr>
              <a:t>r</a:t>
            </a:r>
            <a:r>
              <a:rPr lang="en-US" sz="1500" spc="-4" dirty="0">
                <a:latin typeface="Times New Roman" panose="02020603050405020304" charset="0"/>
                <a:ea typeface="Times New Roman" panose="02020603050405020304" charset="0"/>
              </a:rPr>
              <a:t>n</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n</a:t>
            </a:r>
            <a:r>
              <a:rPr lang="en-US" sz="1500" dirty="0">
                <a:latin typeface="Times New Roman" panose="02020603050405020304" charset="0"/>
                <a:ea typeface="Times New Roman" panose="02020603050405020304" charset="0"/>
              </a:rPr>
              <a:t>g</a:t>
            </a:r>
            <a:r>
              <a:rPr lang="en-US" sz="1500" spc="-19" dirty="0">
                <a:latin typeface="Times New Roman" panose="02020603050405020304" charset="0"/>
                <a:ea typeface="Times New Roman" panose="02020603050405020304" charset="0"/>
              </a:rPr>
              <a:t> </a:t>
            </a:r>
            <a:r>
              <a:rPr lang="en-US" sz="1500" spc="15" dirty="0">
                <a:latin typeface="Times New Roman" panose="02020603050405020304" charset="0"/>
                <a:ea typeface="Times New Roman" panose="02020603050405020304" charset="0"/>
              </a:rPr>
              <a:t>O</a:t>
            </a:r>
            <a:r>
              <a:rPr lang="en-US" sz="1500" spc="-4" dirty="0">
                <a:latin typeface="Times New Roman" panose="02020603050405020304" charset="0"/>
                <a:ea typeface="Times New Roman" panose="02020603050405020304" charset="0"/>
              </a:rPr>
              <a:t>ff</a:t>
            </a:r>
            <a:r>
              <a:rPr lang="en-US" sz="1500" spc="8" dirty="0">
                <a:latin typeface="Times New Roman" panose="02020603050405020304" charset="0"/>
                <a:ea typeface="Times New Roman" panose="02020603050405020304" charset="0"/>
              </a:rPr>
              <a:t>i</a:t>
            </a:r>
            <a:r>
              <a:rPr lang="en-US" sz="1500" spc="-4" dirty="0">
                <a:latin typeface="Times New Roman" panose="02020603050405020304" charset="0"/>
                <a:ea typeface="Times New Roman" panose="02020603050405020304" charset="0"/>
              </a:rPr>
              <a:t>c</a:t>
            </a:r>
            <a:r>
              <a:rPr lang="en-US" sz="1500" spc="4" dirty="0">
                <a:latin typeface="Times New Roman" panose="02020603050405020304" charset="0"/>
                <a:ea typeface="Times New Roman" panose="02020603050405020304" charset="0"/>
              </a:rPr>
              <a:t>e</a:t>
            </a:r>
            <a:r>
              <a:rPr lang="en-US" sz="1500" dirty="0">
                <a:latin typeface="Times New Roman" panose="02020603050405020304" charset="0"/>
                <a:ea typeface="Times New Roman" panose="02020603050405020304" charset="0"/>
              </a:rPr>
              <a:t>r</a:t>
            </a:r>
            <a:endParaRPr lang="en-US" sz="1050" dirty="0">
              <a:latin typeface="Times New Roman" panose="02020603050405020304" charset="0"/>
              <a:ea typeface="Times New Roman" panose="02020603050405020304" charset="0"/>
            </a:endParaRPr>
          </a:p>
          <a:p>
            <a:r>
              <a:rPr lang="en-US" sz="1500" dirty="0">
                <a:latin typeface="Times New Roman" panose="02020603050405020304" charset="0"/>
                <a:ea typeface="Times New Roman" panose="02020603050405020304" charset="0"/>
              </a:rPr>
              <a:t/>
            </a:r>
            <a:br>
              <a:rPr lang="en-US" sz="1500" dirty="0">
                <a:latin typeface="Times New Roman" panose="02020603050405020304" charset="0"/>
                <a:ea typeface="Times New Roman" panose="02020603050405020304" charset="0"/>
              </a:rPr>
            </a:br>
            <a:endParaRPr lang="en-US" sz="135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62" b="3333"/>
          <a:stretch>
            <a:fillRect/>
          </a:stretch>
        </p:blipFill>
        <p:spPr>
          <a:xfrm>
            <a:off x="76200" y="0"/>
            <a:ext cx="8991600" cy="6629400"/>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8991600" cy="670560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11349"/>
            <a:ext cx="6858000" cy="369332"/>
          </a:xfrm>
          <a:prstGeom prst="rect">
            <a:avLst/>
          </a:prstGeom>
        </p:spPr>
        <p:txBody>
          <a:bodyPr wrap="square">
            <a:spAutoFit/>
          </a:bodyPr>
          <a:lstStyle/>
          <a:p>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VIII. DE</a:t>
            </a:r>
            <a:r>
              <a:rPr lang="en-US" b="1" spc="-100" dirty="0">
                <a:solidFill>
                  <a:srgbClr val="C00000"/>
                </a:solidFill>
                <a:latin typeface="Cambria" panose="02040503050406030204" pitchFamily="18" charset="0"/>
                <a:ea typeface="Times New Roman" panose="02020603050405020304" charset="0"/>
                <a:cs typeface="Cambria" panose="02040503050406030204" pitchFamily="18" charset="0"/>
              </a:rPr>
              <a:t>T</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AI</a:t>
            </a:r>
            <a:r>
              <a:rPr lang="en-US" b="1" spc="-5" dirty="0">
                <a:solidFill>
                  <a:srgbClr val="C00000"/>
                </a:solidFill>
                <a:latin typeface="Cambria" panose="02040503050406030204" pitchFamily="18" charset="0"/>
                <a:ea typeface="Times New Roman" panose="02020603050405020304" charset="0"/>
                <a:cs typeface="Cambria" panose="02040503050406030204" pitchFamily="18" charset="0"/>
              </a:rPr>
              <a:t>L</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S OF </a:t>
            </a:r>
            <a:r>
              <a:rPr lang="en-US" b="1" spc="-30" dirty="0">
                <a:solidFill>
                  <a:srgbClr val="C00000"/>
                </a:solidFill>
                <a:latin typeface="Cambria" panose="02040503050406030204" pitchFamily="18" charset="0"/>
                <a:ea typeface="Times New Roman" panose="02020603050405020304" charset="0"/>
                <a:cs typeface="Cambria" panose="02040503050406030204" pitchFamily="18" charset="0"/>
              </a:rPr>
              <a:t>V</a:t>
            </a:r>
            <a:r>
              <a:rPr lang="en-US" b="1" spc="-20" dirty="0">
                <a:solidFill>
                  <a:srgbClr val="C00000"/>
                </a:solidFill>
                <a:latin typeface="Cambria" panose="02040503050406030204" pitchFamily="18" charset="0"/>
                <a:ea typeface="Times New Roman" panose="02020603050405020304" charset="0"/>
                <a:cs typeface="Cambria" panose="02040503050406030204" pitchFamily="18" charset="0"/>
              </a:rPr>
              <a:t>O</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TES </a:t>
            </a:r>
            <a:r>
              <a:rPr lang="en-US" b="1" spc="-5" dirty="0">
                <a:solidFill>
                  <a:srgbClr val="C00000"/>
                </a:solidFill>
                <a:latin typeface="Cambria" panose="02040503050406030204" pitchFamily="18" charset="0"/>
                <a:ea typeface="Times New Roman" panose="02020603050405020304" charset="0"/>
                <a:cs typeface="Cambria" panose="02040503050406030204" pitchFamily="18" charset="0"/>
              </a:rPr>
              <a:t>P</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OLLED </a:t>
            </a:r>
            <a:r>
              <a:rPr lang="en-US" b="1" spc="-20" dirty="0">
                <a:solidFill>
                  <a:srgbClr val="C00000"/>
                </a:solidFill>
                <a:latin typeface="Cambria" panose="02040503050406030204" pitchFamily="18" charset="0"/>
                <a:ea typeface="Times New Roman" panose="02020603050405020304" charset="0"/>
                <a:cs typeface="Cambria" panose="02040503050406030204" pitchFamily="18" charset="0"/>
              </a:rPr>
              <a:t>B</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Y </a:t>
            </a:r>
            <a:r>
              <a:rPr lang="en-US" b="1" spc="-5"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b="1" spc="-20" dirty="0">
                <a:solidFill>
                  <a:srgbClr val="C00000"/>
                </a:solidFill>
                <a:latin typeface="Cambria" panose="02040503050406030204" pitchFamily="18" charset="0"/>
                <a:ea typeface="Times New Roman" panose="02020603050405020304" charset="0"/>
                <a:cs typeface="Cambria" panose="02040503050406030204" pitchFamily="18" charset="0"/>
              </a:rPr>
              <a:t>A</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CH CANDI</a:t>
            </a:r>
            <a:r>
              <a:rPr lang="en-US" b="1" spc="-35" dirty="0">
                <a:solidFill>
                  <a:srgbClr val="C00000"/>
                </a:solidFill>
                <a:latin typeface="Cambria" panose="02040503050406030204" pitchFamily="18" charset="0"/>
                <a:ea typeface="Times New Roman" panose="02020603050405020304" charset="0"/>
                <a:cs typeface="Cambria" panose="02040503050406030204" pitchFamily="18" charset="0"/>
              </a:rPr>
              <a:t>D</a:t>
            </a:r>
            <a:r>
              <a:rPr lang="en-US" b="1" spc="-70" dirty="0">
                <a:solidFill>
                  <a:srgbClr val="C00000"/>
                </a:solidFill>
                <a:latin typeface="Cambria" panose="02040503050406030204" pitchFamily="18" charset="0"/>
                <a:ea typeface="Times New Roman" panose="02020603050405020304" charset="0"/>
                <a:cs typeface="Cambria" panose="02040503050406030204" pitchFamily="18" charset="0"/>
              </a:rPr>
              <a:t>A</a:t>
            </a:r>
            <a:r>
              <a:rPr lang="en-US" b="1" dirty="0">
                <a:solidFill>
                  <a:srgbClr val="C00000"/>
                </a:solidFill>
                <a:latin typeface="Cambria" panose="02040503050406030204" pitchFamily="18" charset="0"/>
                <a:ea typeface="Times New Roman" panose="02020603050405020304" charset="0"/>
                <a:cs typeface="Cambria" panose="02040503050406030204" pitchFamily="18" charset="0"/>
              </a:rPr>
              <a:t>TE</a:t>
            </a:r>
            <a:endParaRPr lang="en-IN" dirty="0"/>
          </a:p>
        </p:txBody>
      </p:sp>
      <p:graphicFrame>
        <p:nvGraphicFramePr>
          <p:cNvPr id="6" name="Table 5"/>
          <p:cNvGraphicFramePr>
            <a:graphicFrameLocks noGrp="1"/>
          </p:cNvGraphicFramePr>
          <p:nvPr/>
        </p:nvGraphicFramePr>
        <p:xfrm>
          <a:off x="359924" y="380681"/>
          <a:ext cx="8229599" cy="4221026"/>
        </p:xfrm>
        <a:graphic>
          <a:graphicData uri="http://schemas.openxmlformats.org/drawingml/2006/table">
            <a:tbl>
              <a:tblPr/>
              <a:tblGrid>
                <a:gridCol w="623569">
                  <a:extLst>
                    <a:ext uri="{9D8B030D-6E8A-4147-A177-3AD203B41FA5}">
                      <a16:colId xmlns:a16="http://schemas.microsoft.com/office/drawing/2014/main" xmlns="" val="20000"/>
                    </a:ext>
                  </a:extLst>
                </a:gridCol>
                <a:gridCol w="1704128">
                  <a:extLst>
                    <a:ext uri="{9D8B030D-6E8A-4147-A177-3AD203B41FA5}">
                      <a16:colId xmlns:a16="http://schemas.microsoft.com/office/drawing/2014/main" xmlns="" val="20001"/>
                    </a:ext>
                  </a:extLst>
                </a:gridCol>
                <a:gridCol w="979984">
                  <a:extLst>
                    <a:ext uri="{9D8B030D-6E8A-4147-A177-3AD203B41FA5}">
                      <a16:colId xmlns:a16="http://schemas.microsoft.com/office/drawing/2014/main" xmlns="" val="20002"/>
                    </a:ext>
                  </a:extLst>
                </a:gridCol>
                <a:gridCol w="624197">
                  <a:extLst>
                    <a:ext uri="{9D8B030D-6E8A-4147-A177-3AD203B41FA5}">
                      <a16:colId xmlns:a16="http://schemas.microsoft.com/office/drawing/2014/main" xmlns="" val="20003"/>
                    </a:ext>
                  </a:extLst>
                </a:gridCol>
                <a:gridCol w="801462">
                  <a:extLst>
                    <a:ext uri="{9D8B030D-6E8A-4147-A177-3AD203B41FA5}">
                      <a16:colId xmlns:a16="http://schemas.microsoft.com/office/drawing/2014/main" xmlns="" val="20004"/>
                    </a:ext>
                  </a:extLst>
                </a:gridCol>
                <a:gridCol w="907695">
                  <a:extLst>
                    <a:ext uri="{9D8B030D-6E8A-4147-A177-3AD203B41FA5}">
                      <a16:colId xmlns:a16="http://schemas.microsoft.com/office/drawing/2014/main" xmlns="" val="20005"/>
                    </a:ext>
                  </a:extLst>
                </a:gridCol>
                <a:gridCol w="716601">
                  <a:extLst>
                    <a:ext uri="{9D8B030D-6E8A-4147-A177-3AD203B41FA5}">
                      <a16:colId xmlns:a16="http://schemas.microsoft.com/office/drawing/2014/main" xmlns="" val="20006"/>
                    </a:ext>
                  </a:extLst>
                </a:gridCol>
                <a:gridCol w="623569">
                  <a:extLst>
                    <a:ext uri="{9D8B030D-6E8A-4147-A177-3AD203B41FA5}">
                      <a16:colId xmlns:a16="http://schemas.microsoft.com/office/drawing/2014/main" xmlns="" val="20007"/>
                    </a:ext>
                  </a:extLst>
                </a:gridCol>
                <a:gridCol w="624197">
                  <a:extLst>
                    <a:ext uri="{9D8B030D-6E8A-4147-A177-3AD203B41FA5}">
                      <a16:colId xmlns:a16="http://schemas.microsoft.com/office/drawing/2014/main" xmlns="" val="20008"/>
                    </a:ext>
                  </a:extLst>
                </a:gridCol>
                <a:gridCol w="624197">
                  <a:extLst>
                    <a:ext uri="{9D8B030D-6E8A-4147-A177-3AD203B41FA5}">
                      <a16:colId xmlns:a16="http://schemas.microsoft.com/office/drawing/2014/main" xmlns="" val="20009"/>
                    </a:ext>
                  </a:extLst>
                </a:gridCol>
              </a:tblGrid>
              <a:tr h="188579">
                <a:tc rowSpan="2">
                  <a:txBody>
                    <a:bodyPr/>
                    <a:lstStyle/>
                    <a:p>
                      <a:pPr marL="50800" algn="l">
                        <a:lnSpc>
                          <a:spcPct val="107000"/>
                        </a:lnSpc>
                        <a:spcBef>
                          <a:spcPts val="220"/>
                        </a:spcBef>
                        <a:spcAft>
                          <a:spcPts val="0"/>
                        </a:spcAft>
                      </a:pPr>
                      <a:r>
                        <a:rPr lang="en-US" sz="900" b="1" dirty="0" err="1">
                          <a:effectLst/>
                          <a:latin typeface="Cambria" panose="02040503050406030204" pitchFamily="18" charset="0"/>
                          <a:ea typeface="Times New Roman" panose="02020603050405020304" charset="0"/>
                          <a:cs typeface="Cambria" panose="02040503050406030204" pitchFamily="18" charset="0"/>
                        </a:rPr>
                        <a:t>SI.N</a:t>
                      </a:r>
                      <a:r>
                        <a:rPr lang="en-US" sz="900" b="1" spc="-10" dirty="0" err="1">
                          <a:effectLst/>
                          <a:latin typeface="Cambria" panose="02040503050406030204" pitchFamily="18" charset="0"/>
                          <a:ea typeface="Times New Roman" panose="02020603050405020304" charset="0"/>
                          <a:cs typeface="Cambria" panose="02040503050406030204" pitchFamily="18" charset="0"/>
                        </a:rPr>
                        <a:t>o</a:t>
                      </a:r>
                      <a:r>
                        <a:rPr lang="en-US" sz="900" b="1" dirty="0">
                          <a:effectLst/>
                          <a:latin typeface="Cambria" panose="02040503050406030204" pitchFamily="18" charset="0"/>
                          <a:ea typeface="Times New Roman" panose="02020603050405020304" charset="0"/>
                          <a:cs typeface="Cambria" panose="02040503050406030204" pitchFamily="18" charset="0"/>
                        </a:rPr>
                        <a:t>.</a:t>
                      </a:r>
                      <a:endParaRPr lang="en-IN" sz="1100" dirty="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marR="130810" algn="l">
                        <a:lnSpc>
                          <a:spcPct val="104000"/>
                        </a:lnSpc>
                        <a:spcBef>
                          <a:spcPts val="220"/>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Names of the </a:t>
                      </a:r>
                      <a:r>
                        <a:rPr lang="en-US" sz="900" b="1" spc="-5">
                          <a:effectLst/>
                          <a:latin typeface="Cambria" panose="02040503050406030204" pitchFamily="18" charset="0"/>
                          <a:ea typeface="Times New Roman" panose="02020603050405020304" charset="0"/>
                          <a:cs typeface="Cambria" panose="02040503050406030204" pitchFamily="18" charset="0"/>
                        </a:rPr>
                        <a:t>C</a:t>
                      </a:r>
                      <a:r>
                        <a:rPr lang="en-US" sz="900" b="1">
                          <a:effectLst/>
                          <a:latin typeface="Cambria" panose="02040503050406030204" pitchFamily="18" charset="0"/>
                          <a:ea typeface="Times New Roman" panose="02020603050405020304" charset="0"/>
                          <a:cs typeface="Cambria" panose="02040503050406030204" pitchFamily="18" charset="0"/>
                        </a:rPr>
                        <a:t>on</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esting Can- dida</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es (In Block Let</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ers)</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marR="162560" algn="l">
                        <a:lnSpc>
                          <a:spcPct val="104000"/>
                        </a:lnSpc>
                        <a:spcBef>
                          <a:spcPts val="220"/>
                        </a:spcBef>
                        <a:spcAft>
                          <a:spcPts val="0"/>
                        </a:spcAft>
                      </a:pPr>
                      <a:r>
                        <a:rPr lang="en-US" sz="900" b="1" spc="5">
                          <a:effectLst/>
                          <a:latin typeface="Cambria" panose="02040503050406030204" pitchFamily="18" charset="0"/>
                          <a:ea typeface="Times New Roman" panose="02020603050405020304" charset="0"/>
                          <a:cs typeface="Cambria" panose="02040503050406030204" pitchFamily="18" charset="0"/>
                        </a:rPr>
                        <a:t>S</a:t>
                      </a:r>
                      <a:r>
                        <a:rPr lang="en-US" sz="900" b="1" spc="-20">
                          <a:effectLst/>
                          <a:latin typeface="Cambria" panose="02040503050406030204" pitchFamily="18" charset="0"/>
                          <a:ea typeface="Times New Roman" panose="02020603050405020304" charset="0"/>
                          <a:cs typeface="Cambria" panose="02040503050406030204" pitchFamily="18" charset="0"/>
                        </a:rPr>
                        <a:t>e</a:t>
                      </a:r>
                      <a:r>
                        <a:rPr lang="en-US" sz="900" b="1">
                          <a:effectLst/>
                          <a:latin typeface="Cambria" panose="02040503050406030204" pitchFamily="18" charset="0"/>
                          <a:ea typeface="Times New Roman" panose="02020603050405020304" charset="0"/>
                          <a:cs typeface="Cambria" panose="02040503050406030204" pitchFamily="18" charset="0"/>
                        </a:rPr>
                        <a:t>x (Male/ </a:t>
                      </a:r>
                      <a:r>
                        <a:rPr lang="en-US" sz="900" b="1" spc="-45">
                          <a:effectLst/>
                          <a:latin typeface="Cambria" panose="02040503050406030204" pitchFamily="18" charset="0"/>
                          <a:ea typeface="Times New Roman" panose="02020603050405020304" charset="0"/>
                          <a:cs typeface="Cambria" panose="02040503050406030204" pitchFamily="18" charset="0"/>
                        </a:rPr>
                        <a:t>F</a:t>
                      </a:r>
                      <a:r>
                        <a:rPr lang="en-US" sz="900" b="1">
                          <a:effectLst/>
                          <a:latin typeface="Cambria" panose="02040503050406030204" pitchFamily="18" charset="0"/>
                          <a:ea typeface="Times New Roman" panose="02020603050405020304" charset="0"/>
                          <a:cs typeface="Cambria" panose="02040503050406030204" pitchFamily="18" charset="0"/>
                        </a:rPr>
                        <a:t>emale/ Thi</a:t>
                      </a:r>
                      <a:r>
                        <a:rPr lang="en-US" sz="900" b="1" spc="-15">
                          <a:effectLst/>
                          <a:latin typeface="Cambria" panose="02040503050406030204" pitchFamily="18" charset="0"/>
                          <a:ea typeface="Times New Roman" panose="02020603050405020304" charset="0"/>
                          <a:cs typeface="Cambria" panose="02040503050406030204" pitchFamily="18" charset="0"/>
                        </a:rPr>
                        <a:t>r</a:t>
                      </a:r>
                      <a:r>
                        <a:rPr lang="en-US" sz="900" b="1">
                          <a:effectLst/>
                          <a:latin typeface="Cambria" panose="02040503050406030204" pitchFamily="18" charset="0"/>
                          <a:ea typeface="Times New Roman" panose="02020603050405020304" charset="0"/>
                          <a:cs typeface="Cambria" panose="02040503050406030204" pitchFamily="18" charset="0"/>
                        </a:rPr>
                        <a:t>d Gender)</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algn="l">
                        <a:lnSpc>
                          <a:spcPct val="107000"/>
                        </a:lnSpc>
                        <a:spcBef>
                          <a:spcPts val="220"/>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Age</a:t>
                      </a:r>
                      <a:endParaRPr lang="en-IN" sz="1100">
                        <a:effectLst/>
                        <a:latin typeface="Calibri" panose="020F0502020204030204" pitchFamily="34" charset="0"/>
                        <a:ea typeface="Times New Roman" panose="02020603050405020304" charset="0"/>
                        <a:cs typeface="Times New Roman" panose="02020603050405020304" charset="0"/>
                      </a:endParaRPr>
                    </a:p>
                    <a:p>
                      <a:pPr marL="50800" algn="l">
                        <a:lnSpc>
                          <a:spcPct val="107000"/>
                        </a:lnSpc>
                        <a:spcBef>
                          <a:spcPts val="45"/>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a:t>
                      </a:r>
                      <a:r>
                        <a:rPr lang="en-US" sz="900" b="1" spc="-80">
                          <a:effectLst/>
                          <a:latin typeface="Cambria" panose="02040503050406030204" pitchFamily="18" charset="0"/>
                          <a:ea typeface="Times New Roman" panose="02020603050405020304" charset="0"/>
                          <a:cs typeface="Cambria" panose="02040503050406030204" pitchFamily="18" charset="0"/>
                        </a:rPr>
                        <a:t>Y</a:t>
                      </a:r>
                      <a:r>
                        <a:rPr lang="en-US" sz="900" b="1">
                          <a:effectLst/>
                          <a:latin typeface="Cambria" panose="02040503050406030204" pitchFamily="18" charset="0"/>
                          <a:ea typeface="Times New Roman" panose="02020603050405020304" charset="0"/>
                          <a:cs typeface="Cambria" panose="02040503050406030204" pitchFamily="18" charset="0"/>
                        </a:rPr>
                        <a:t>ears)</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algn="l">
                        <a:lnSpc>
                          <a:spcPct val="107000"/>
                        </a:lnSpc>
                        <a:spcBef>
                          <a:spcPts val="220"/>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Ca</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egory</a:t>
                      </a:r>
                      <a:endParaRPr lang="en-IN" sz="1100">
                        <a:effectLst/>
                        <a:latin typeface="Calibri" panose="020F0502020204030204" pitchFamily="34" charset="0"/>
                        <a:ea typeface="Times New Roman" panose="02020603050405020304" charset="0"/>
                        <a:cs typeface="Times New Roman" panose="02020603050405020304" charset="0"/>
                      </a:endParaRPr>
                    </a:p>
                    <a:p>
                      <a:pPr marL="50800" algn="l">
                        <a:lnSpc>
                          <a:spcPct val="107000"/>
                        </a:lnSpc>
                        <a:spcBef>
                          <a:spcPts val="45"/>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(Gen./SC/</a:t>
                      </a:r>
                      <a:r>
                        <a:rPr lang="en-US" sz="900" b="1" spc="-10">
                          <a:effectLst/>
                          <a:latin typeface="Cambria" panose="02040503050406030204" pitchFamily="18" charset="0"/>
                          <a:ea typeface="Times New Roman" panose="02020603050405020304" charset="0"/>
                          <a:cs typeface="Cambria" panose="02040503050406030204" pitchFamily="18" charset="0"/>
                        </a:rPr>
                        <a:t>S</a:t>
                      </a:r>
                      <a:r>
                        <a:rPr lang="en-US" sz="900" b="1">
                          <a:effectLst/>
                          <a:latin typeface="Cambria" panose="02040503050406030204" pitchFamily="18" charset="0"/>
                          <a:ea typeface="Times New Roman" panose="02020603050405020304" charset="0"/>
                          <a:cs typeface="Cambria" panose="02040503050406030204" pitchFamily="18" charset="0"/>
                        </a:rPr>
                        <a:t>T)</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marR="201295" algn="l">
                        <a:lnSpc>
                          <a:spcPct val="104000"/>
                        </a:lnSpc>
                        <a:spcBef>
                          <a:spcPts val="220"/>
                        </a:spcBef>
                        <a:spcAft>
                          <a:spcPts val="0"/>
                        </a:spcAft>
                      </a:pPr>
                      <a:r>
                        <a:rPr lang="en-US" sz="900" b="1" spc="-15">
                          <a:effectLst/>
                          <a:latin typeface="Cambria" panose="02040503050406030204" pitchFamily="18" charset="0"/>
                          <a:ea typeface="Times New Roman" panose="02020603050405020304" charset="0"/>
                          <a:cs typeface="Cambria" panose="02040503050406030204" pitchFamily="18" charset="0"/>
                        </a:rPr>
                        <a:t>F</a:t>
                      </a:r>
                      <a:r>
                        <a:rPr lang="en-US" sz="900" b="1">
                          <a:effectLst/>
                          <a:latin typeface="Cambria" panose="02040503050406030204" pitchFamily="18" charset="0"/>
                          <a:ea typeface="Times New Roman" panose="02020603050405020304" charset="0"/>
                          <a:cs typeface="Cambria" panose="02040503050406030204" pitchFamily="18" charset="0"/>
                        </a:rPr>
                        <a:t>ull name of the </a:t>
                      </a:r>
                      <a:r>
                        <a:rPr lang="en-US" sz="900" b="1" spc="-20">
                          <a:effectLst/>
                          <a:latin typeface="Cambria" panose="02040503050406030204" pitchFamily="18" charset="0"/>
                          <a:ea typeface="Times New Roman" panose="02020603050405020304" charset="0"/>
                          <a:cs typeface="Cambria" panose="02040503050406030204" pitchFamily="18" charset="0"/>
                        </a:rPr>
                        <a:t>P</a:t>
                      </a:r>
                      <a:r>
                        <a:rPr lang="en-US" sz="900" b="1">
                          <a:effectLst/>
                          <a:latin typeface="Cambria" panose="02040503050406030204" pitchFamily="18" charset="0"/>
                          <a:ea typeface="Times New Roman" panose="02020603050405020304" charset="0"/>
                          <a:cs typeface="Cambria" panose="02040503050406030204" pitchFamily="18" charset="0"/>
                        </a:rPr>
                        <a:t>arty</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marL="50800" marR="222250" algn="l">
                        <a:lnSpc>
                          <a:spcPct val="104000"/>
                        </a:lnSpc>
                        <a:spcBef>
                          <a:spcPts val="220"/>
                        </a:spcBef>
                        <a:spcAft>
                          <a:spcPts val="0"/>
                        </a:spcAft>
                      </a:pPr>
                      <a:r>
                        <a:rPr lang="en-US" sz="900" b="1">
                          <a:effectLst/>
                          <a:latin typeface="Cambria" panose="02040503050406030204" pitchFamily="18" charset="0"/>
                          <a:ea typeface="Times New Roman" panose="02020603050405020304" charset="0"/>
                          <a:cs typeface="Cambria" panose="02040503050406030204" pitchFamily="18" charset="0"/>
                        </a:rPr>
                        <a:t>Election </a:t>
                      </a:r>
                      <a:r>
                        <a:rPr lang="en-US" sz="900" b="1" spc="-20">
                          <a:effectLst/>
                          <a:latin typeface="Cambria" panose="02040503050406030204" pitchFamily="18" charset="0"/>
                          <a:ea typeface="Times New Roman" panose="02020603050405020304" charset="0"/>
                          <a:cs typeface="Cambria" panose="02040503050406030204" pitchFamily="18" charset="0"/>
                        </a:rPr>
                        <a:t>S</a:t>
                      </a:r>
                      <a:r>
                        <a:rPr lang="en-US" sz="900" b="1">
                          <a:effectLst/>
                          <a:latin typeface="Cambria" panose="02040503050406030204" pitchFamily="18" charset="0"/>
                          <a:ea typeface="Times New Roman" panose="02020603050405020304" charset="0"/>
                          <a:cs typeface="Cambria" panose="02040503050406030204" pitchFamily="18" charset="0"/>
                        </a:rPr>
                        <a:t>ymbol Allot</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ed</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3">
                  <a:txBody>
                    <a:bodyPr/>
                    <a:lstStyle/>
                    <a:p>
                      <a:pPr marL="431800" algn="l">
                        <a:lnSpc>
                          <a:spcPct val="107000"/>
                        </a:lnSpc>
                        <a:spcBef>
                          <a:spcPts val="245"/>
                        </a:spcBef>
                        <a:spcAft>
                          <a:spcPts val="0"/>
                        </a:spcAft>
                      </a:pPr>
                      <a:r>
                        <a:rPr lang="en-US" sz="900" b="1" spc="-60">
                          <a:effectLst/>
                          <a:latin typeface="Cambria" panose="02040503050406030204" pitchFamily="18" charset="0"/>
                          <a:ea typeface="Times New Roman" panose="02020603050405020304" charset="0"/>
                          <a:cs typeface="Cambria" panose="02040503050406030204" pitchFamily="18" charset="0"/>
                        </a:rPr>
                        <a:t>V</a:t>
                      </a:r>
                      <a:r>
                        <a:rPr lang="en-US" sz="900" b="1">
                          <a:effectLst/>
                          <a:latin typeface="Cambria" panose="02040503050406030204" pitchFamily="18" charset="0"/>
                          <a:ea typeface="Times New Roman" panose="02020603050405020304" charset="0"/>
                          <a:cs typeface="Cambria" panose="02040503050406030204" pitchFamily="18" charset="0"/>
                        </a:rPr>
                        <a:t>alid </a:t>
                      </a:r>
                      <a:r>
                        <a:rPr lang="en-US" sz="900" b="1" spc="-65">
                          <a:effectLst/>
                          <a:latin typeface="Cambria" panose="02040503050406030204" pitchFamily="18" charset="0"/>
                          <a:ea typeface="Times New Roman" panose="02020603050405020304" charset="0"/>
                          <a:cs typeface="Cambria" panose="02040503050406030204" pitchFamily="18" charset="0"/>
                        </a:rPr>
                        <a:t>V</a:t>
                      </a:r>
                      <a:r>
                        <a:rPr lang="en-US" sz="900" b="1">
                          <a:effectLst/>
                          <a:latin typeface="Cambria" panose="02040503050406030204" pitchFamily="18" charset="0"/>
                          <a:ea typeface="Times New Roman" panose="02020603050405020304" charset="0"/>
                          <a:cs typeface="Cambria" panose="02040503050406030204" pitchFamily="18" charset="0"/>
                        </a:rPr>
                        <a:t>o</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es </a:t>
                      </a:r>
                      <a:r>
                        <a:rPr lang="en-US" sz="900" b="1" spc="-20">
                          <a:effectLst/>
                          <a:latin typeface="Cambria" panose="02040503050406030204" pitchFamily="18" charset="0"/>
                          <a:ea typeface="Times New Roman" panose="02020603050405020304" charset="0"/>
                          <a:cs typeface="Cambria" panose="02040503050406030204" pitchFamily="18" charset="0"/>
                        </a:rPr>
                        <a:t>P</a:t>
                      </a:r>
                      <a:r>
                        <a:rPr lang="en-US" sz="900" b="1">
                          <a:effectLst/>
                          <a:latin typeface="Cambria" panose="02040503050406030204" pitchFamily="18" charset="0"/>
                          <a:ea typeface="Times New Roman" panose="02020603050405020304" charset="0"/>
                          <a:cs typeface="Cambria" panose="02040503050406030204" pitchFamily="18" charset="0"/>
                        </a:rPr>
                        <a:t>olled</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2435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47625" marR="40640" algn="l">
                        <a:lnSpc>
                          <a:spcPct val="102000"/>
                        </a:lnSpc>
                        <a:spcBef>
                          <a:spcPts val="220"/>
                        </a:spcBef>
                        <a:spcAft>
                          <a:spcPts val="0"/>
                        </a:spcAft>
                      </a:pPr>
                      <a:r>
                        <a:rPr lang="en-US" sz="900" b="1" spc="-5">
                          <a:effectLst/>
                          <a:latin typeface="Cambria" panose="02040503050406030204" pitchFamily="18" charset="0"/>
                          <a:ea typeface="Times New Roman" panose="02020603050405020304" charset="0"/>
                          <a:cs typeface="Cambria" panose="02040503050406030204" pitchFamily="18" charset="0"/>
                        </a:rPr>
                        <a:t>C</a:t>
                      </a:r>
                      <a:r>
                        <a:rPr lang="en-US" sz="900" b="1">
                          <a:effectLst/>
                          <a:latin typeface="Cambria" panose="02040503050406030204" pitchFamily="18" charset="0"/>
                          <a:ea typeface="Times New Roman" panose="02020603050405020304" charset="0"/>
                          <a:cs typeface="Cambria" panose="02040503050406030204" pitchFamily="18" charset="0"/>
                        </a:rPr>
                        <a:t>oun</a:t>
                      </a:r>
                      <a:r>
                        <a:rPr lang="en-US" sz="900" b="1" spc="-1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ed f</a:t>
                      </a:r>
                      <a:r>
                        <a:rPr lang="en-US" sz="900" b="1" spc="-15">
                          <a:effectLst/>
                          <a:latin typeface="Cambria" panose="02040503050406030204" pitchFamily="18" charset="0"/>
                          <a:ea typeface="Times New Roman" panose="02020603050405020304" charset="0"/>
                          <a:cs typeface="Cambria" panose="02040503050406030204" pitchFamily="18" charset="0"/>
                        </a:rPr>
                        <a:t>r</a:t>
                      </a:r>
                      <a:r>
                        <a:rPr lang="en-US" sz="900" b="1">
                          <a:effectLst/>
                          <a:latin typeface="Cambria" panose="02040503050406030204" pitchFamily="18" charset="0"/>
                          <a:ea typeface="Times New Roman" panose="02020603050405020304" charset="0"/>
                          <a:cs typeface="Cambria" panose="02040503050406030204" pitchFamily="18" charset="0"/>
                        </a:rPr>
                        <a:t>om EVM</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47625" algn="l">
                        <a:lnSpc>
                          <a:spcPct val="107000"/>
                        </a:lnSpc>
                        <a:spcBef>
                          <a:spcPts val="220"/>
                        </a:spcBef>
                        <a:spcAft>
                          <a:spcPts val="0"/>
                        </a:spcAft>
                      </a:pPr>
                      <a:r>
                        <a:rPr lang="en-US" sz="900" b="1" spc="-20">
                          <a:effectLst/>
                          <a:latin typeface="Cambria" panose="02040503050406030204" pitchFamily="18" charset="0"/>
                          <a:ea typeface="Times New Roman" panose="02020603050405020304" charset="0"/>
                          <a:cs typeface="Cambria" panose="02040503050406030204" pitchFamily="18" charset="0"/>
                        </a:rPr>
                        <a:t>P</a:t>
                      </a:r>
                      <a:r>
                        <a:rPr lang="en-US" sz="900" b="1">
                          <a:effectLst/>
                          <a:latin typeface="Cambria" panose="02040503050406030204" pitchFamily="18" charset="0"/>
                          <a:ea typeface="Times New Roman" panose="02020603050405020304" charset="0"/>
                          <a:cs typeface="Cambria" panose="02040503050406030204" pitchFamily="18" charset="0"/>
                        </a:rPr>
                        <a:t>ostal</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47625" algn="l">
                        <a:lnSpc>
                          <a:spcPct val="107000"/>
                        </a:lnSpc>
                        <a:spcBef>
                          <a:spcPts val="220"/>
                        </a:spcBef>
                        <a:spcAft>
                          <a:spcPts val="0"/>
                        </a:spcAft>
                      </a:pPr>
                      <a:r>
                        <a:rPr lang="en-US" sz="900" b="1" spc="-80">
                          <a:effectLst/>
                          <a:latin typeface="Cambria" panose="02040503050406030204" pitchFamily="18" charset="0"/>
                          <a:ea typeface="Times New Roman" panose="02020603050405020304" charset="0"/>
                          <a:cs typeface="Cambria" panose="02040503050406030204" pitchFamily="18" charset="0"/>
                        </a:rPr>
                        <a:t>T</a:t>
                      </a:r>
                      <a:r>
                        <a:rPr lang="en-US" sz="900" b="1">
                          <a:effectLst/>
                          <a:latin typeface="Cambria" panose="02040503050406030204" pitchFamily="18" charset="0"/>
                          <a:ea typeface="Times New Roman" panose="02020603050405020304" charset="0"/>
                          <a:cs typeface="Cambria" panose="02040503050406030204" pitchFamily="18" charset="0"/>
                        </a:rPr>
                        <a:t>otal</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01"/>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2</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3</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4</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5</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6</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18123">
                <a:tc>
                  <a:txBody>
                    <a:bodyPr/>
                    <a:lstStyle/>
                    <a:p>
                      <a:pPr marL="47625" algn="ctr">
                        <a:lnSpc>
                          <a:spcPct val="107000"/>
                        </a:lnSpc>
                        <a:spcBef>
                          <a:spcPts val="165"/>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7</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8</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9</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10</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11</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12</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dirty="0">
                          <a:effectLst/>
                          <a:latin typeface="Times New Roman" panose="02020603050405020304" charset="0"/>
                          <a:ea typeface="Times New Roman" panose="02020603050405020304" charset="0"/>
                          <a:cs typeface="Times New Roman" panose="02020603050405020304" charset="0"/>
                        </a:rPr>
                        <a:t> </a:t>
                      </a:r>
                      <a:endParaRPr lang="en-IN" sz="1100" dirty="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13</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14</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15</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18123">
                <a:tc>
                  <a:txBody>
                    <a:bodyPr/>
                    <a:lstStyle/>
                    <a:p>
                      <a:pPr marL="47625" algn="ctr">
                        <a:lnSpc>
                          <a:spcPct val="107000"/>
                        </a:lnSpc>
                        <a:spcBef>
                          <a:spcPts val="160"/>
                        </a:spcBef>
                        <a:spcAft>
                          <a:spcPts val="0"/>
                        </a:spcAft>
                      </a:pPr>
                      <a:r>
                        <a:rPr lang="en-US" sz="1200">
                          <a:effectLst/>
                          <a:latin typeface="Cambria" panose="02040503050406030204" pitchFamily="18" charset="0"/>
                          <a:ea typeface="Times New Roman" panose="02020603050405020304" charset="0"/>
                          <a:cs typeface="Cambria" panose="02040503050406030204" pitchFamily="18" charset="0"/>
                        </a:rPr>
                        <a:t>16</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218123">
                <a:tc gridSpan="7">
                  <a:txBody>
                    <a:bodyPr/>
                    <a:lstStyle/>
                    <a:p>
                      <a:pPr marL="2909570" marR="2909570" algn="ctr">
                        <a:lnSpc>
                          <a:spcPct val="107000"/>
                        </a:lnSpc>
                        <a:spcBef>
                          <a:spcPts val="180"/>
                        </a:spcBef>
                        <a:spcAft>
                          <a:spcPts val="0"/>
                        </a:spcAft>
                      </a:pPr>
                      <a:r>
                        <a:rPr lang="en-US" sz="1200" spc="-15">
                          <a:effectLst/>
                          <a:latin typeface="Cambria" panose="02040503050406030204" pitchFamily="18" charset="0"/>
                          <a:ea typeface="Times New Roman" panose="02020603050405020304" charset="0"/>
                          <a:cs typeface="Cambria" panose="02040503050406030204" pitchFamily="18" charset="0"/>
                        </a:rPr>
                        <a:t>TO</a:t>
                      </a:r>
                      <a:r>
                        <a:rPr lang="en-US" sz="1200" spc="-95">
                          <a:effectLst/>
                          <a:latin typeface="Cambria" panose="02040503050406030204" pitchFamily="18" charset="0"/>
                          <a:ea typeface="Times New Roman" panose="02020603050405020304" charset="0"/>
                          <a:cs typeface="Cambria" panose="02040503050406030204" pitchFamily="18" charset="0"/>
                        </a:rPr>
                        <a:t>T</a:t>
                      </a:r>
                      <a:r>
                        <a:rPr lang="en-US" sz="1200">
                          <a:effectLst/>
                          <a:latin typeface="Cambria" panose="02040503050406030204" pitchFamily="18" charset="0"/>
                          <a:ea typeface="Times New Roman" panose="02020603050405020304" charset="0"/>
                          <a:cs typeface="Cambria" panose="02040503050406030204" pitchFamily="18" charset="0"/>
                        </a:rPr>
                        <a:t>AL</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a:effectLst/>
                          <a:latin typeface="Times New Roman" panose="02020603050405020304" charset="0"/>
                          <a:ea typeface="Times New Roman" panose="02020603050405020304" charset="0"/>
                          <a:cs typeface="Times New Roman" panose="02020603050405020304" charset="0"/>
                        </a:rPr>
                        <a:t> </a:t>
                      </a:r>
                      <a:endParaRPr lang="en-IN" sz="110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1200" dirty="0">
                          <a:effectLst/>
                          <a:latin typeface="Times New Roman" panose="02020603050405020304" charset="0"/>
                          <a:ea typeface="Times New Roman" panose="02020603050405020304" charset="0"/>
                          <a:cs typeface="Times New Roman" panose="02020603050405020304" charset="0"/>
                        </a:rPr>
                        <a:t> </a:t>
                      </a:r>
                      <a:endParaRPr lang="en-IN" sz="1100" dirty="0">
                        <a:effectLst/>
                        <a:latin typeface="Calibri" panose="020F0502020204030204" pitchFamily="34" charset="0"/>
                        <a:ea typeface="Times New Roman" panose="02020603050405020304" charset="0"/>
                        <a:cs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bl>
          </a:graphicData>
        </a:graphic>
      </p:graphicFrame>
      <p:sp>
        <p:nvSpPr>
          <p:cNvPr id="7" name="Rectangle 6"/>
          <p:cNvSpPr/>
          <p:nvPr/>
        </p:nvSpPr>
        <p:spPr>
          <a:xfrm>
            <a:off x="102140" y="4601707"/>
            <a:ext cx="9067800" cy="1023870"/>
          </a:xfrm>
          <a:prstGeom prst="rect">
            <a:avLst/>
          </a:prstGeom>
        </p:spPr>
        <p:txBody>
          <a:bodyPr wrap="square">
            <a:spAutoFit/>
          </a:bodyPr>
          <a:lstStyle/>
          <a:p>
            <a:pPr marL="88900">
              <a:lnSpc>
                <a:spcPct val="107000"/>
              </a:lnSpc>
              <a:spcAft>
                <a:spcPts val="0"/>
              </a:spcAft>
            </a:pP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No</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t</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e: </a:t>
            </a:r>
            <a:r>
              <a:rPr lang="en-US" sz="1200" i="1" spc="-10" dirty="0">
                <a:solidFill>
                  <a:srgbClr val="0070C0"/>
                </a:solidFill>
                <a:latin typeface="Cambria" panose="02040503050406030204" pitchFamily="18" charset="0"/>
                <a:ea typeface="Times New Roman" panose="02020603050405020304" charset="0"/>
                <a:cs typeface="Cambria" panose="02040503050406030204" pitchFamily="18" charset="0"/>
              </a:rPr>
              <a:t>A</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r</a:t>
            </a:r>
            <a:r>
              <a:rPr lang="en-US" sz="1200" i="1" spc="-10" dirty="0">
                <a:solidFill>
                  <a:srgbClr val="0070C0"/>
                </a:solidFill>
                <a:latin typeface="Cambria" panose="02040503050406030204" pitchFamily="18" charset="0"/>
                <a:ea typeface="Times New Roman" panose="02020603050405020304" charset="0"/>
                <a:cs typeface="Cambria" panose="02040503050406030204" pitchFamily="18" charset="0"/>
              </a:rPr>
              <a:t>r</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an</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g</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e serial</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l</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y </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c</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on</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te</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sting </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c</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andida</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te</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s in d</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e</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s</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c</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ending o</a:t>
            </a:r>
            <a:r>
              <a:rPr lang="en-US" sz="1200" i="1" spc="-10" dirty="0">
                <a:solidFill>
                  <a:srgbClr val="0070C0"/>
                </a:solidFill>
                <a:latin typeface="Cambria" panose="02040503050406030204" pitchFamily="18" charset="0"/>
                <a:ea typeface="Times New Roman" panose="02020603050405020304" charset="0"/>
                <a:cs typeface="Cambria" panose="02040503050406030204" pitchFamily="18" charset="0"/>
              </a:rPr>
              <a:t>r</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der of </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v</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alid </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v</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o</a:t>
            </a:r>
            <a:r>
              <a:rPr lang="en-US" sz="1200" i="1" spc="-5" dirty="0">
                <a:solidFill>
                  <a:srgbClr val="0070C0"/>
                </a:solidFill>
                <a:latin typeface="Cambria" panose="02040503050406030204" pitchFamily="18" charset="0"/>
                <a:ea typeface="Times New Roman" panose="02020603050405020304" charset="0"/>
                <a:cs typeface="Cambria" panose="02040503050406030204" pitchFamily="18" charset="0"/>
              </a:rPr>
              <a:t>te</a:t>
            </a:r>
            <a:r>
              <a:rPr lang="en-US" sz="1200" i="1" dirty="0">
                <a:solidFill>
                  <a:srgbClr val="0070C0"/>
                </a:solidFill>
                <a:latin typeface="Cambria" panose="02040503050406030204" pitchFamily="18" charset="0"/>
                <a:ea typeface="Times New Roman" panose="02020603050405020304" charset="0"/>
                <a:cs typeface="Cambria" panose="02040503050406030204" pitchFamily="18" charset="0"/>
              </a:rPr>
              <a:t>s polled.</a:t>
            </a:r>
            <a:endParaRPr lang="en-IN" sz="1200" dirty="0">
              <a:latin typeface="Calibri" panose="020F0502020204030204" pitchFamily="34" charset="0"/>
              <a:ea typeface="Times New Roman" panose="02020603050405020304" charset="0"/>
              <a:cs typeface="Times New Roman" panose="02020603050405020304" charset="0"/>
            </a:endParaRPr>
          </a:p>
          <a:p>
            <a:pPr>
              <a:lnSpc>
                <a:spcPts val="1100"/>
              </a:lnSpc>
              <a:spcBef>
                <a:spcPts val="30"/>
              </a:spcBef>
              <a:spcAft>
                <a:spcPts val="0"/>
              </a:spcAft>
            </a:pPr>
            <a:r>
              <a:rPr lang="en-US" sz="1200" dirty="0">
                <a:solidFill>
                  <a:srgbClr val="0070C0"/>
                </a:solidFill>
                <a:latin typeface="Cambria" panose="02040503050406030204" pitchFamily="18" charset="0"/>
                <a:ea typeface="Times New Roman" panose="02020603050405020304" charset="0"/>
                <a:cs typeface="Cambria" panose="02040503050406030204" pitchFamily="18" charset="0"/>
              </a:rPr>
              <a:t> </a:t>
            </a:r>
            <a:endParaRPr lang="en-IN" sz="1200" dirty="0">
              <a:latin typeface="Calibri" panose="020F0502020204030204" pitchFamily="34" charset="0"/>
              <a:ea typeface="Times New Roman" panose="02020603050405020304" charset="0"/>
              <a:cs typeface="Times New Roman" panose="02020603050405020304" charset="0"/>
            </a:endParaRPr>
          </a:p>
          <a:p>
            <a:pPr marL="88900" algn="just">
              <a:lnSpc>
                <a:spcPct val="107000"/>
              </a:lnSpc>
              <a:spcAft>
                <a:spcPts val="0"/>
              </a:spcAft>
            </a:pP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Certified</a:t>
            </a:r>
            <a:r>
              <a:rPr lang="en-US" sz="1200" spc="-2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that</a:t>
            </a:r>
            <a:r>
              <a:rPr lang="en-US" sz="1200" spc="-6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the</a:t>
            </a:r>
            <a:r>
              <a:rPr lang="en-US" sz="1200" spc="-5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Election</a:t>
            </a:r>
            <a:r>
              <a:rPr lang="en-US" sz="1200" spc="-2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Ind</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x</a:t>
            </a:r>
            <a:r>
              <a:rPr lang="en-US" sz="1200" spc="-8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Ca</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d</a:t>
            </a:r>
            <a:r>
              <a:rPr lang="en-US" sz="1200" spc="-7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has</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been</a:t>
            </a:r>
            <a:r>
              <a:rPr lang="en-US" sz="1200" spc="-7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chec</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k</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ed</a:t>
            </a:r>
            <a:r>
              <a:rPr lang="en-US" sz="1200" spc="-2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with</a:t>
            </a:r>
            <a:r>
              <a:rPr lang="en-US" sz="1200" spc="-7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40" dirty="0">
                <a:solidFill>
                  <a:srgbClr val="C00000"/>
                </a:solidFill>
                <a:latin typeface="Cambria" panose="02040503050406030204" pitchFamily="18" charset="0"/>
                <a:ea typeface="Times New Roman" panose="02020603050405020304" charset="0"/>
                <a:cs typeface="Cambria" panose="02040503050406030204" pitchFamily="18" charset="0"/>
              </a:rPr>
              <a:t>F</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orms</a:t>
            </a:r>
            <a:r>
              <a:rPr lang="en-US" sz="1200" spc="-8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3A,</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4,</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7A,</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20</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and</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21C</a:t>
            </a:r>
            <a:r>
              <a:rPr lang="en-US" sz="1200" spc="-6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or</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21</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D</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or</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21</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spc="-4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and</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spc="-25" dirty="0">
                <a:solidFill>
                  <a:srgbClr val="C00000"/>
                </a:solidFill>
                <a:latin typeface="Cambria" panose="02040503050406030204" pitchFamily="18" charset="0"/>
                <a:ea typeface="Times New Roman" panose="02020603050405020304" charset="0"/>
                <a:cs typeface="Cambria" panose="02040503050406030204" pitchFamily="18" charset="0"/>
              </a:rPr>
              <a:t>O</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’s</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eport</a:t>
            </a:r>
            <a:r>
              <a:rPr lang="en-US" sz="1200" spc="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t</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and</a:t>
            </a:r>
            <a:r>
              <a:rPr lang="en-US" sz="1200" spc="-6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that</a:t>
            </a:r>
            <a:r>
              <a:rPr lang="en-US" sz="1200" spc="-6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the</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is</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no</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disc</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spc="-5" dirty="0">
                <a:solidFill>
                  <a:srgbClr val="C00000"/>
                </a:solidFill>
                <a:latin typeface="Cambria" panose="02040503050406030204" pitchFamily="18" charset="0"/>
                <a:ea typeface="Times New Roman" panose="02020603050405020304" charset="0"/>
                <a:cs typeface="Cambria" panose="02040503050406030204" pitchFamily="18" charset="0"/>
              </a:rPr>
              <a:t>p</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anc</a:t>
            </a:r>
            <a:r>
              <a:rPr lang="en-US" sz="1200" spc="-80" dirty="0">
                <a:solidFill>
                  <a:srgbClr val="C00000"/>
                </a:solidFill>
                <a:latin typeface="Cambria" panose="02040503050406030204" pitchFamily="18" charset="0"/>
                <a:ea typeface="Times New Roman" panose="02020603050405020304" charset="0"/>
                <a:cs typeface="Cambria" panose="02040503050406030204" pitchFamily="18" charset="0"/>
              </a:rPr>
              <a:t>y</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F</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urthe</a:t>
            </a:r>
            <a:r>
              <a:rPr lang="en-US" sz="1200" spc="-95"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it</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is</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certified</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that</a:t>
            </a:r>
            <a:r>
              <a:rPr lang="en-US" sz="1200" spc="-4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the</a:t>
            </a:r>
            <a:r>
              <a:rPr lang="en-US" sz="1200" spc="-3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P</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arty</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Affiliations and</a:t>
            </a:r>
            <a:r>
              <a:rPr lang="en-US" sz="1200" spc="-3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s</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ymbols</a:t>
            </a:r>
            <a:r>
              <a:rPr lang="en-US" sz="1200" spc="-7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allot</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t</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ed</a:t>
            </a:r>
            <a:r>
              <a:rPr lang="en-US" sz="1200" spc="-7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h</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av</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been</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v</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erified</a:t>
            </a:r>
            <a:r>
              <a:rPr lang="en-US" sz="1200" spc="-7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f</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r</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om</a:t>
            </a:r>
            <a:r>
              <a:rPr lang="en-US" sz="1200" spc="-4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the</a:t>
            </a:r>
            <a:r>
              <a:rPr lang="en-US" sz="1200" spc="-3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list</a:t>
            </a:r>
            <a:r>
              <a:rPr lang="en-US" sz="1200" spc="-3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of</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con</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t</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esting candida</a:t>
            </a:r>
            <a:r>
              <a:rPr lang="en-US" sz="1200" spc="-10" dirty="0">
                <a:solidFill>
                  <a:srgbClr val="C00000"/>
                </a:solidFill>
                <a:latin typeface="Cambria" panose="02040503050406030204" pitchFamily="18" charset="0"/>
                <a:ea typeface="Times New Roman" panose="02020603050405020304" charset="0"/>
                <a:cs typeface="Cambria" panose="02040503050406030204" pitchFamily="18" charset="0"/>
              </a:rPr>
              <a:t>t</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es in</a:t>
            </a:r>
            <a:r>
              <a:rPr lang="en-US" sz="1200" spc="-2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40" dirty="0">
                <a:solidFill>
                  <a:srgbClr val="C00000"/>
                </a:solidFill>
                <a:latin typeface="Cambria" panose="02040503050406030204" pitchFamily="18" charset="0"/>
                <a:ea typeface="Times New Roman" panose="02020603050405020304" charset="0"/>
                <a:cs typeface="Cambria" panose="02040503050406030204" pitchFamily="18" charset="0"/>
              </a:rPr>
              <a:t>F</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orm</a:t>
            </a:r>
            <a:r>
              <a:rPr lang="en-US" sz="1200" spc="-50"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7</a:t>
            </a:r>
            <a:r>
              <a:rPr lang="en-US" sz="1200" spc="-15" dirty="0">
                <a:solidFill>
                  <a:srgbClr val="C00000"/>
                </a:solidFill>
                <a:latin typeface="Cambria" panose="02040503050406030204" pitchFamily="18" charset="0"/>
                <a:ea typeface="Times New Roman" panose="02020603050405020304" charset="0"/>
                <a:cs typeface="Cambria" panose="02040503050406030204" pitchFamily="18" charset="0"/>
              </a:rPr>
              <a:t> </a:t>
            </a:r>
            <a:r>
              <a:rPr lang="en-US" sz="1200" spc="5" dirty="0">
                <a:solidFill>
                  <a:srgbClr val="C00000"/>
                </a:solidFill>
                <a:latin typeface="Cambria" panose="02040503050406030204" pitchFamily="18" charset="0"/>
                <a:ea typeface="Times New Roman" panose="02020603050405020304" charset="0"/>
                <a:cs typeface="Cambria" panose="02040503050406030204" pitchFamily="18" charset="0"/>
              </a:rPr>
              <a:t>A</a:t>
            </a:r>
            <a:r>
              <a:rPr lang="en-US" sz="1200" dirty="0">
                <a:solidFill>
                  <a:srgbClr val="C00000"/>
                </a:solidFill>
                <a:latin typeface="Cambria" panose="02040503050406030204" pitchFamily="18" charset="0"/>
                <a:ea typeface="Times New Roman" panose="02020603050405020304" charset="0"/>
                <a:cs typeface="Cambria" panose="02040503050406030204" pitchFamily="18" charset="0"/>
              </a:rPr>
              <a:t>.</a:t>
            </a:r>
            <a:endParaRPr lang="en-IN" sz="1200" dirty="0">
              <a:effectLst/>
              <a:latin typeface="Calibri" panose="020F0502020204030204" pitchFamily="34" charset="0"/>
              <a:ea typeface="Times New Roman" panose="02020603050405020304" charset="0"/>
              <a:cs typeface="Times New Roman" panose="02020603050405020304" charset="0"/>
            </a:endParaRPr>
          </a:p>
        </p:txBody>
      </p:sp>
      <p:graphicFrame>
        <p:nvGraphicFramePr>
          <p:cNvPr id="8" name="Table 7"/>
          <p:cNvGraphicFramePr>
            <a:graphicFrameLocks noGrp="1"/>
          </p:cNvGraphicFramePr>
          <p:nvPr/>
        </p:nvGraphicFramePr>
        <p:xfrm>
          <a:off x="533400" y="5625577"/>
          <a:ext cx="8056122" cy="829628"/>
        </p:xfrm>
        <a:graphic>
          <a:graphicData uri="http://schemas.openxmlformats.org/drawingml/2006/table">
            <a:tbl>
              <a:tblPr firstRow="1" firstCol="1" bandRow="1">
                <a:tableStyleId>{5C22544A-7EE6-4342-B048-85BDC9FD1C3A}</a:tableStyleId>
              </a:tblPr>
              <a:tblGrid>
                <a:gridCol w="2685076">
                  <a:extLst>
                    <a:ext uri="{9D8B030D-6E8A-4147-A177-3AD203B41FA5}">
                      <a16:colId xmlns:a16="http://schemas.microsoft.com/office/drawing/2014/main" xmlns="" val="20000"/>
                    </a:ext>
                  </a:extLst>
                </a:gridCol>
                <a:gridCol w="2685076">
                  <a:extLst>
                    <a:ext uri="{9D8B030D-6E8A-4147-A177-3AD203B41FA5}">
                      <a16:colId xmlns:a16="http://schemas.microsoft.com/office/drawing/2014/main" xmlns="" val="20001"/>
                    </a:ext>
                  </a:extLst>
                </a:gridCol>
                <a:gridCol w="2685970">
                  <a:extLst>
                    <a:ext uri="{9D8B030D-6E8A-4147-A177-3AD203B41FA5}">
                      <a16:colId xmlns:a16="http://schemas.microsoft.com/office/drawing/2014/main" xmlns="" val="20002"/>
                    </a:ext>
                  </a:extLst>
                </a:gridCol>
              </a:tblGrid>
              <a:tr h="0">
                <a:tc>
                  <a:txBody>
                    <a:bodyPr/>
                    <a:lstStyle/>
                    <a:p>
                      <a:pPr>
                        <a:lnSpc>
                          <a:spcPct val="107000"/>
                        </a:lnSpc>
                        <a:spcAft>
                          <a:spcPts val="0"/>
                        </a:spcAft>
                      </a:pPr>
                      <a:r>
                        <a:rPr lang="en-IN" sz="1100" dirty="0">
                          <a:solidFill>
                            <a:srgbClr val="7030A0"/>
                          </a:solidFill>
                          <a:effectLst/>
                        </a:rPr>
                        <a:t>Date</a:t>
                      </a:r>
                    </a:p>
                    <a:p>
                      <a:pPr>
                        <a:lnSpc>
                          <a:spcPct val="107000"/>
                        </a:lnSpc>
                        <a:spcAft>
                          <a:spcPts val="0"/>
                        </a:spcAft>
                      </a:pPr>
                      <a:r>
                        <a:rPr lang="en-IN" sz="1100" dirty="0">
                          <a:solidFill>
                            <a:srgbClr val="7030A0"/>
                          </a:solidFill>
                          <a:effectLst/>
                        </a:rPr>
                        <a:t> </a:t>
                      </a:r>
                    </a:p>
                    <a:p>
                      <a:pPr>
                        <a:lnSpc>
                          <a:spcPct val="107000"/>
                        </a:lnSpc>
                        <a:spcAft>
                          <a:spcPts val="0"/>
                        </a:spcAft>
                      </a:pPr>
                      <a:r>
                        <a:rPr lang="en-IN" sz="1100" dirty="0">
                          <a:solidFill>
                            <a:srgbClr val="7030A0"/>
                          </a:solidFill>
                          <a:effectLst/>
                        </a:rPr>
                        <a:t> Seal</a:t>
                      </a:r>
                    </a:p>
                    <a:p>
                      <a:pPr>
                        <a:lnSpc>
                          <a:spcPct val="107000"/>
                        </a:lnSpc>
                        <a:spcAft>
                          <a:spcPts val="0"/>
                        </a:spcAft>
                      </a:pPr>
                      <a:r>
                        <a:rPr lang="en-IN" sz="1100" dirty="0">
                          <a:solidFill>
                            <a:srgbClr val="7030A0"/>
                          </a:solidFill>
                          <a:effectLst/>
                        </a:rPr>
                        <a:t>Chief Electoral Officer, West Bengal</a:t>
                      </a:r>
                      <a:endParaRPr lang="en-IN" sz="1100" dirty="0">
                        <a:solidFill>
                          <a:srgbClr val="7030A0"/>
                        </a:solidFill>
                        <a:effectLst/>
                        <a:latin typeface="Calibri" panose="020F0502020204030204" pitchFamily="34" charset="0"/>
                        <a:ea typeface="Calibri" panose="020F0502020204030204" pitchFamily="34" charset="0"/>
                        <a:cs typeface="Times New Roman" panose="0202060305040502030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010"/>
                        </a:lnSpc>
                        <a:spcAft>
                          <a:spcPts val="0"/>
                        </a:spcAft>
                      </a:pPr>
                      <a:r>
                        <a:rPr lang="en-IN" sz="800" dirty="0" err="1">
                          <a:solidFill>
                            <a:srgbClr val="7030A0"/>
                          </a:solidFill>
                          <a:effectLst/>
                        </a:rPr>
                        <a:t>प्रेसनोटकीतारीख</a:t>
                      </a:r>
                      <a:endParaRPr lang="en-IN" sz="1100" dirty="0">
                        <a:solidFill>
                          <a:srgbClr val="7030A0"/>
                        </a:solidFill>
                        <a:effectLst/>
                      </a:endParaRPr>
                    </a:p>
                    <a:p>
                      <a:pPr>
                        <a:lnSpc>
                          <a:spcPct val="107000"/>
                        </a:lnSpc>
                        <a:spcAft>
                          <a:spcPts val="0"/>
                        </a:spcAft>
                      </a:pPr>
                      <a:r>
                        <a:rPr lang="en-IN" sz="900" dirty="0">
                          <a:solidFill>
                            <a:srgbClr val="7030A0"/>
                          </a:solidFill>
                          <a:effectLst/>
                        </a:rPr>
                        <a:t>Da</a:t>
                      </a:r>
                      <a:r>
                        <a:rPr lang="en-IN" sz="900" spc="-10" dirty="0">
                          <a:solidFill>
                            <a:srgbClr val="7030A0"/>
                          </a:solidFill>
                          <a:effectLst/>
                        </a:rPr>
                        <a:t>t</a:t>
                      </a:r>
                      <a:r>
                        <a:rPr lang="en-IN" sz="900" dirty="0">
                          <a:solidFill>
                            <a:srgbClr val="7030A0"/>
                          </a:solidFill>
                          <a:effectLst/>
                        </a:rPr>
                        <a:t>e of P</a:t>
                      </a:r>
                      <a:r>
                        <a:rPr lang="en-IN" sz="900" spc="-15" dirty="0">
                          <a:solidFill>
                            <a:srgbClr val="7030A0"/>
                          </a:solidFill>
                          <a:effectLst/>
                        </a:rPr>
                        <a:t>r</a:t>
                      </a:r>
                      <a:r>
                        <a:rPr lang="en-IN" sz="900" dirty="0">
                          <a:solidFill>
                            <a:srgbClr val="7030A0"/>
                          </a:solidFill>
                          <a:effectLst/>
                        </a:rPr>
                        <a:t>ess No</a:t>
                      </a:r>
                      <a:r>
                        <a:rPr lang="en-IN" sz="900" spc="-10" dirty="0">
                          <a:solidFill>
                            <a:srgbClr val="7030A0"/>
                          </a:solidFill>
                          <a:effectLst/>
                        </a:rPr>
                        <a:t>t</a:t>
                      </a:r>
                      <a:r>
                        <a:rPr lang="en-IN" sz="900" dirty="0">
                          <a:solidFill>
                            <a:srgbClr val="7030A0"/>
                          </a:solidFill>
                          <a:effectLst/>
                        </a:rPr>
                        <a:t>e</a:t>
                      </a:r>
                      <a:endParaRPr lang="en-IN" sz="1100" dirty="0">
                        <a:solidFill>
                          <a:srgbClr val="7030A0"/>
                        </a:solidFill>
                        <a:effectLst/>
                      </a:endParaRPr>
                    </a:p>
                    <a:p>
                      <a:pPr>
                        <a:lnSpc>
                          <a:spcPts val="1000"/>
                        </a:lnSpc>
                        <a:spcBef>
                          <a:spcPts val="40"/>
                        </a:spcBef>
                        <a:spcAft>
                          <a:spcPts val="0"/>
                        </a:spcAft>
                      </a:pPr>
                      <a:r>
                        <a:rPr lang="en-IN" sz="1000" dirty="0">
                          <a:solidFill>
                            <a:srgbClr val="7030A0"/>
                          </a:solidFill>
                          <a:effectLst/>
                        </a:rPr>
                        <a:t> </a:t>
                      </a:r>
                      <a:endParaRPr lang="en-IN" sz="1100" dirty="0">
                        <a:solidFill>
                          <a:srgbClr val="7030A0"/>
                        </a:solidFill>
                        <a:effectLst/>
                      </a:endParaRPr>
                    </a:p>
                    <a:p>
                      <a:pPr>
                        <a:lnSpc>
                          <a:spcPct val="107000"/>
                        </a:lnSpc>
                        <a:spcAft>
                          <a:spcPts val="0"/>
                        </a:spcAft>
                      </a:pPr>
                      <a:r>
                        <a:rPr lang="en-IN" sz="800" dirty="0" err="1">
                          <a:solidFill>
                            <a:srgbClr val="7030A0"/>
                          </a:solidFill>
                          <a:effectLst/>
                        </a:rPr>
                        <a:t>अधिसूचनाकीतारीख</a:t>
                      </a:r>
                      <a:endParaRPr lang="en-IN" sz="1100" dirty="0">
                        <a:solidFill>
                          <a:srgbClr val="7030A0"/>
                        </a:solidFill>
                        <a:effectLst/>
                      </a:endParaRPr>
                    </a:p>
                    <a:p>
                      <a:pPr>
                        <a:lnSpc>
                          <a:spcPts val="1025"/>
                        </a:lnSpc>
                        <a:spcAft>
                          <a:spcPts val="0"/>
                        </a:spcAft>
                      </a:pPr>
                      <a:r>
                        <a:rPr lang="en-IN" sz="900" dirty="0">
                          <a:solidFill>
                            <a:srgbClr val="7030A0"/>
                          </a:solidFill>
                          <a:effectLst/>
                        </a:rPr>
                        <a:t>Da</a:t>
                      </a:r>
                      <a:r>
                        <a:rPr lang="en-IN" sz="900" spc="-10" dirty="0">
                          <a:solidFill>
                            <a:srgbClr val="7030A0"/>
                          </a:solidFill>
                          <a:effectLst/>
                        </a:rPr>
                        <a:t>t</a:t>
                      </a:r>
                      <a:r>
                        <a:rPr lang="en-IN" sz="900" dirty="0">
                          <a:solidFill>
                            <a:srgbClr val="7030A0"/>
                          </a:solidFill>
                          <a:effectLst/>
                        </a:rPr>
                        <a:t>e of Notification</a:t>
                      </a:r>
                      <a:endParaRPr lang="en-IN" sz="1100" dirty="0">
                        <a:solidFill>
                          <a:srgbClr val="7030A0"/>
                        </a:solidFill>
                        <a:effectLst/>
                      </a:endParaRPr>
                    </a:p>
                    <a:p>
                      <a:pPr>
                        <a:lnSpc>
                          <a:spcPct val="107000"/>
                        </a:lnSpc>
                        <a:spcAft>
                          <a:spcPts val="0"/>
                        </a:spcAft>
                      </a:pPr>
                      <a:r>
                        <a:rPr lang="en-IN" sz="1100" dirty="0">
                          <a:solidFill>
                            <a:srgbClr val="7030A0"/>
                          </a:solidFill>
                          <a:effectLst/>
                        </a:rPr>
                        <a:t> </a:t>
                      </a:r>
                      <a:endParaRPr lang="en-IN" sz="1100" dirty="0">
                        <a:solidFill>
                          <a:srgbClr val="7030A0"/>
                        </a:solidFill>
                        <a:effectLst/>
                        <a:latin typeface="Calibri" panose="020F0502020204030204" pitchFamily="34" charset="0"/>
                        <a:ea typeface="Calibri" panose="020F0502020204030204" pitchFamily="34" charset="0"/>
                        <a:cs typeface="Times New Roman" panose="0202060305040502030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Bef>
                          <a:spcPts val="205"/>
                        </a:spcBef>
                        <a:spcAft>
                          <a:spcPts val="0"/>
                        </a:spcAft>
                      </a:pPr>
                      <a:r>
                        <a:rPr lang="en-IN" sz="1000" dirty="0">
                          <a:solidFill>
                            <a:srgbClr val="7030A0"/>
                          </a:solidFill>
                          <a:effectLst/>
                        </a:rPr>
                        <a:t>Signatu</a:t>
                      </a:r>
                      <a:r>
                        <a:rPr lang="en-IN" sz="1000" spc="-15" dirty="0">
                          <a:solidFill>
                            <a:srgbClr val="7030A0"/>
                          </a:solidFill>
                          <a:effectLst/>
                        </a:rPr>
                        <a:t>r</a:t>
                      </a:r>
                      <a:r>
                        <a:rPr lang="en-IN" sz="1000" dirty="0">
                          <a:solidFill>
                            <a:srgbClr val="7030A0"/>
                          </a:solidFill>
                          <a:effectLst/>
                        </a:rPr>
                        <a:t>e</a:t>
                      </a:r>
                      <a:endParaRPr lang="en-IN" sz="1100" dirty="0">
                        <a:solidFill>
                          <a:srgbClr val="7030A0"/>
                        </a:solidFill>
                        <a:effectLst/>
                      </a:endParaRPr>
                    </a:p>
                    <a:p>
                      <a:pPr>
                        <a:lnSpc>
                          <a:spcPts val="1000"/>
                        </a:lnSpc>
                        <a:spcAft>
                          <a:spcPts val="0"/>
                        </a:spcAft>
                      </a:pPr>
                      <a:r>
                        <a:rPr lang="en-IN" sz="1000" dirty="0">
                          <a:solidFill>
                            <a:srgbClr val="7030A0"/>
                          </a:solidFill>
                          <a:effectLst/>
                        </a:rPr>
                        <a:t> </a:t>
                      </a:r>
                      <a:endParaRPr lang="en-IN" sz="1100" dirty="0">
                        <a:solidFill>
                          <a:srgbClr val="7030A0"/>
                        </a:solidFill>
                        <a:effectLst/>
                      </a:endParaRPr>
                    </a:p>
                    <a:p>
                      <a:pPr>
                        <a:lnSpc>
                          <a:spcPts val="1300"/>
                        </a:lnSpc>
                        <a:spcBef>
                          <a:spcPts val="30"/>
                        </a:spcBef>
                        <a:spcAft>
                          <a:spcPts val="0"/>
                        </a:spcAft>
                      </a:pPr>
                      <a:r>
                        <a:rPr lang="en-IN" sz="1300" dirty="0">
                          <a:solidFill>
                            <a:srgbClr val="7030A0"/>
                          </a:solidFill>
                          <a:effectLst/>
                        </a:rPr>
                        <a:t> </a:t>
                      </a:r>
                      <a:endParaRPr lang="en-IN" sz="1100" dirty="0">
                        <a:solidFill>
                          <a:srgbClr val="7030A0"/>
                        </a:solidFill>
                        <a:effectLst/>
                      </a:endParaRPr>
                    </a:p>
                    <a:p>
                      <a:pPr marL="43815">
                        <a:lnSpc>
                          <a:spcPct val="107000"/>
                        </a:lnSpc>
                        <a:spcAft>
                          <a:spcPts val="0"/>
                        </a:spcAft>
                      </a:pPr>
                      <a:r>
                        <a:rPr lang="en-IN" sz="1000" dirty="0">
                          <a:solidFill>
                            <a:srgbClr val="7030A0"/>
                          </a:solidFill>
                          <a:effectLst/>
                        </a:rPr>
                        <a:t>(Seal) </a:t>
                      </a:r>
                      <a:r>
                        <a:rPr lang="en-IN" sz="1000" spc="-15" dirty="0">
                          <a:solidFill>
                            <a:srgbClr val="7030A0"/>
                          </a:solidFill>
                          <a:effectLst/>
                        </a:rPr>
                        <a:t>R</a:t>
                      </a:r>
                      <a:r>
                        <a:rPr lang="en-IN" sz="1000" dirty="0">
                          <a:solidFill>
                            <a:srgbClr val="7030A0"/>
                          </a:solidFill>
                          <a:effectLst/>
                        </a:rPr>
                        <a:t>eturning Officer</a:t>
                      </a:r>
                      <a:endParaRPr lang="en-IN" sz="1100" dirty="0">
                        <a:solidFill>
                          <a:srgbClr val="7030A0"/>
                        </a:solidFill>
                        <a:effectLst/>
                      </a:endParaRPr>
                    </a:p>
                    <a:p>
                      <a:pPr>
                        <a:lnSpc>
                          <a:spcPct val="107000"/>
                        </a:lnSpc>
                        <a:spcAft>
                          <a:spcPts val="0"/>
                        </a:spcAft>
                      </a:pPr>
                      <a:r>
                        <a:rPr lang="en-IN" sz="1100" dirty="0">
                          <a:solidFill>
                            <a:srgbClr val="7030A0"/>
                          </a:solidFill>
                          <a:effectLst/>
                        </a:rPr>
                        <a:t> </a:t>
                      </a:r>
                      <a:endParaRPr lang="en-IN" sz="1100" dirty="0">
                        <a:solidFill>
                          <a:srgbClr val="7030A0"/>
                        </a:solidFill>
                        <a:effectLst/>
                        <a:latin typeface="Calibri" panose="020F0502020204030204" pitchFamily="34" charset="0"/>
                        <a:ea typeface="Calibri" panose="020F0502020204030204" pitchFamily="34" charset="0"/>
                        <a:cs typeface="Times New Roman" panose="0202060305040502030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bl>
          </a:graphicData>
        </a:graphic>
      </p:graphicFrame>
      <p:sp>
        <p:nvSpPr>
          <p:cNvPr id="9" name="Rectangle 8"/>
          <p:cNvSpPr/>
          <p:nvPr/>
        </p:nvSpPr>
        <p:spPr>
          <a:xfrm>
            <a:off x="359924" y="6359496"/>
            <a:ext cx="7620000" cy="289951"/>
          </a:xfrm>
          <a:prstGeom prst="rect">
            <a:avLst/>
          </a:prstGeom>
        </p:spPr>
        <p:txBody>
          <a:bodyPr wrap="square">
            <a:spAutoFit/>
          </a:bodyPr>
          <a:lstStyle/>
          <a:p>
            <a:pPr marL="2385695">
              <a:lnSpc>
                <a:spcPct val="107000"/>
              </a:lnSpc>
              <a:spcBef>
                <a:spcPts val="170"/>
              </a:spcBef>
              <a:spcAft>
                <a:spcPts val="0"/>
              </a:spcAft>
            </a:pPr>
            <a:r>
              <a:rPr lang="en-US" sz="1200" b="1" dirty="0">
                <a:latin typeface="Cambria" panose="02040503050406030204" pitchFamily="18" charset="0"/>
                <a:ea typeface="Times New Roman" panose="02020603050405020304" charset="0"/>
                <a:cs typeface="Cambria" panose="02040503050406030204" pitchFamily="18" charset="0"/>
              </a:rPr>
              <a:t>No</a:t>
            </a:r>
            <a:r>
              <a:rPr lang="en-US" sz="1200" b="1" spc="-10" dirty="0">
                <a:latin typeface="Cambria" panose="02040503050406030204" pitchFamily="18" charset="0"/>
                <a:ea typeface="Times New Roman" panose="02020603050405020304" charset="0"/>
                <a:cs typeface="Cambria" panose="02040503050406030204" pitchFamily="18" charset="0"/>
              </a:rPr>
              <a:t>t</a:t>
            </a:r>
            <a:r>
              <a:rPr lang="en-US" sz="1200" b="1" dirty="0">
                <a:latin typeface="Cambria" panose="02040503050406030204" pitchFamily="18" charset="0"/>
                <a:ea typeface="Times New Roman" panose="02020603050405020304" charset="0"/>
                <a:cs typeface="Cambria" panose="02040503050406030204" pitchFamily="18" charset="0"/>
              </a:rPr>
              <a:t>e Befo</a:t>
            </a:r>
            <a:r>
              <a:rPr lang="en-US" sz="1200" b="1" spc="-15" dirty="0">
                <a:latin typeface="Cambria" panose="02040503050406030204" pitchFamily="18" charset="0"/>
                <a:ea typeface="Times New Roman" panose="02020603050405020304" charset="0"/>
                <a:cs typeface="Cambria" panose="02040503050406030204" pitchFamily="18" charset="0"/>
              </a:rPr>
              <a:t>r</a:t>
            </a:r>
            <a:r>
              <a:rPr lang="en-US" sz="1200" b="1" dirty="0">
                <a:latin typeface="Cambria" panose="02040503050406030204" pitchFamily="18" charset="0"/>
                <a:ea typeface="Times New Roman" panose="02020603050405020304" charset="0"/>
                <a:cs typeface="Cambria" panose="02040503050406030204" pitchFamily="18" charset="0"/>
              </a:rPr>
              <a:t>e printing all fields must be </a:t>
            </a:r>
            <a:r>
              <a:rPr lang="en-US" sz="1200" b="1" spc="-5" dirty="0">
                <a:latin typeface="Cambria" panose="02040503050406030204" pitchFamily="18" charset="0"/>
                <a:ea typeface="Times New Roman" panose="02020603050405020304" charset="0"/>
                <a:cs typeface="Cambria" panose="02040503050406030204" pitchFamily="18" charset="0"/>
              </a:rPr>
              <a:t>c</a:t>
            </a:r>
            <a:r>
              <a:rPr lang="en-US" sz="1200" b="1" dirty="0">
                <a:latin typeface="Cambria" panose="02040503050406030204" pitchFamily="18" charset="0"/>
                <a:ea typeface="Times New Roman" panose="02020603050405020304" charset="0"/>
                <a:cs typeface="Cambria" panose="02040503050406030204" pitchFamily="18" charset="0"/>
              </a:rPr>
              <a:t>ompa</a:t>
            </a:r>
            <a:r>
              <a:rPr lang="en-US" sz="1200" b="1" spc="-15" dirty="0">
                <a:latin typeface="Cambria" panose="02040503050406030204" pitchFamily="18" charset="0"/>
                <a:ea typeface="Times New Roman" panose="02020603050405020304" charset="0"/>
                <a:cs typeface="Cambria" panose="02040503050406030204" pitchFamily="18" charset="0"/>
              </a:rPr>
              <a:t>r</a:t>
            </a:r>
            <a:r>
              <a:rPr lang="en-US" sz="1200" b="1" dirty="0">
                <a:latin typeface="Cambria" panose="02040503050406030204" pitchFamily="18" charset="0"/>
                <a:ea typeface="Times New Roman" panose="02020603050405020304" charset="0"/>
                <a:cs typeface="Cambria" panose="02040503050406030204" pitchFamily="18" charset="0"/>
              </a:rPr>
              <a:t>e with p</a:t>
            </a:r>
            <a:r>
              <a:rPr lang="en-US" sz="1200" b="1" spc="-30" dirty="0">
                <a:latin typeface="Cambria" panose="02040503050406030204" pitchFamily="18" charset="0"/>
                <a:ea typeface="Times New Roman" panose="02020603050405020304" charset="0"/>
                <a:cs typeface="Cambria" panose="02040503050406030204" pitchFamily="18" charset="0"/>
              </a:rPr>
              <a:t>h</a:t>
            </a:r>
            <a:r>
              <a:rPr lang="en-US" sz="1200" b="1" spc="-15" dirty="0">
                <a:latin typeface="Cambria" panose="02040503050406030204" pitchFamily="18" charset="0"/>
                <a:ea typeface="Times New Roman" panose="02020603050405020304" charset="0"/>
                <a:cs typeface="Cambria" panose="02040503050406030204" pitchFamily="18" charset="0"/>
              </a:rPr>
              <a:t>y</a:t>
            </a:r>
            <a:r>
              <a:rPr lang="en-US" sz="1200" b="1" dirty="0">
                <a:latin typeface="Cambria" panose="02040503050406030204" pitchFamily="18" charset="0"/>
                <a:ea typeface="Times New Roman" panose="02020603050405020304" charset="0"/>
                <a:cs typeface="Cambria" panose="02040503050406030204" pitchFamily="18" charset="0"/>
              </a:rPr>
              <a:t>sical ca</a:t>
            </a:r>
            <a:r>
              <a:rPr lang="en-US" sz="1200" b="1" spc="-15" dirty="0">
                <a:latin typeface="Cambria" panose="02040503050406030204" pitchFamily="18" charset="0"/>
                <a:ea typeface="Times New Roman" panose="02020603050405020304" charset="0"/>
                <a:cs typeface="Cambria" panose="02040503050406030204" pitchFamily="18" charset="0"/>
              </a:rPr>
              <a:t>r</a:t>
            </a:r>
            <a:r>
              <a:rPr lang="en-US" sz="1200" b="1" dirty="0">
                <a:latin typeface="Cambria" panose="02040503050406030204" pitchFamily="18" charset="0"/>
                <a:ea typeface="Times New Roman" panose="02020603050405020304" charset="0"/>
                <a:cs typeface="Cambria" panose="02040503050406030204" pitchFamily="18" charset="0"/>
              </a:rPr>
              <a:t>d.</a:t>
            </a:r>
            <a:endParaRPr lang="en-IN" sz="1200" dirty="0">
              <a:effectLst/>
              <a:latin typeface="Calibri" panose="020F0502020204030204" pitchFamily="34" charset="0"/>
              <a:ea typeface="Times New Roman" panose="02020603050405020304" charset="0"/>
              <a:cs typeface="Times New Roman" panose="0202060305040502030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839200" cy="6894195"/>
          </a:xfrm>
          <a:prstGeom prst="rect">
            <a:avLst/>
          </a:prstGeom>
        </p:spPr>
        <p:txBody>
          <a:bodyPr wrap="square">
            <a:spAutoFit/>
          </a:bodyPr>
          <a:lstStyle/>
          <a:p>
            <a:pPr algn="just"/>
            <a:r>
              <a:rPr lang="en-US" sz="2600" b="1" dirty="0">
                <a:solidFill>
                  <a:srgbClr val="C00000"/>
                </a:solidFill>
              </a:rPr>
              <a:t>Amendment in Index Card (</a:t>
            </a:r>
            <a:r>
              <a:rPr lang="en-US" sz="2600" b="1" dirty="0">
                <a:solidFill>
                  <a:srgbClr val="00B050"/>
                </a:solidFill>
              </a:rPr>
              <a:t>now in online</a:t>
            </a:r>
            <a:r>
              <a:rPr lang="en-US" sz="2600" b="1" dirty="0">
                <a:solidFill>
                  <a:srgbClr val="C00000"/>
                </a:solidFill>
              </a:rPr>
              <a:t>)</a:t>
            </a:r>
          </a:p>
          <a:p>
            <a:pPr algn="just"/>
            <a:r>
              <a:rPr lang="en-US" sz="2600" dirty="0"/>
              <a:t>(Instruction no. No. 485/LET/ECI/FUNC/EDM/1/IC/2018 </a:t>
            </a:r>
            <a:r>
              <a:rPr lang="en-US" sz="2600" dirty="0" err="1"/>
              <a:t>dt.</a:t>
            </a:r>
            <a:r>
              <a:rPr lang="en-US" sz="2600" dirty="0"/>
              <a:t> 22.01.2018)</a:t>
            </a:r>
          </a:p>
          <a:p>
            <a:pPr algn="just"/>
            <a:r>
              <a:rPr lang="en-US" sz="2600" dirty="0"/>
              <a:t>Some amendment and addition have been made in the Index Cards of </a:t>
            </a:r>
            <a:r>
              <a:rPr lang="en-US" sz="2600" dirty="0" err="1"/>
              <a:t>Lok</a:t>
            </a:r>
            <a:r>
              <a:rPr lang="en-US" sz="2600" dirty="0"/>
              <a:t> Sabha and Assembly Constituency :-</a:t>
            </a:r>
          </a:p>
          <a:p>
            <a:pPr marL="386080" indent="-386080" algn="just">
              <a:buAutoNum type="arabicParenR"/>
            </a:pPr>
            <a:r>
              <a:rPr lang="en-US" sz="2600" dirty="0"/>
              <a:t>In </a:t>
            </a:r>
            <a:r>
              <a:rPr lang="en-US" sz="2600" dirty="0">
                <a:solidFill>
                  <a:srgbClr val="00B0F0"/>
                </a:solidFill>
              </a:rPr>
              <a:t>entry -V </a:t>
            </a:r>
            <a:r>
              <a:rPr lang="en-US" sz="2600" dirty="0"/>
              <a:t>Details of Postal Votes, the Postal Votes counted has been segregated into two categories of voters -</a:t>
            </a:r>
          </a:p>
          <a:p>
            <a:pPr marL="514350" indent="-71755" algn="just">
              <a:buFont typeface="+mj-lt"/>
              <a:buAutoNum type="romanLcPeriod"/>
            </a:pPr>
            <a:r>
              <a:rPr lang="en-US" sz="2600" dirty="0"/>
              <a:t>Postal votes counted for </a:t>
            </a:r>
            <a:r>
              <a:rPr lang="en-US" sz="2600" dirty="0">
                <a:solidFill>
                  <a:srgbClr val="00B0F0"/>
                </a:solidFill>
              </a:rPr>
              <a:t>service voters </a:t>
            </a:r>
            <a:r>
              <a:rPr lang="en-US" sz="2600" dirty="0"/>
              <a:t>under sub-section (8) of  Section 20 of R. P. Act. 1950</a:t>
            </a:r>
          </a:p>
          <a:p>
            <a:pPr marL="514350" indent="-71755" algn="just">
              <a:buFont typeface="+mj-lt"/>
              <a:buAutoNum type="romanLcPeriod"/>
            </a:pPr>
            <a:r>
              <a:rPr lang="en-US" sz="2600" dirty="0"/>
              <a:t>Postal votes counted for Govt. Servants on </a:t>
            </a:r>
            <a:r>
              <a:rPr lang="en-US" sz="2600" dirty="0">
                <a:solidFill>
                  <a:srgbClr val="00B0F0"/>
                </a:solidFill>
              </a:rPr>
              <a:t>election duty</a:t>
            </a:r>
            <a:r>
              <a:rPr lang="en-US" sz="2600" dirty="0"/>
              <a:t>  (including all police personnel, drivers, conductors, cleaners)</a:t>
            </a:r>
          </a:p>
          <a:p>
            <a:pPr algn="just"/>
            <a:endParaRPr lang="en-US" sz="2600" dirty="0"/>
          </a:p>
          <a:p>
            <a:pPr algn="just"/>
            <a:r>
              <a:rPr lang="en-US" sz="2600" dirty="0"/>
              <a:t>2) In </a:t>
            </a:r>
            <a:r>
              <a:rPr lang="en-US" sz="2600" dirty="0">
                <a:solidFill>
                  <a:srgbClr val="00B0F0"/>
                </a:solidFill>
              </a:rPr>
              <a:t>last page </a:t>
            </a:r>
            <a:r>
              <a:rPr lang="en-US" sz="2600" dirty="0"/>
              <a:t>of the Index card, an addition has been made between signatures of Chief Electoral Officer and Returning Officer:</a:t>
            </a:r>
          </a:p>
          <a:p>
            <a:pPr marL="514350" indent="-71755" algn="just">
              <a:buFont typeface="+mj-lt"/>
              <a:buAutoNum type="romanLcPeriod"/>
            </a:pPr>
            <a:r>
              <a:rPr lang="en-US" sz="2600" dirty="0"/>
              <a:t>Date of Press note</a:t>
            </a:r>
          </a:p>
          <a:p>
            <a:pPr marL="514350" indent="-71755" algn="just">
              <a:buFont typeface="+mj-lt"/>
              <a:buAutoNum type="romanLcPeriod"/>
            </a:pPr>
            <a:r>
              <a:rPr lang="en-US" sz="2600" dirty="0"/>
              <a:t>Date of Gazette notification.</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877496"/>
          <a:ext cx="8991599" cy="6226946"/>
        </p:xfrm>
        <a:graphic>
          <a:graphicData uri="http://schemas.openxmlformats.org/drawingml/2006/table">
            <a:tbl>
              <a:tblPr firstRow="1" firstCol="1" lastRow="1" lastCol="1" bandRow="1" bandCol="1"/>
              <a:tblGrid>
                <a:gridCol w="304799">
                  <a:extLst>
                    <a:ext uri="{9D8B030D-6E8A-4147-A177-3AD203B41FA5}">
                      <a16:colId xmlns:a16="http://schemas.microsoft.com/office/drawing/2014/main" xmlns="" val="20000"/>
                    </a:ext>
                  </a:extLst>
                </a:gridCol>
                <a:gridCol w="82296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tblGrid>
              <a:tr h="265872">
                <a:tc>
                  <a:txBody>
                    <a:bodyPr/>
                    <a:lstStyle/>
                    <a:p>
                      <a:pPr marL="107315" marR="109220" algn="ctr">
                        <a:spcBef>
                          <a:spcPts val="0"/>
                        </a:spcBef>
                        <a:spcAft>
                          <a:spcPts val="0"/>
                        </a:spcAft>
                      </a:pPr>
                      <a:r>
                        <a:rPr lang="en-US" sz="1200" dirty="0">
                          <a:effectLst/>
                          <a:latin typeface="Times New Roman" panose="02020603050405020304" charset="0"/>
                          <a:ea typeface="Times New Roman" panose="02020603050405020304" charset="0"/>
                        </a:rPr>
                        <a:t>1</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a:effectLst/>
                          <a:latin typeface="Times New Roman" panose="02020603050405020304" charset="0"/>
                          <a:ea typeface="Times New Roman" panose="02020603050405020304" charset="0"/>
                        </a:rPr>
                        <a:t>N</a:t>
                      </a:r>
                      <a:r>
                        <a:rPr lang="en-US" sz="1200">
                          <a:effectLst/>
                          <a:latin typeface="Times New Roman" panose="02020603050405020304" charset="0"/>
                          <a:ea typeface="Times New Roman" panose="02020603050405020304" charset="0"/>
                        </a:rPr>
                        <a:t>a</a:t>
                      </a:r>
                      <a:r>
                        <a:rPr lang="en-US" sz="1200" spc="5">
                          <a:effectLst/>
                          <a:latin typeface="Times New Roman" panose="02020603050405020304" charset="0"/>
                          <a:ea typeface="Times New Roman" panose="02020603050405020304" charset="0"/>
                        </a:rPr>
                        <a:t>m</a:t>
                      </a:r>
                      <a:r>
                        <a:rPr lang="en-US" sz="1200">
                          <a:effectLst/>
                          <a:latin typeface="Times New Roman" panose="02020603050405020304" charset="0"/>
                          <a:ea typeface="Times New Roman" panose="02020603050405020304" charset="0"/>
                        </a:rPr>
                        <a:t>e </a:t>
                      </a:r>
                      <a:r>
                        <a:rPr lang="en-US" sz="1200" spc="-5">
                          <a:effectLst/>
                          <a:latin typeface="Times New Roman" panose="02020603050405020304" charset="0"/>
                          <a:ea typeface="Times New Roman" panose="02020603050405020304" charset="0"/>
                        </a:rPr>
                        <a:t>o</a:t>
                      </a:r>
                      <a:r>
                        <a:rPr lang="en-US" sz="1200">
                          <a:effectLst/>
                          <a:latin typeface="Times New Roman" panose="02020603050405020304" charset="0"/>
                          <a:ea typeface="Times New Roman" panose="02020603050405020304" charset="0"/>
                        </a:rPr>
                        <a:t>f</a:t>
                      </a:r>
                      <a:r>
                        <a:rPr lang="en-US" sz="1200" spc="-40">
                          <a:effectLst/>
                          <a:latin typeface="Times New Roman" panose="02020603050405020304" charset="0"/>
                          <a:ea typeface="Times New Roman" panose="02020603050405020304" charset="0"/>
                        </a:rPr>
                        <a:t> </a:t>
                      </a:r>
                      <a:r>
                        <a:rPr lang="en-US" sz="1200" spc="-10">
                          <a:effectLst/>
                          <a:latin typeface="Times New Roman" panose="02020603050405020304" charset="0"/>
                          <a:ea typeface="Times New Roman" panose="02020603050405020304" charset="0"/>
                        </a:rPr>
                        <a:t>t</a:t>
                      </a:r>
                      <a:r>
                        <a:rPr lang="en-US" sz="1200" spc="-5">
                          <a:effectLst/>
                          <a:latin typeface="Times New Roman" panose="02020603050405020304" charset="0"/>
                          <a:ea typeface="Times New Roman" panose="02020603050405020304" charset="0"/>
                        </a:rPr>
                        <a:t>h</a:t>
                      </a:r>
                      <a:r>
                        <a:rPr lang="en-US" sz="1200">
                          <a:effectLst/>
                          <a:latin typeface="Times New Roman" panose="02020603050405020304" charset="0"/>
                          <a:ea typeface="Times New Roman" panose="02020603050405020304" charset="0"/>
                        </a:rPr>
                        <a:t>e</a:t>
                      </a:r>
                      <a:r>
                        <a:rPr lang="en-US" sz="1200" spc="120">
                          <a:effectLst/>
                          <a:latin typeface="Times New Roman" panose="02020603050405020304" charset="0"/>
                          <a:ea typeface="Times New Roman" panose="02020603050405020304" charset="0"/>
                        </a:rPr>
                        <a:t> </a:t>
                      </a:r>
                      <a:r>
                        <a:rPr lang="en-US" sz="1200" spc="10">
                          <a:effectLst/>
                          <a:latin typeface="Times New Roman" panose="02020603050405020304" charset="0"/>
                          <a:ea typeface="Times New Roman" panose="02020603050405020304" charset="0"/>
                        </a:rPr>
                        <a:t>C</a:t>
                      </a:r>
                      <a:r>
                        <a:rPr lang="en-US" sz="1200" spc="-5">
                          <a:effectLst/>
                          <a:latin typeface="Times New Roman" panose="02020603050405020304" charset="0"/>
                          <a:ea typeface="Times New Roman" panose="02020603050405020304" charset="0"/>
                        </a:rPr>
                        <a:t>on</a:t>
                      </a:r>
                      <a:r>
                        <a:rPr lang="en-US" sz="1200">
                          <a:effectLst/>
                          <a:latin typeface="Times New Roman" panose="02020603050405020304" charset="0"/>
                          <a:ea typeface="Times New Roman" panose="02020603050405020304" charset="0"/>
                        </a:rPr>
                        <a:t>s</a:t>
                      </a:r>
                      <a:r>
                        <a:rPr lang="en-US" sz="1200" spc="-10">
                          <a:effectLst/>
                          <a:latin typeface="Times New Roman" panose="02020603050405020304" charset="0"/>
                          <a:ea typeface="Times New Roman" panose="02020603050405020304" charset="0"/>
                        </a:rPr>
                        <a:t>t</a:t>
                      </a:r>
                      <a:r>
                        <a:rPr lang="en-US" sz="1200" spc="10">
                          <a:effectLst/>
                          <a:latin typeface="Times New Roman" panose="02020603050405020304" charset="0"/>
                          <a:ea typeface="Times New Roman" panose="02020603050405020304" charset="0"/>
                        </a:rPr>
                        <a:t>i</a:t>
                      </a:r>
                      <a:r>
                        <a:rPr lang="en-US" sz="1200" spc="-10">
                          <a:effectLst/>
                          <a:latin typeface="Times New Roman" panose="02020603050405020304" charset="0"/>
                          <a:ea typeface="Times New Roman" panose="02020603050405020304" charset="0"/>
                        </a:rPr>
                        <a:t>t</a:t>
                      </a:r>
                      <a:r>
                        <a:rPr lang="en-US" sz="1200" spc="-5">
                          <a:effectLst/>
                          <a:latin typeface="Times New Roman" panose="02020603050405020304" charset="0"/>
                          <a:ea typeface="Times New Roman" panose="02020603050405020304" charset="0"/>
                        </a:rPr>
                        <a:t>u</a:t>
                      </a:r>
                      <a:r>
                        <a:rPr lang="en-US" sz="1200" spc="5">
                          <a:effectLst/>
                          <a:latin typeface="Times New Roman" panose="02020603050405020304" charset="0"/>
                          <a:ea typeface="Times New Roman" panose="02020603050405020304" charset="0"/>
                        </a:rPr>
                        <a:t>e</a:t>
                      </a:r>
                      <a:r>
                        <a:rPr lang="en-US" sz="1200" spc="-5">
                          <a:effectLst/>
                          <a:latin typeface="Times New Roman" panose="02020603050405020304" charset="0"/>
                          <a:ea typeface="Times New Roman" panose="02020603050405020304" charset="0"/>
                        </a:rPr>
                        <a:t>n</a:t>
                      </a:r>
                      <a:r>
                        <a:rPr lang="en-US" sz="1200" spc="-10">
                          <a:effectLst/>
                          <a:latin typeface="Times New Roman" panose="02020603050405020304" charset="0"/>
                          <a:ea typeface="Times New Roman" panose="02020603050405020304" charset="0"/>
                        </a:rPr>
                        <a:t>c</a:t>
                      </a:r>
                      <a:r>
                        <a:rPr lang="en-US" sz="1200" spc="5">
                          <a:effectLst/>
                          <a:latin typeface="Times New Roman" panose="02020603050405020304" charset="0"/>
                          <a:ea typeface="Times New Roman" panose="02020603050405020304" charset="0"/>
                        </a:rPr>
                        <a:t>y</a:t>
                      </a:r>
                      <a:r>
                        <a:rPr lang="en-US" sz="1200">
                          <a:effectLst/>
                          <a:latin typeface="Times New Roman" panose="02020603050405020304" charset="0"/>
                          <a:ea typeface="Times New Roman" panose="02020603050405020304" charset="0"/>
                        </a:rPr>
                        <a:t>:</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65872">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2</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25"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l</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95760">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3</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39370" algn="just">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8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5"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li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35"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spc="-30" dirty="0">
                          <a:effectLst/>
                          <a:latin typeface="Times New Roman" panose="02020603050405020304" charset="0"/>
                          <a:ea typeface="Times New Roman" panose="02020603050405020304" charset="0"/>
                        </a:rPr>
                        <a:t>p</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ye</a:t>
                      </a:r>
                      <a:r>
                        <a:rPr lang="en-US" sz="1200"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 </a:t>
                      </a:r>
                      <a:r>
                        <a:rPr lang="en-US" sz="1200" spc="10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po</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2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2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h </a:t>
                      </a:r>
                      <a:r>
                        <a:rPr lang="en-US" sz="1200" spc="5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 </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ud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li</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e</a:t>
                      </a:r>
                      <a:r>
                        <a:rPr lang="en-US" sz="1200" spc="2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  </a:t>
                      </a:r>
                      <a:r>
                        <a:rPr lang="en-US" sz="1200" spc="-15"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m</a:t>
                      </a:r>
                      <a:r>
                        <a:rPr lang="en-US" sz="1200" spc="-15"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ar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ff</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 </a:t>
                      </a:r>
                      <a:r>
                        <a:rPr lang="en-US" sz="1200" spc="1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em</a:t>
                      </a:r>
                      <a:r>
                        <a:rPr lang="en-US" sz="1200" spc="-5" dirty="0">
                          <a:effectLst/>
                          <a:latin typeface="Times New Roman" panose="02020603050405020304" charset="0"/>
                          <a:ea typeface="Times New Roman" panose="02020603050405020304" charset="0"/>
                        </a:rPr>
                        <a:t>p</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ye</a:t>
                      </a:r>
                      <a:r>
                        <a:rPr lang="en-US" sz="1200" dirty="0">
                          <a:effectLst/>
                          <a:latin typeface="Times New Roman" panose="02020603050405020304" charset="0"/>
                          <a:ea typeface="Times New Roman" panose="02020603050405020304" charset="0"/>
                        </a:rPr>
                        <a:t>d </a:t>
                      </a:r>
                      <a:r>
                        <a:rPr lang="en-US" sz="1200" spc="7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 </a:t>
                      </a:r>
                      <a:r>
                        <a:rPr lang="en-US" sz="1200" spc="8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8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2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t>
                      </a:r>
                      <a:r>
                        <a:rPr lang="en-US" sz="1200" spc="16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a:t>
                      </a:r>
                      <a:r>
                        <a:rPr lang="en-US" sz="1200" spc="15"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s</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39370" algn="just">
                        <a:lnSpc>
                          <a:spcPct val="106000"/>
                        </a:lnSpc>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9600">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4</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005" algn="just">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re</a:t>
                      </a:r>
                      <a:r>
                        <a:rPr lang="en-US" sz="1200" spc="1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8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spc="-30"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l</a:t>
                      </a:r>
                      <a:r>
                        <a:rPr lang="en-US" sz="1200" spc="-15"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65" dirty="0">
                          <a:effectLst/>
                          <a:latin typeface="Times New Roman" panose="02020603050405020304" charset="0"/>
                          <a:ea typeface="Times New Roman" panose="02020603050405020304" charset="0"/>
                        </a:rPr>
                        <a:t> </a:t>
                      </a:r>
                      <a:r>
                        <a:rPr lang="en-US" sz="1200" spc="-5" dirty="0" err="1">
                          <a:effectLst/>
                          <a:latin typeface="Times New Roman" panose="02020603050405020304" charset="0"/>
                          <a:ea typeface="Times New Roman" panose="02020603050405020304" charset="0"/>
                        </a:rPr>
                        <a:t>p</a:t>
                      </a:r>
                      <a:r>
                        <a:rPr lang="en-US" sz="1200" dirty="0" err="1">
                          <a:effectLst/>
                          <a:latin typeface="Times New Roman" panose="02020603050405020304" charset="0"/>
                          <a:ea typeface="Times New Roman" panose="02020603050405020304" charset="0"/>
                        </a:rPr>
                        <a:t>r</a:t>
                      </a:r>
                      <a:r>
                        <a:rPr lang="en-US" sz="1200" spc="-30" dirty="0" err="1">
                          <a:effectLst/>
                          <a:latin typeface="Times New Roman" panose="02020603050405020304" charset="0"/>
                          <a:ea typeface="Times New Roman" panose="02020603050405020304" charset="0"/>
                        </a:rPr>
                        <a:t>o</a:t>
                      </a:r>
                      <a:r>
                        <a:rPr lang="en-US" sz="1200" spc="10" dirty="0" err="1">
                          <a:effectLst/>
                          <a:latin typeface="Times New Roman" panose="02020603050405020304" charset="0"/>
                          <a:ea typeface="Times New Roman" panose="02020603050405020304" charset="0"/>
                        </a:rPr>
                        <a:t>g</a:t>
                      </a:r>
                      <a:r>
                        <a:rPr lang="en-US" sz="1200" dirty="0" err="1">
                          <a:effectLst/>
                          <a:latin typeface="Times New Roman" panose="02020603050405020304" charset="0"/>
                          <a:ea typeface="Times New Roman" panose="02020603050405020304" charset="0"/>
                        </a:rPr>
                        <a:t>ra</a:t>
                      </a:r>
                      <a:r>
                        <a:rPr lang="en-US" sz="1200" spc="5" dirty="0" err="1">
                          <a:effectLst/>
                          <a:latin typeface="Times New Roman" panose="02020603050405020304" charset="0"/>
                          <a:ea typeface="Times New Roman" panose="02020603050405020304" charset="0"/>
                        </a:rPr>
                        <a:t>m</a:t>
                      </a:r>
                      <a:r>
                        <a:rPr lang="en-US" sz="1200" spc="-15" dirty="0" err="1">
                          <a:effectLst/>
                          <a:latin typeface="Times New Roman" panose="02020603050405020304" charset="0"/>
                          <a:ea typeface="Times New Roman" panose="02020603050405020304" charset="0"/>
                        </a:rPr>
                        <a:t>m</a:t>
                      </a:r>
                      <a:r>
                        <a:rPr lang="en-US" sz="1200" spc="5" dirty="0" err="1">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t>
                      </a:r>
                      <a:r>
                        <a:rPr lang="en-US" sz="1200" spc="2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 </a:t>
                      </a:r>
                      <a:r>
                        <a:rPr lang="en-US" sz="1200" spc="-25"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spc="-15"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e</a:t>
                      </a:r>
                      <a:r>
                        <a:rPr lang="en-US" sz="1200" spc="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ay</a:t>
                      </a:r>
                      <a:r>
                        <a:rPr lang="en-US" sz="1200" spc="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a:t>
                      </a:r>
                      <a:r>
                        <a:rPr lang="en-US" sz="1200" spc="-15"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y</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o </a:t>
                      </a:r>
                      <a:r>
                        <a:rPr lang="en-US" sz="1200" spc="-5" dirty="0">
                          <a:effectLst/>
                          <a:latin typeface="Times New Roman" panose="02020603050405020304" charset="0"/>
                          <a:ea typeface="Times New Roman" panose="02020603050405020304" charset="0"/>
                        </a:rPr>
                        <a:t>zon</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6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a:t>
                      </a:r>
                      <a:r>
                        <a:rPr lang="en-US" sz="1200" spc="9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lli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4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p</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t</a:t>
                      </a:r>
                      <a:r>
                        <a:rPr lang="en-US" sz="1200" spc="-20"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e af</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1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25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h</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on</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w</a:t>
                      </a:r>
                      <a:r>
                        <a:rPr lang="en-US" sz="1200" dirty="0">
                          <a:effectLst/>
                          <a:latin typeface="Times New Roman" panose="02020603050405020304" charset="0"/>
                          <a:ea typeface="Times New Roman" panose="02020603050405020304" charset="0"/>
                        </a:rPr>
                        <a:t>o</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25"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s</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al</a:t>
                      </a:r>
                      <a:r>
                        <a:rPr lang="en-US" sz="1200" spc="-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ra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s</a:t>
                      </a:r>
                      <a:r>
                        <a:rPr lang="en-US" sz="1200" spc="15"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t</a:t>
                      </a:r>
                      <a:r>
                        <a:rPr lang="en-US" sz="1200" spc="-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spc="-15"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e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  </a:t>
                      </a:r>
                      <a:r>
                        <a:rPr lang="en-US" sz="1200" spc="6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oo</a:t>
                      </a:r>
                      <a:r>
                        <a:rPr lang="en-US" sz="1200" dirty="0">
                          <a:effectLst/>
                          <a:latin typeface="Times New Roman" panose="02020603050405020304" charset="0"/>
                          <a:ea typeface="Times New Roman" panose="02020603050405020304" charset="0"/>
                        </a:rPr>
                        <a:t>k  </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p  </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lli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   a</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ja</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t  </a:t>
                      </a:r>
                      <a:r>
                        <a:rPr lang="en-US" sz="1200" spc="1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lli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a:t>
                      </a:r>
                      <a:r>
                        <a:rPr lang="en-US" sz="1200" spc="2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s</a:t>
                      </a:r>
                      <a:r>
                        <a:rPr lang="en-US" sz="1200" spc="-5" dirty="0">
                          <a:effectLst/>
                          <a:latin typeface="Times New Roman" panose="02020603050405020304" charset="0"/>
                          <a:ea typeface="Times New Roman" panose="02020603050405020304" charset="0"/>
                        </a:rPr>
                        <a:t>u</a:t>
                      </a:r>
                      <a:r>
                        <a:rPr lang="en-US" sz="1200" spc="-10" dirty="0">
                          <a:effectLst/>
                          <a:latin typeface="Times New Roman" panose="02020603050405020304" charset="0"/>
                          <a:ea typeface="Times New Roman" panose="02020603050405020304" charset="0"/>
                        </a:rPr>
                        <a:t>cc</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ss</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2</a:t>
                      </a:r>
                      <a:r>
                        <a:rPr lang="en-US" sz="1200" spc="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3</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s</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e</a:t>
                      </a:r>
                      <a:r>
                        <a:rPr lang="en-US" sz="1200" spc="-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s:</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005" algn="just">
                        <a:lnSpc>
                          <a:spcPct val="106000"/>
                        </a:lnSpc>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85800">
                <a:tc>
                  <a:txBody>
                    <a:bodyPr/>
                    <a:lstStyle/>
                    <a:p>
                      <a:pPr marL="107315" marR="109220" algn="ctr">
                        <a:spcBef>
                          <a:spcPts val="0"/>
                        </a:spcBef>
                        <a:spcAft>
                          <a:spcPts val="0"/>
                        </a:spcAft>
                      </a:pPr>
                      <a:r>
                        <a:rPr lang="en-US" sz="1200" dirty="0">
                          <a:effectLst/>
                          <a:latin typeface="Times New Roman" panose="02020603050405020304" charset="0"/>
                          <a:ea typeface="Times New Roman" panose="02020603050405020304" charset="0"/>
                        </a:rPr>
                        <a:t>5</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904875">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al</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15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rs</a:t>
                      </a:r>
                      <a:r>
                        <a:rPr lang="en-US" sz="1200" spc="-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spc="10"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n</a:t>
                      </a:r>
                      <a:endParaRPr lang="en-US" sz="1100" dirty="0">
                        <a:effectLst/>
                        <a:latin typeface="Times New Roman" panose="02020603050405020304" charset="0"/>
                        <a:ea typeface="Times New Roman" panose="02020603050405020304" charset="0"/>
                      </a:endParaRPr>
                    </a:p>
                    <a:p>
                      <a:pPr marL="63500" marR="0">
                        <a:spcBef>
                          <a:spcPts val="0"/>
                        </a:spcBef>
                        <a:spcAft>
                          <a:spcPts val="0"/>
                        </a:spcAft>
                      </a:pP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n</a:t>
                      </a:r>
                      <a:endParaRPr lang="en-US" sz="1100" dirty="0">
                        <a:effectLst/>
                        <a:latin typeface="Times New Roman" panose="02020603050405020304" charset="0"/>
                        <a:ea typeface="Times New Roman" panose="02020603050405020304" charset="0"/>
                      </a:endParaRPr>
                    </a:p>
                    <a:p>
                      <a:pPr marL="63500" marR="0">
                        <a:spcBef>
                          <a:spcPts val="8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rs</a:t>
                      </a:r>
                      <a:r>
                        <a:rPr lang="en-US" sz="1200" spc="-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art</a:t>
                      </a:r>
                      <a:r>
                        <a:rPr lang="en-US" sz="1200" spc="1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o</a:t>
                      </a:r>
                      <a:r>
                        <a:rPr lang="en-US" sz="1200" spc="5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v</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e</a:t>
                      </a:r>
                      <a:r>
                        <a:rPr lang="en-US" sz="1200" spc="-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8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81000">
                <a:tc>
                  <a:txBody>
                    <a:bodyPr/>
                    <a:lstStyle/>
                    <a:p>
                      <a:pPr marL="107315" marR="109220" algn="ctr">
                        <a:spcBef>
                          <a:spcPts val="0"/>
                        </a:spcBef>
                        <a:spcAft>
                          <a:spcPts val="0"/>
                        </a:spcAft>
                      </a:pPr>
                      <a:r>
                        <a:rPr lang="en-US" sz="1200" dirty="0">
                          <a:effectLst/>
                          <a:latin typeface="Times New Roman" panose="02020603050405020304" charset="0"/>
                          <a:ea typeface="Times New Roman" panose="02020603050405020304" charset="0"/>
                        </a:rPr>
                        <a:t>6</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38735" algn="just">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no</a:t>
                      </a:r>
                      <a:r>
                        <a:rPr lang="en-US" sz="1200" spc="-15" dirty="0">
                          <a:effectLst/>
                          <a:latin typeface="Times New Roman" panose="02020603050405020304" charset="0"/>
                          <a:ea typeface="Times New Roman" panose="02020603050405020304" charset="0"/>
                        </a:rPr>
                        <a:t>m</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a:t>
                      </a:r>
                      <a:r>
                        <a:rPr lang="en-US" sz="1200" spc="9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6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ho</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s</a:t>
                      </a:r>
                      <a:r>
                        <a:rPr lang="en-US" sz="1200" spc="5" dirty="0">
                          <a:effectLst/>
                          <a:latin typeface="Times New Roman" panose="02020603050405020304" charset="0"/>
                          <a:ea typeface="Times New Roman" panose="02020603050405020304" charset="0"/>
                        </a:rPr>
                        <a:t>y</a:t>
                      </a:r>
                      <a:r>
                        <a:rPr lang="en-US" sz="1200" spc="10"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bo</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x</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y</a:t>
                      </a:r>
                      <a:r>
                        <a:rPr lang="en-US" sz="1200" spc="1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h</a:t>
                      </a:r>
                      <a:r>
                        <a:rPr lang="en-US" sz="1200" spc="2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1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 </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no</a:t>
                      </a:r>
                      <a:r>
                        <a:rPr lang="en-US" sz="1200" spc="5" dirty="0">
                          <a:effectLst/>
                          <a:latin typeface="Times New Roman" panose="02020603050405020304" charset="0"/>
                          <a:ea typeface="Times New Roman" panose="02020603050405020304" charset="0"/>
                        </a:rPr>
                        <a:t>m</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1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a:t>
                      </a:r>
                      <a:r>
                        <a:rPr lang="en-US" sz="1200" spc="-15"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rst</a:t>
                      </a:r>
                      <a:r>
                        <a:rPr lang="en-US" sz="1200" spc="1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spc="15" dirty="0">
                          <a:effectLst/>
                          <a:latin typeface="Times New Roman" panose="02020603050405020304" charset="0"/>
                          <a:ea typeface="Times New Roman" panose="02020603050405020304" charset="0"/>
                        </a:rPr>
                        <a:t>l</a:t>
                      </a:r>
                      <a:r>
                        <a:rPr lang="en-US" sz="1200" spc="-15"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y</a:t>
                      </a:r>
                      <a:r>
                        <a:rPr lang="en-US" sz="1200" spc="-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s</a:t>
                      </a:r>
                      <a:r>
                        <a:rPr lang="en-US" sz="1200" spc="-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f:</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38735" algn="just">
                        <a:lnSpc>
                          <a:spcPct val="106000"/>
                        </a:lnSpc>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21869">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7</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5720">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17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9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no</a:t>
                      </a:r>
                      <a:r>
                        <a:rPr lang="en-US" sz="1200" spc="5" dirty="0">
                          <a:effectLst/>
                          <a:latin typeface="Times New Roman" panose="02020603050405020304" charset="0"/>
                          <a:ea typeface="Times New Roman" panose="02020603050405020304" charset="0"/>
                        </a:rPr>
                        <a:t>m</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a:t>
                      </a:r>
                      <a:r>
                        <a:rPr lang="en-US" sz="1200" spc="9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 </a:t>
                      </a:r>
                      <a:r>
                        <a:rPr lang="en-US" sz="1200" spc="27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a:t>
                      </a:r>
                      <a:r>
                        <a:rPr lang="en-US" sz="1200" spc="10" dirty="0">
                          <a:effectLst/>
                          <a:latin typeface="Times New Roman" panose="02020603050405020304" charset="0"/>
                          <a:ea typeface="Times New Roman" panose="02020603050405020304" charset="0"/>
                        </a:rPr>
                        <a:t>il</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a:t>
                      </a:r>
                      <a:r>
                        <a:rPr lang="en-US" sz="1200" spc="15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f </a:t>
                      </a:r>
                      <a:r>
                        <a:rPr lang="en-US" sz="1200" spc="9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9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h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5720">
                        <a:lnSpc>
                          <a:spcPct val="106000"/>
                        </a:lnSpc>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04800">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8</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005">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2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  </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ho</a:t>
                      </a:r>
                      <a:r>
                        <a:rPr lang="en-US" sz="1200" dirty="0">
                          <a:effectLst/>
                          <a:latin typeface="Times New Roman" panose="02020603050405020304" charset="0"/>
                          <a:ea typeface="Times New Roman" panose="02020603050405020304" charset="0"/>
                        </a:rPr>
                        <a:t>se  </a:t>
                      </a:r>
                      <a:r>
                        <a:rPr lang="en-US" sz="1200" spc="7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no</a:t>
                      </a:r>
                      <a:r>
                        <a:rPr lang="en-US" sz="1200" spc="5" dirty="0">
                          <a:effectLst/>
                          <a:latin typeface="Times New Roman" panose="02020603050405020304" charset="0"/>
                          <a:ea typeface="Times New Roman" panose="02020603050405020304" charset="0"/>
                        </a:rPr>
                        <a:t>m</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  </a:t>
                      </a:r>
                      <a:r>
                        <a:rPr lang="en-US" sz="1200" spc="1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we</a:t>
                      </a:r>
                      <a:r>
                        <a:rPr lang="en-US" sz="1200" dirty="0">
                          <a:effectLst/>
                          <a:latin typeface="Times New Roman" panose="02020603050405020304" charset="0"/>
                          <a:ea typeface="Times New Roman" panose="02020603050405020304" charset="0"/>
                        </a:rPr>
                        <a:t>re 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j</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18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h</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f</a:t>
                      </a:r>
                      <a:r>
                        <a:rPr lang="en-US" sz="1200" spc="-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as</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005">
                        <a:lnSpc>
                          <a:spcPct val="106000"/>
                        </a:lnSpc>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65872">
                <a:tc>
                  <a:txBody>
                    <a:bodyPr/>
                    <a:lstStyle/>
                    <a:p>
                      <a:pPr marL="107315" marR="109220" algn="ctr">
                        <a:spcBef>
                          <a:spcPts val="0"/>
                        </a:spcBef>
                        <a:spcAft>
                          <a:spcPts val="0"/>
                        </a:spcAft>
                      </a:pPr>
                      <a:r>
                        <a:rPr lang="en-US" sz="1200">
                          <a:effectLst/>
                          <a:latin typeface="Times New Roman" panose="02020603050405020304" charset="0"/>
                          <a:ea typeface="Times New Roman" panose="02020603050405020304" charset="0"/>
                        </a:rPr>
                        <a:t>9</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 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hd</a:t>
                      </a:r>
                      <a:r>
                        <a:rPr lang="en-US" sz="1200" dirty="0">
                          <a:effectLst/>
                          <a:latin typeface="Times New Roman" panose="02020603050405020304" charset="0"/>
                          <a:ea typeface="Times New Roman" panose="02020603050405020304" charset="0"/>
                        </a:rPr>
                        <a:t>raw</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no</a:t>
                      </a:r>
                      <a:r>
                        <a:rPr lang="en-US" sz="1200" spc="5" dirty="0">
                          <a:effectLst/>
                          <a:latin typeface="Times New Roman" panose="02020603050405020304" charset="0"/>
                          <a:ea typeface="Times New Roman" panose="02020603050405020304" charset="0"/>
                        </a:rPr>
                        <a:t>m</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65872">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1</a:t>
                      </a:r>
                      <a:r>
                        <a:rPr lang="en-US" sz="1200" dirty="0">
                          <a:effectLst/>
                          <a:latin typeface="Times New Roman" panose="02020603050405020304" charset="0"/>
                          <a:ea typeface="Times New Roman" panose="02020603050405020304" charset="0"/>
                        </a:rPr>
                        <a:t>0</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3180" algn="just">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h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p</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6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ym</a:t>
                      </a:r>
                      <a:r>
                        <a:rPr lang="en-US" sz="1200" spc="-5" dirty="0">
                          <a:effectLst/>
                          <a:latin typeface="Times New Roman" panose="02020603050405020304" charset="0"/>
                          <a:ea typeface="Times New Roman" panose="02020603050405020304" charset="0"/>
                        </a:rPr>
                        <a:t>bo</a:t>
                      </a:r>
                      <a:r>
                        <a:rPr lang="en-US" sz="1200" dirty="0">
                          <a:effectLst/>
                          <a:latin typeface="Times New Roman" panose="02020603050405020304" charset="0"/>
                          <a:ea typeface="Times New Roman" panose="02020603050405020304" charset="0"/>
                        </a:rPr>
                        <a:t>l</a:t>
                      </a:r>
                      <a:r>
                        <a:rPr lang="en-US" sz="1200" spc="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15"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o</a:t>
                      </a:r>
                      <a:r>
                        <a:rPr lang="en-US" sz="1200" spc="9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h</a:t>
                      </a:r>
                      <a:r>
                        <a:rPr lang="en-US" sz="1200" spc="1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5"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 aff</a:t>
                      </a:r>
                      <a:r>
                        <a:rPr lang="en-US" sz="1200" spc="10" dirty="0">
                          <a:effectLst/>
                          <a:latin typeface="Times New Roman" panose="02020603050405020304" charset="0"/>
                          <a:ea typeface="Times New Roman" panose="02020603050405020304" charset="0"/>
                        </a:rPr>
                        <a:t>i</a:t>
                      </a:r>
                      <a:r>
                        <a:rPr lang="en-US" sz="1200" spc="-15"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IN"/>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65872">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1</a:t>
                      </a:r>
                      <a:r>
                        <a:rPr lang="en-US" sz="1200" dirty="0">
                          <a:effectLst/>
                          <a:latin typeface="Times New Roman" panose="02020603050405020304" charset="0"/>
                          <a:ea typeface="Times New Roman" panose="02020603050405020304" charset="0"/>
                        </a:rPr>
                        <a:t>1</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2545">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 </a:t>
                      </a:r>
                      <a:r>
                        <a:rPr lang="en-US" sz="1200" spc="15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1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 </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o </a:t>
                      </a:r>
                      <a:r>
                        <a:rPr lang="en-US" sz="1200" spc="16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noun</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1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 </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 </a:t>
                      </a:r>
                      <a:r>
                        <a:rPr lang="en-US" sz="1200" spc="24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af</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me</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t</a:t>
                      </a:r>
                      <a:r>
                        <a:rPr lang="en-US" sz="1200" spc="-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ym</a:t>
                      </a:r>
                      <a:r>
                        <a:rPr lang="en-US" sz="1200" spc="-5" dirty="0">
                          <a:effectLst/>
                          <a:latin typeface="Times New Roman" panose="02020603050405020304" charset="0"/>
                          <a:ea typeface="Times New Roman" panose="02020603050405020304" charset="0"/>
                        </a:rPr>
                        <a:t>bo</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IN"/>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65872">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1</a:t>
                      </a:r>
                      <a:r>
                        <a:rPr lang="en-US" sz="1200" dirty="0">
                          <a:effectLst/>
                          <a:latin typeface="Times New Roman" panose="02020603050405020304" charset="0"/>
                          <a:ea typeface="Times New Roman" panose="02020603050405020304" charset="0"/>
                        </a:rPr>
                        <a:t>2</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640" algn="just">
                        <a:lnSpc>
                          <a:spcPct val="105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me</a:t>
                      </a:r>
                      <a:r>
                        <a:rPr lang="en-US" sz="1200" dirty="0">
                          <a:effectLst/>
                          <a:latin typeface="Times New Roman" panose="02020603050405020304" charset="0"/>
                          <a:ea typeface="Times New Roman" panose="02020603050405020304" charset="0"/>
                        </a:rPr>
                        <a:t>s</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nd</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nd</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ub</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qu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t </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o</a:t>
                      </a:r>
                      <a:r>
                        <a:rPr lang="en-US" sz="1200" spc="7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th</a:t>
                      </a:r>
                      <a:r>
                        <a:rPr lang="en-US" sz="1200" dirty="0">
                          <a:effectLst/>
                          <a:latin typeface="Times New Roman" panose="02020603050405020304" charset="0"/>
                          <a:ea typeface="Times New Roman" panose="02020603050405020304" charset="0"/>
                        </a:rPr>
                        <a:t>e</a:t>
                      </a:r>
                      <a:r>
                        <a:rPr lang="en-US" sz="1200" spc="1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ast </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e</a:t>
                      </a:r>
                      <a:r>
                        <a:rPr lang="en-US" sz="1200" spc="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hd</a:t>
                      </a:r>
                      <a:r>
                        <a:rPr lang="en-US" sz="1200" dirty="0">
                          <a:effectLst/>
                          <a:latin typeface="Times New Roman" panose="02020603050405020304" charset="0"/>
                          <a:ea typeface="Times New Roman" panose="02020603050405020304" charset="0"/>
                        </a:rPr>
                        <a:t>ra</a:t>
                      </a:r>
                      <a:r>
                        <a:rPr lang="en-US" sz="1200" spc="5" dirty="0">
                          <a:effectLst/>
                          <a:latin typeface="Times New Roman" panose="02020603050405020304" charset="0"/>
                          <a:ea typeface="Times New Roman" panose="02020603050405020304" charset="0"/>
                        </a:rPr>
                        <a:t>w</a:t>
                      </a:r>
                      <a:r>
                        <a:rPr lang="en-US" sz="1200" dirty="0">
                          <a:effectLst/>
                          <a:latin typeface="Times New Roman" panose="02020603050405020304" charset="0"/>
                          <a:ea typeface="Times New Roman" panose="02020603050405020304" charset="0"/>
                        </a:rPr>
                        <a:t>al</a:t>
                      </a:r>
                      <a:r>
                        <a:rPr lang="en-US" sz="1200" spc="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j</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e</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25"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r>
                        <a:rPr lang="en-US" sz="1200" spc="9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7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e</a:t>
                      </a:r>
                      <a:r>
                        <a:rPr lang="en-US" sz="1200" spc="1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r>
                        <a:rPr lang="en-US" sz="1200" spc="17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1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e</a:t>
                      </a:r>
                      <a:r>
                        <a:rPr lang="en-US" sz="1200" spc="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a:t>
                      </a:r>
                      <a:r>
                        <a:rPr lang="en-US" sz="1200" spc="18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a</a:t>
                      </a:r>
                      <a:r>
                        <a:rPr lang="en-US" sz="1200" spc="-15"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s</a:t>
                      </a:r>
                      <a:r>
                        <a:rPr lang="en-US" sz="1200" spc="1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at</a:t>
                      </a:r>
                      <a:r>
                        <a:rPr lang="en-US" sz="1200" spc="27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8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e</a:t>
                      </a:r>
                      <a:r>
                        <a:rPr lang="en-US" sz="1200" spc="6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s</a:t>
                      </a:r>
                      <a:r>
                        <a:rPr lang="en-US" sz="1200" spc="10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as</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y</a:t>
                      </a:r>
                      <a:r>
                        <a:rPr lang="en-US" sz="1200" spc="9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IN"/>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265872">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1</a:t>
                      </a:r>
                      <a:r>
                        <a:rPr lang="en-US" sz="1200">
                          <a:effectLst/>
                          <a:latin typeface="Times New Roman" panose="02020603050405020304" charset="0"/>
                          <a:ea typeface="Times New Roman" panose="02020603050405020304" charset="0"/>
                        </a:rPr>
                        <a:t>3</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lli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endParaRPr lang="en-US" sz="1100" dirty="0">
                        <a:effectLst/>
                        <a:latin typeface="Times New Roman" panose="02020603050405020304" charset="0"/>
                        <a:ea typeface="Times New Roman" panose="02020603050405020304" charset="0"/>
                      </a:endParaRPr>
                    </a:p>
                    <a:p>
                      <a:pPr marL="749300" marR="38100" indent="-457200">
                        <a:lnSpc>
                          <a:spcPct val="106000"/>
                        </a:lnSpc>
                        <a:spcBef>
                          <a:spcPts val="80"/>
                        </a:spcBef>
                        <a:spcAft>
                          <a:spcPts val="0"/>
                        </a:spcAft>
                      </a:pPr>
                      <a:r>
                        <a:rPr lang="en-US" sz="1200" dirty="0">
                          <a:effectLst/>
                          <a:latin typeface="Times New Roman" panose="02020603050405020304" charset="0"/>
                          <a:ea typeface="Times New Roman" panose="02020603050405020304" charset="0"/>
                        </a:rPr>
                        <a:t>(</a:t>
                      </a:r>
                      <a:r>
                        <a:rPr lang="en-US" sz="1200" spc="10" dirty="0" err="1">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 I</a:t>
                      </a:r>
                      <a:r>
                        <a:rPr lang="en-US" sz="1200" dirty="0">
                          <a:effectLst/>
                          <a:latin typeface="Times New Roman" panose="02020603050405020304" charset="0"/>
                          <a:ea typeface="Times New Roman" panose="02020603050405020304" charset="0"/>
                        </a:rPr>
                        <a:t>n      G</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n</a:t>
                      </a:r>
                      <a:r>
                        <a:rPr lang="en-US" sz="1200" spc="-1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t     </a:t>
                      </a:r>
                      <a:r>
                        <a:rPr lang="en-US" sz="1200" spc="14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     </a:t>
                      </a:r>
                      <a:r>
                        <a:rPr lang="en-US" sz="1200" spc="9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Q</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as</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-G</a:t>
                      </a:r>
                      <a:r>
                        <a:rPr lang="en-US" sz="1200" spc="-30"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me</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t </a:t>
                      </a:r>
                      <a:r>
                        <a:rPr lang="en-US" sz="1200" spc="-5" dirty="0">
                          <a:effectLst/>
                          <a:latin typeface="Times New Roman" panose="02020603050405020304" charset="0"/>
                          <a:ea typeface="Times New Roman" panose="02020603050405020304" charset="0"/>
                        </a:rPr>
                        <a:t>bu</a:t>
                      </a:r>
                      <a:r>
                        <a:rPr lang="en-US" sz="1200" spc="10" dirty="0">
                          <a:effectLst/>
                          <a:latin typeface="Times New Roman" panose="02020603050405020304" charset="0"/>
                          <a:ea typeface="Times New Roman" panose="02020603050405020304" charset="0"/>
                        </a:rPr>
                        <a:t>il</a:t>
                      </a:r>
                      <a:r>
                        <a:rPr lang="en-US" sz="1200" spc="-5" dirty="0">
                          <a:effectLst/>
                          <a:latin typeface="Times New Roman" panose="02020603050405020304" charset="0"/>
                          <a:ea typeface="Times New Roman" panose="02020603050405020304" charset="0"/>
                        </a:rPr>
                        <a:t>d</a:t>
                      </a:r>
                      <a:r>
                        <a:rPr lang="en-US" sz="1200" spc="10" dirty="0">
                          <a:effectLst/>
                          <a:latin typeface="Times New Roman" panose="02020603050405020304" charset="0"/>
                          <a:ea typeface="Times New Roman" panose="02020603050405020304" charset="0"/>
                        </a:rPr>
                        <a:t>i</a:t>
                      </a:r>
                      <a:r>
                        <a:rPr lang="en-US" sz="1200" spc="-30"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292100" marR="0">
                        <a:spcBef>
                          <a:spcPts val="0"/>
                        </a:spcBef>
                        <a:spcAft>
                          <a:spcPts val="0"/>
                        </a:spcAft>
                      </a:pP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ii</a:t>
                      </a:r>
                      <a:r>
                        <a:rPr lang="en-US" sz="1200" dirty="0">
                          <a:effectLst/>
                          <a:latin typeface="Times New Roman" panose="02020603050405020304" charset="0"/>
                          <a:ea typeface="Times New Roman" panose="02020603050405020304" charset="0"/>
                        </a:rPr>
                        <a:t>)         </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e</a:t>
                      </a:r>
                      <a:r>
                        <a:rPr lang="en-US" sz="1200" spc="-3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bu</a:t>
                      </a:r>
                      <a:r>
                        <a:rPr lang="en-US" sz="1200" spc="10" dirty="0">
                          <a:effectLst/>
                          <a:latin typeface="Times New Roman" panose="02020603050405020304" charset="0"/>
                          <a:ea typeface="Times New Roman" panose="02020603050405020304" charset="0"/>
                        </a:rPr>
                        <a:t>il</a:t>
                      </a:r>
                      <a:r>
                        <a:rPr lang="en-US" sz="1200" spc="-30" dirty="0">
                          <a:effectLst/>
                          <a:latin typeface="Times New Roman" panose="02020603050405020304" charset="0"/>
                          <a:ea typeface="Times New Roman" panose="02020603050405020304" charset="0"/>
                        </a:rPr>
                        <a:t>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292100" marR="0">
                        <a:spcBef>
                          <a:spcPts val="80"/>
                        </a:spcBef>
                        <a:spcAft>
                          <a:spcPts val="0"/>
                        </a:spcAft>
                      </a:pP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i</a:t>
                      </a:r>
                      <a:r>
                        <a:rPr lang="en-US" sz="1200" spc="-15"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        </a:t>
                      </a:r>
                      <a:r>
                        <a:rPr lang="en-US" sz="1200" spc="4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em</a:t>
                      </a:r>
                      <a:r>
                        <a:rPr lang="en-US" sz="1200" spc="-5" dirty="0">
                          <a:effectLst/>
                          <a:latin typeface="Times New Roman" panose="02020603050405020304" charset="0"/>
                          <a:ea typeface="Times New Roman" panose="02020603050405020304" charset="0"/>
                        </a:rPr>
                        <a:t>po</a:t>
                      </a:r>
                      <a:r>
                        <a:rPr lang="en-US" sz="1200" dirty="0">
                          <a:effectLst/>
                          <a:latin typeface="Times New Roman" panose="02020603050405020304" charset="0"/>
                          <a:ea typeface="Times New Roman" panose="02020603050405020304" charset="0"/>
                        </a:rPr>
                        <a:t>rary</a:t>
                      </a:r>
                      <a:r>
                        <a:rPr lang="en-US" sz="1200" spc="19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u</a:t>
                      </a:r>
                      <a:r>
                        <a:rPr lang="en-US" sz="1200" spc="-10" dirty="0">
                          <a:effectLst/>
                          <a:latin typeface="Times New Roman" panose="02020603050405020304" charset="0"/>
                          <a:ea typeface="Times New Roman" panose="02020603050405020304" charset="0"/>
                        </a:rPr>
                        <a:t>ct</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63500" marR="0">
                        <a:spcBef>
                          <a:spcPts val="80"/>
                        </a:spcBef>
                        <a:spcAft>
                          <a:spcPts val="0"/>
                        </a:spcAft>
                      </a:pP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IN"/>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65872">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1</a:t>
                      </a:r>
                      <a:r>
                        <a:rPr lang="en-US" sz="1200">
                          <a:effectLst/>
                          <a:latin typeface="Times New Roman" panose="02020603050405020304" charset="0"/>
                          <a:ea typeface="Times New Roman" panose="02020603050405020304" charset="0"/>
                        </a:rPr>
                        <a:t>4</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198120">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al</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t</a:t>
                      </a:r>
                      <a:r>
                        <a:rPr lang="en-US" sz="1200" spc="-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ss</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7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63500" marR="0">
                        <a:spcBef>
                          <a:spcPts val="0"/>
                        </a:spcBef>
                        <a:spcAft>
                          <a:spcPts val="0"/>
                        </a:spcAft>
                      </a:pP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k</a:t>
                      </a:r>
                      <a:r>
                        <a:rPr lang="en-US" sz="1200" spc="-3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2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63500" marR="0">
                        <a:spcBef>
                          <a:spcPts val="80"/>
                        </a:spcBef>
                        <a:spcAft>
                          <a:spcPts val="0"/>
                        </a:spcAft>
                      </a:pPr>
                      <a:r>
                        <a:rPr lang="en-US" sz="1200" spc="1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nd</a:t>
                      </a:r>
                      <a:r>
                        <a:rPr lang="en-US" sz="1200" spc="5" dirty="0">
                          <a:effectLst/>
                          <a:latin typeface="Times New Roman" panose="02020603050405020304" charset="0"/>
                          <a:ea typeface="Times New Roman" panose="02020603050405020304" charset="0"/>
                        </a:rPr>
                        <a:t>e</a:t>
                      </a:r>
                      <a:r>
                        <a:rPr lang="en-US" sz="1200" spc="-15"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e</a:t>
                      </a:r>
                      <a:r>
                        <a:rPr lang="en-US" sz="1200" spc="-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af</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1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hou</a:t>
                      </a:r>
                      <a:r>
                        <a:rPr lang="en-US" sz="1200" dirty="0">
                          <a:effectLst/>
                          <a:latin typeface="Times New Roman" panose="02020603050405020304" charset="0"/>
                          <a:ea typeface="Times New Roman" panose="02020603050405020304" charset="0"/>
                        </a:rPr>
                        <a:t>r:</a:t>
                      </a:r>
                      <a:r>
                        <a:rPr lang="en-US" sz="1200" spc="5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65872">
                <a:tc>
                  <a:txBody>
                    <a:bodyPr/>
                    <a:lstStyle/>
                    <a:p>
                      <a:endParaRPr lang="en-IN"/>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IN"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
        <p:nvSpPr>
          <p:cNvPr id="6" name="Rectangle 5"/>
          <p:cNvSpPr/>
          <p:nvPr/>
        </p:nvSpPr>
        <p:spPr>
          <a:xfrm>
            <a:off x="228600" y="0"/>
            <a:ext cx="8915400" cy="648896"/>
          </a:xfrm>
          <a:prstGeom prst="rect">
            <a:avLst/>
          </a:prstGeom>
        </p:spPr>
        <p:txBody>
          <a:bodyPr wrap="square">
            <a:spAutoFit/>
          </a:bodyPr>
          <a:lstStyle/>
          <a:p>
            <a:pPr marL="1868170" marR="1868170" algn="ctr">
              <a:spcBef>
                <a:spcPts val="245"/>
              </a:spcBef>
            </a:pPr>
            <a:r>
              <a:rPr lang="en-US" sz="1600" b="1" spc="4" dirty="0">
                <a:solidFill>
                  <a:srgbClr val="7030A0"/>
                </a:solidFill>
                <a:latin typeface="Times New Roman" panose="02020603050405020304" charset="0"/>
                <a:ea typeface="Times New Roman" panose="02020603050405020304" charset="0"/>
              </a:rPr>
              <a:t>A</a:t>
            </a:r>
            <a:r>
              <a:rPr lang="en-US" sz="1600" b="1" spc="-4" dirty="0">
                <a:solidFill>
                  <a:srgbClr val="7030A0"/>
                </a:solidFill>
                <a:latin typeface="Times New Roman" panose="02020603050405020304" charset="0"/>
                <a:ea typeface="Times New Roman" panose="02020603050405020304" charset="0"/>
              </a:rPr>
              <a:t>NN</a:t>
            </a:r>
            <a:r>
              <a:rPr lang="en-US" sz="1600" b="1" spc="-8" dirty="0">
                <a:solidFill>
                  <a:srgbClr val="7030A0"/>
                </a:solidFill>
                <a:latin typeface="Times New Roman" panose="02020603050405020304" charset="0"/>
                <a:ea typeface="Times New Roman" panose="02020603050405020304" charset="0"/>
              </a:rPr>
              <a:t>E</a:t>
            </a:r>
            <a:r>
              <a:rPr lang="en-US" sz="1600" b="1" spc="-4" dirty="0">
                <a:solidFill>
                  <a:srgbClr val="7030A0"/>
                </a:solidFill>
                <a:latin typeface="Times New Roman" panose="02020603050405020304" charset="0"/>
                <a:ea typeface="Times New Roman" panose="02020603050405020304" charset="0"/>
              </a:rPr>
              <a:t>X</a:t>
            </a:r>
            <a:r>
              <a:rPr lang="en-US" sz="1600" b="1" dirty="0">
                <a:solidFill>
                  <a:srgbClr val="7030A0"/>
                </a:solidFill>
                <a:latin typeface="Times New Roman" panose="02020603050405020304" charset="0"/>
                <a:ea typeface="Times New Roman" panose="02020603050405020304" charset="0"/>
              </a:rPr>
              <a:t>U</a:t>
            </a:r>
            <a:r>
              <a:rPr lang="en-US" sz="1600" b="1" spc="4" dirty="0">
                <a:solidFill>
                  <a:srgbClr val="7030A0"/>
                </a:solidFill>
                <a:latin typeface="Times New Roman" panose="02020603050405020304" charset="0"/>
                <a:ea typeface="Times New Roman" panose="02020603050405020304" charset="0"/>
              </a:rPr>
              <a:t>R</a:t>
            </a:r>
            <a:r>
              <a:rPr lang="en-US" sz="1600" b="1" dirty="0">
                <a:solidFill>
                  <a:srgbClr val="7030A0"/>
                </a:solidFill>
                <a:latin typeface="Times New Roman" panose="02020603050405020304" charset="0"/>
                <a:ea typeface="Times New Roman" panose="02020603050405020304" charset="0"/>
              </a:rPr>
              <a:t>E</a:t>
            </a:r>
            <a:r>
              <a:rPr lang="en-US" sz="1600" b="1" spc="30" dirty="0">
                <a:solidFill>
                  <a:srgbClr val="7030A0"/>
                </a:solidFill>
                <a:latin typeface="Times New Roman" panose="02020603050405020304" charset="0"/>
                <a:ea typeface="Times New Roman" panose="02020603050405020304" charset="0"/>
              </a:rPr>
              <a:t> </a:t>
            </a:r>
            <a:r>
              <a:rPr lang="en-US" sz="1600" b="1" dirty="0">
                <a:solidFill>
                  <a:srgbClr val="7030A0"/>
                </a:solidFill>
                <a:latin typeface="Times New Roman" panose="02020603050405020304" charset="0"/>
                <a:ea typeface="Times New Roman" panose="02020603050405020304" charset="0"/>
              </a:rPr>
              <a:t>–</a:t>
            </a:r>
            <a:r>
              <a:rPr lang="en-US" sz="1600" b="1" spc="-11" dirty="0">
                <a:solidFill>
                  <a:srgbClr val="7030A0"/>
                </a:solidFill>
                <a:latin typeface="Times New Roman" panose="02020603050405020304" charset="0"/>
                <a:ea typeface="Times New Roman" panose="02020603050405020304" charset="0"/>
              </a:rPr>
              <a:t> </a:t>
            </a:r>
            <a:r>
              <a:rPr lang="en-US" sz="1600" b="1" spc="-4" dirty="0">
                <a:solidFill>
                  <a:srgbClr val="7030A0"/>
                </a:solidFill>
                <a:latin typeface="Times New Roman" panose="02020603050405020304" charset="0"/>
                <a:ea typeface="Times New Roman" panose="02020603050405020304" charset="0"/>
              </a:rPr>
              <a:t>XV</a:t>
            </a:r>
            <a:r>
              <a:rPr lang="en-US" sz="1600" b="1" dirty="0">
                <a:solidFill>
                  <a:srgbClr val="7030A0"/>
                </a:solidFill>
                <a:latin typeface="Times New Roman" panose="02020603050405020304" charset="0"/>
                <a:ea typeface="Times New Roman" panose="02020603050405020304" charset="0"/>
              </a:rPr>
              <a:t>I </a:t>
            </a:r>
          </a:p>
          <a:p>
            <a:pPr marL="1031875" marR="1031875" algn="ctr"/>
            <a:r>
              <a:rPr lang="en-US" sz="1600" b="1" spc="4" dirty="0">
                <a:solidFill>
                  <a:srgbClr val="7030A0"/>
                </a:solidFill>
                <a:latin typeface="Times New Roman" panose="02020603050405020304" charset="0"/>
                <a:ea typeface="Times New Roman" panose="02020603050405020304" charset="0"/>
              </a:rPr>
              <a:t>R</a:t>
            </a:r>
            <a:r>
              <a:rPr lang="en-US" sz="1600" b="1" spc="-8" dirty="0">
                <a:solidFill>
                  <a:srgbClr val="7030A0"/>
                </a:solidFill>
                <a:latin typeface="Times New Roman" panose="02020603050405020304" charset="0"/>
                <a:ea typeface="Times New Roman" panose="02020603050405020304" charset="0"/>
              </a:rPr>
              <a:t>EP</a:t>
            </a:r>
            <a:r>
              <a:rPr lang="en-US" sz="1600" b="1" dirty="0">
                <a:solidFill>
                  <a:srgbClr val="7030A0"/>
                </a:solidFill>
                <a:latin typeface="Times New Roman" panose="02020603050405020304" charset="0"/>
                <a:ea typeface="Times New Roman" panose="02020603050405020304" charset="0"/>
              </a:rPr>
              <a:t>O</a:t>
            </a:r>
            <a:r>
              <a:rPr lang="en-US" sz="1600" b="1" spc="4" dirty="0">
                <a:solidFill>
                  <a:srgbClr val="7030A0"/>
                </a:solidFill>
                <a:latin typeface="Times New Roman" panose="02020603050405020304" charset="0"/>
                <a:ea typeface="Times New Roman" panose="02020603050405020304" charset="0"/>
              </a:rPr>
              <a:t>R</a:t>
            </a:r>
            <a:r>
              <a:rPr lang="en-US" sz="1600" b="1" dirty="0">
                <a:solidFill>
                  <a:srgbClr val="7030A0"/>
                </a:solidFill>
                <a:latin typeface="Times New Roman" panose="02020603050405020304" charset="0"/>
                <a:ea typeface="Times New Roman" panose="02020603050405020304" charset="0"/>
              </a:rPr>
              <a:t>T</a:t>
            </a:r>
            <a:r>
              <a:rPr lang="en-US" sz="1600" b="1" spc="150" dirty="0">
                <a:solidFill>
                  <a:srgbClr val="7030A0"/>
                </a:solidFill>
                <a:latin typeface="Times New Roman" panose="02020603050405020304" charset="0"/>
                <a:ea typeface="Times New Roman" panose="02020603050405020304" charset="0"/>
              </a:rPr>
              <a:t> </a:t>
            </a:r>
            <a:r>
              <a:rPr lang="en-US" sz="1600" b="1" dirty="0">
                <a:solidFill>
                  <a:srgbClr val="7030A0"/>
                </a:solidFill>
                <a:latin typeface="Times New Roman" panose="02020603050405020304" charset="0"/>
                <a:ea typeface="Times New Roman" panose="02020603050405020304" charset="0"/>
              </a:rPr>
              <a:t>ON</a:t>
            </a:r>
            <a:r>
              <a:rPr lang="en-US" sz="1600" b="1" spc="127" dirty="0">
                <a:solidFill>
                  <a:srgbClr val="7030A0"/>
                </a:solidFill>
                <a:latin typeface="Times New Roman" panose="02020603050405020304" charset="0"/>
                <a:ea typeface="Times New Roman" panose="02020603050405020304" charset="0"/>
              </a:rPr>
              <a:t> </a:t>
            </a:r>
            <a:r>
              <a:rPr lang="en-US" sz="1600" b="1" spc="4" dirty="0">
                <a:solidFill>
                  <a:srgbClr val="7030A0"/>
                </a:solidFill>
                <a:latin typeface="Times New Roman" panose="02020603050405020304" charset="0"/>
                <a:ea typeface="Times New Roman" panose="02020603050405020304" charset="0"/>
              </a:rPr>
              <a:t>T</a:t>
            </a:r>
            <a:r>
              <a:rPr lang="en-US" sz="1600" b="1" dirty="0">
                <a:solidFill>
                  <a:srgbClr val="7030A0"/>
                </a:solidFill>
                <a:latin typeface="Times New Roman" panose="02020603050405020304" charset="0"/>
                <a:ea typeface="Times New Roman" panose="02020603050405020304" charset="0"/>
              </a:rPr>
              <a:t>HE</a:t>
            </a:r>
            <a:r>
              <a:rPr lang="en-US" sz="1600" b="1" spc="38" dirty="0">
                <a:solidFill>
                  <a:srgbClr val="7030A0"/>
                </a:solidFill>
                <a:latin typeface="Times New Roman" panose="02020603050405020304" charset="0"/>
                <a:ea typeface="Times New Roman" panose="02020603050405020304" charset="0"/>
              </a:rPr>
              <a:t> </a:t>
            </a:r>
            <a:r>
              <a:rPr lang="en-US" sz="1600" b="1" spc="-8" dirty="0">
                <a:solidFill>
                  <a:srgbClr val="7030A0"/>
                </a:solidFill>
                <a:latin typeface="Times New Roman" panose="02020603050405020304" charset="0"/>
                <a:ea typeface="Times New Roman" panose="02020603050405020304" charset="0"/>
              </a:rPr>
              <a:t>EL</a:t>
            </a:r>
            <a:r>
              <a:rPr lang="en-US" sz="1600" b="1" spc="8" dirty="0">
                <a:solidFill>
                  <a:srgbClr val="7030A0"/>
                </a:solidFill>
                <a:latin typeface="Times New Roman" panose="02020603050405020304" charset="0"/>
                <a:ea typeface="Times New Roman" panose="02020603050405020304" charset="0"/>
              </a:rPr>
              <a:t>E</a:t>
            </a:r>
            <a:r>
              <a:rPr lang="en-US" sz="1600" b="1" spc="-8" dirty="0">
                <a:solidFill>
                  <a:srgbClr val="7030A0"/>
                </a:solidFill>
                <a:latin typeface="Times New Roman" panose="02020603050405020304" charset="0"/>
                <a:ea typeface="Times New Roman" panose="02020603050405020304" charset="0"/>
              </a:rPr>
              <a:t>C</a:t>
            </a:r>
            <a:r>
              <a:rPr lang="en-US" sz="1600" b="1" spc="4" dirty="0">
                <a:solidFill>
                  <a:srgbClr val="7030A0"/>
                </a:solidFill>
                <a:latin typeface="Times New Roman" panose="02020603050405020304" charset="0"/>
                <a:ea typeface="Times New Roman" panose="02020603050405020304" charset="0"/>
              </a:rPr>
              <a:t>T</a:t>
            </a:r>
            <a:r>
              <a:rPr lang="en-US" sz="1600" b="1" spc="-4" dirty="0">
                <a:solidFill>
                  <a:srgbClr val="7030A0"/>
                </a:solidFill>
                <a:latin typeface="Times New Roman" panose="02020603050405020304" charset="0"/>
                <a:ea typeface="Times New Roman" panose="02020603050405020304" charset="0"/>
              </a:rPr>
              <a:t>I</a:t>
            </a:r>
            <a:r>
              <a:rPr lang="en-US" sz="1600" b="1" dirty="0">
                <a:solidFill>
                  <a:srgbClr val="7030A0"/>
                </a:solidFill>
                <a:latin typeface="Times New Roman" panose="02020603050405020304" charset="0"/>
                <a:ea typeface="Times New Roman" panose="02020603050405020304" charset="0"/>
              </a:rPr>
              <a:t>ON</a:t>
            </a:r>
            <a:r>
              <a:rPr lang="en-US" sz="1600" b="1" spc="11" dirty="0">
                <a:solidFill>
                  <a:srgbClr val="7030A0"/>
                </a:solidFill>
                <a:latin typeface="Times New Roman" panose="02020603050405020304" charset="0"/>
                <a:ea typeface="Times New Roman" panose="02020603050405020304" charset="0"/>
              </a:rPr>
              <a:t> </a:t>
            </a:r>
            <a:r>
              <a:rPr lang="en-US" sz="1600" b="1" spc="4" dirty="0">
                <a:solidFill>
                  <a:srgbClr val="7030A0"/>
                </a:solidFill>
                <a:latin typeface="Times New Roman" panose="02020603050405020304" charset="0"/>
                <a:ea typeface="Times New Roman" panose="02020603050405020304" charset="0"/>
              </a:rPr>
              <a:t>B</a:t>
            </a:r>
            <a:r>
              <a:rPr lang="en-US" sz="1600" b="1" dirty="0">
                <a:solidFill>
                  <a:srgbClr val="7030A0"/>
                </a:solidFill>
                <a:latin typeface="Times New Roman" panose="02020603050405020304" charset="0"/>
                <a:ea typeface="Times New Roman" panose="02020603050405020304" charset="0"/>
              </a:rPr>
              <a:t>Y</a:t>
            </a:r>
            <a:r>
              <a:rPr lang="en-US" sz="1600" b="1" spc="-34" dirty="0">
                <a:solidFill>
                  <a:srgbClr val="7030A0"/>
                </a:solidFill>
                <a:latin typeface="Times New Roman" panose="02020603050405020304" charset="0"/>
                <a:ea typeface="Times New Roman" panose="02020603050405020304" charset="0"/>
              </a:rPr>
              <a:t> </a:t>
            </a:r>
            <a:r>
              <a:rPr lang="en-US" sz="1600" b="1" spc="4" dirty="0">
                <a:solidFill>
                  <a:srgbClr val="7030A0"/>
                </a:solidFill>
                <a:latin typeface="Times New Roman" panose="02020603050405020304" charset="0"/>
                <a:ea typeface="Times New Roman" panose="02020603050405020304" charset="0"/>
              </a:rPr>
              <a:t>T</a:t>
            </a:r>
            <a:r>
              <a:rPr lang="en-US" sz="1600" b="1" dirty="0">
                <a:solidFill>
                  <a:srgbClr val="7030A0"/>
                </a:solidFill>
                <a:latin typeface="Times New Roman" panose="02020603050405020304" charset="0"/>
                <a:ea typeface="Times New Roman" panose="02020603050405020304" charset="0"/>
              </a:rPr>
              <a:t>HE</a:t>
            </a:r>
            <a:r>
              <a:rPr lang="en-US" sz="1600" b="1" spc="19" dirty="0">
                <a:solidFill>
                  <a:srgbClr val="7030A0"/>
                </a:solidFill>
                <a:latin typeface="Times New Roman" panose="02020603050405020304" charset="0"/>
                <a:ea typeface="Times New Roman" panose="02020603050405020304" charset="0"/>
              </a:rPr>
              <a:t> </a:t>
            </a:r>
            <a:r>
              <a:rPr lang="en-US" sz="1600" b="1" spc="4" dirty="0">
                <a:solidFill>
                  <a:srgbClr val="7030A0"/>
                </a:solidFill>
                <a:latin typeface="Times New Roman" panose="02020603050405020304" charset="0"/>
                <a:ea typeface="Times New Roman" panose="02020603050405020304" charset="0"/>
              </a:rPr>
              <a:t>R</a:t>
            </a:r>
            <a:r>
              <a:rPr lang="en-US" sz="1600" b="1" spc="-8" dirty="0">
                <a:solidFill>
                  <a:srgbClr val="7030A0"/>
                </a:solidFill>
                <a:latin typeface="Times New Roman" panose="02020603050405020304" charset="0"/>
                <a:ea typeface="Times New Roman" panose="02020603050405020304" charset="0"/>
              </a:rPr>
              <a:t>E</a:t>
            </a:r>
            <a:r>
              <a:rPr lang="en-US" sz="1600" b="1" spc="4" dirty="0">
                <a:solidFill>
                  <a:srgbClr val="7030A0"/>
                </a:solidFill>
                <a:latin typeface="Times New Roman" panose="02020603050405020304" charset="0"/>
                <a:ea typeface="Times New Roman" panose="02020603050405020304" charset="0"/>
              </a:rPr>
              <a:t>T</a:t>
            </a:r>
            <a:r>
              <a:rPr lang="en-US" sz="1600" b="1" dirty="0">
                <a:solidFill>
                  <a:srgbClr val="7030A0"/>
                </a:solidFill>
                <a:latin typeface="Times New Roman" panose="02020603050405020304" charset="0"/>
                <a:ea typeface="Times New Roman" panose="02020603050405020304" charset="0"/>
              </a:rPr>
              <a:t>U</a:t>
            </a:r>
            <a:r>
              <a:rPr lang="en-US" sz="1600" b="1" spc="4" dirty="0">
                <a:solidFill>
                  <a:srgbClr val="7030A0"/>
                </a:solidFill>
                <a:latin typeface="Times New Roman" panose="02020603050405020304" charset="0"/>
                <a:ea typeface="Times New Roman" panose="02020603050405020304" charset="0"/>
              </a:rPr>
              <a:t>R</a:t>
            </a:r>
            <a:r>
              <a:rPr lang="en-US" sz="1600" b="1" spc="-4" dirty="0">
                <a:solidFill>
                  <a:srgbClr val="7030A0"/>
                </a:solidFill>
                <a:latin typeface="Times New Roman" panose="02020603050405020304" charset="0"/>
                <a:ea typeface="Times New Roman" panose="02020603050405020304" charset="0"/>
              </a:rPr>
              <a:t>NI</a:t>
            </a:r>
            <a:r>
              <a:rPr lang="en-US" sz="1600" b="1" spc="11" dirty="0">
                <a:solidFill>
                  <a:srgbClr val="7030A0"/>
                </a:solidFill>
                <a:latin typeface="Times New Roman" panose="02020603050405020304" charset="0"/>
                <a:ea typeface="Times New Roman" panose="02020603050405020304" charset="0"/>
              </a:rPr>
              <a:t>N</a:t>
            </a:r>
            <a:r>
              <a:rPr lang="en-US" sz="1600" b="1" dirty="0">
                <a:solidFill>
                  <a:srgbClr val="7030A0"/>
                </a:solidFill>
                <a:latin typeface="Times New Roman" panose="02020603050405020304" charset="0"/>
                <a:ea typeface="Times New Roman" panose="02020603050405020304" charset="0"/>
              </a:rPr>
              <a:t>G </a:t>
            </a:r>
            <a:r>
              <a:rPr lang="en-US" sz="1600" b="1" spc="34" dirty="0">
                <a:solidFill>
                  <a:srgbClr val="7030A0"/>
                </a:solidFill>
                <a:latin typeface="Times New Roman" panose="02020603050405020304" charset="0"/>
                <a:ea typeface="Times New Roman" panose="02020603050405020304" charset="0"/>
              </a:rPr>
              <a:t> </a:t>
            </a:r>
            <a:r>
              <a:rPr lang="en-US" sz="1600" b="1" dirty="0">
                <a:solidFill>
                  <a:srgbClr val="7030A0"/>
                </a:solidFill>
                <a:latin typeface="Times New Roman" panose="02020603050405020304" charset="0"/>
                <a:ea typeface="Times New Roman" panose="02020603050405020304" charset="0"/>
              </a:rPr>
              <a:t>OFF</a:t>
            </a:r>
            <a:r>
              <a:rPr lang="en-US" sz="1600" b="1" spc="-4" dirty="0">
                <a:solidFill>
                  <a:srgbClr val="7030A0"/>
                </a:solidFill>
                <a:latin typeface="Times New Roman" panose="02020603050405020304" charset="0"/>
                <a:ea typeface="Times New Roman" panose="02020603050405020304" charset="0"/>
              </a:rPr>
              <a:t>I</a:t>
            </a:r>
            <a:r>
              <a:rPr lang="en-US" sz="1600" b="1" spc="11" dirty="0">
                <a:solidFill>
                  <a:srgbClr val="7030A0"/>
                </a:solidFill>
                <a:latin typeface="Times New Roman" panose="02020603050405020304" charset="0"/>
                <a:ea typeface="Times New Roman" panose="02020603050405020304" charset="0"/>
              </a:rPr>
              <a:t>C</a:t>
            </a:r>
            <a:r>
              <a:rPr lang="en-US" sz="1600" b="1" spc="-8" dirty="0">
                <a:solidFill>
                  <a:srgbClr val="7030A0"/>
                </a:solidFill>
                <a:latin typeface="Times New Roman" panose="02020603050405020304" charset="0"/>
                <a:ea typeface="Times New Roman" panose="02020603050405020304" charset="0"/>
              </a:rPr>
              <a:t>E</a:t>
            </a:r>
            <a:r>
              <a:rPr lang="en-US" sz="1600" b="1" dirty="0">
                <a:solidFill>
                  <a:srgbClr val="7030A0"/>
                </a:solidFill>
                <a:latin typeface="Times New Roman" panose="02020603050405020304" charset="0"/>
                <a:ea typeface="Times New Roman" panose="02020603050405020304" charset="0"/>
              </a:rPr>
              <a:t>R</a:t>
            </a:r>
          </a:p>
          <a:p>
            <a:pPr>
              <a:lnSpc>
                <a:spcPts val="525"/>
              </a:lnSpc>
              <a:spcBef>
                <a:spcPts val="10"/>
              </a:spcBef>
            </a:pPr>
            <a:r>
              <a:rPr lang="en-US" sz="525" dirty="0">
                <a:latin typeface="Times New Roman" panose="02020603050405020304" charset="0"/>
                <a:ea typeface="Times New Roman" panose="02020603050405020304" charset="0"/>
              </a:rPr>
              <a:t> </a:t>
            </a:r>
            <a:endParaRPr lang="en-US" sz="900" dirty="0">
              <a:latin typeface="Times New Roman" panose="02020603050405020304" charset="0"/>
              <a:ea typeface="Times New Roman" panose="0202060305040502030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 y="152400"/>
          <a:ext cx="8839200" cy="6310053"/>
        </p:xfrm>
        <a:graphic>
          <a:graphicData uri="http://schemas.openxmlformats.org/drawingml/2006/table">
            <a:tbl>
              <a:tblPr firstRow="1" firstCol="1" lastRow="1" lastCol="1" bandRow="1" bandCol="1"/>
              <a:tblGrid>
                <a:gridCol w="397200">
                  <a:extLst>
                    <a:ext uri="{9D8B030D-6E8A-4147-A177-3AD203B41FA5}">
                      <a16:colId xmlns:a16="http://schemas.microsoft.com/office/drawing/2014/main" xmlns="" val="20000"/>
                    </a:ext>
                  </a:extLst>
                </a:gridCol>
                <a:gridCol w="79848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tblGrid>
              <a:tr h="581348">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1</a:t>
                      </a:r>
                      <a:r>
                        <a:rPr lang="en-US" sz="1200" dirty="0">
                          <a:effectLst/>
                          <a:latin typeface="Times New Roman" panose="02020603050405020304" charset="0"/>
                          <a:ea typeface="Times New Roman" panose="02020603050405020304" charset="0"/>
                        </a:rPr>
                        <a:t>5</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5" dirty="0">
                          <a:effectLst/>
                          <a:latin typeface="Times New Roman" panose="02020603050405020304" charset="0"/>
                          <a:ea typeface="Times New Roman" panose="02020603050405020304" charset="0"/>
                        </a:rPr>
                        <a:t>1</a:t>
                      </a:r>
                      <a:r>
                        <a:rPr lang="en-US" sz="1200" dirty="0">
                          <a:effectLst/>
                          <a:latin typeface="Times New Roman" panose="02020603050405020304" charset="0"/>
                          <a:ea typeface="Times New Roman" panose="02020603050405020304" charset="0"/>
                        </a:rPr>
                        <a:t>-</a:t>
                      </a:r>
                      <a:r>
                        <a:rPr lang="en-US" sz="1200" spc="-5"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v</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e</a:t>
                      </a:r>
                      <a:r>
                        <a:rPr lang="en-US" sz="1200" spc="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a:t>
                      </a:r>
                      <a:r>
                        <a:rPr lang="en-US" sz="1200" spc="8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a:t>
                      </a:r>
                      <a:r>
                        <a:rPr lang="en-US" sz="1200" spc="5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63500" marR="0">
                        <a:spcBef>
                          <a:spcPts val="80"/>
                        </a:spcBef>
                        <a:spcAft>
                          <a:spcPts val="0"/>
                        </a:spcAft>
                      </a:pPr>
                      <a:r>
                        <a:rPr lang="en-US" sz="1200" spc="-5" dirty="0">
                          <a:effectLst/>
                          <a:latin typeface="Times New Roman" panose="02020603050405020304" charset="0"/>
                          <a:ea typeface="Times New Roman" panose="02020603050405020304" charset="0"/>
                        </a:rPr>
                        <a:t>2</a:t>
                      </a:r>
                      <a:r>
                        <a:rPr lang="en-US" sz="1200" dirty="0">
                          <a:effectLst/>
                          <a:latin typeface="Times New Roman" panose="02020603050405020304" charset="0"/>
                          <a:ea typeface="Times New Roman" panose="02020603050405020304" charset="0"/>
                        </a:rPr>
                        <a:t>-V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20" dirty="0">
                          <a:effectLst/>
                          <a:latin typeface="Times New Roman" panose="02020603050405020304" charset="0"/>
                          <a:ea typeface="Times New Roman" panose="02020603050405020304" charset="0"/>
                        </a:rPr>
                        <a:t>u</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63500" marR="0">
                        <a:spcBef>
                          <a:spcPts val="80"/>
                        </a:spcBef>
                        <a:spcAft>
                          <a:spcPts val="0"/>
                        </a:spcAft>
                      </a:pPr>
                      <a:r>
                        <a:rPr lang="en-US" sz="1200" spc="-5" dirty="0">
                          <a:effectLst/>
                          <a:latin typeface="Times New Roman" panose="02020603050405020304" charset="0"/>
                          <a:ea typeface="Times New Roman" panose="02020603050405020304" charset="0"/>
                        </a:rPr>
                        <a:t>3</a:t>
                      </a:r>
                      <a:r>
                        <a:rPr lang="en-US" sz="1200" dirty="0">
                          <a:effectLst/>
                          <a:latin typeface="Times New Roman" panose="02020603050405020304" charset="0"/>
                          <a:ea typeface="Times New Roman" panose="02020603050405020304" charset="0"/>
                        </a:rPr>
                        <a:t>-</a:t>
                      </a:r>
                      <a:r>
                        <a:rPr lang="en-US" sz="1200" spc="-5" dirty="0">
                          <a:effectLst/>
                          <a:latin typeface="Times New Roman" panose="02020603050405020304" charset="0"/>
                          <a:ea typeface="Times New Roman" panose="02020603050405020304" charset="0"/>
                        </a:rPr>
                        <a:t>Sp</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al</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rs</a:t>
                      </a:r>
                      <a:r>
                        <a:rPr lang="en-US" sz="1200" spc="8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a:t>
                      </a:r>
                      <a:r>
                        <a:rPr lang="en-US" sz="1200" spc="5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ve</a:t>
                      </a:r>
                      <a:r>
                        <a:rPr lang="en-US" sz="1200" dirty="0">
                          <a:effectLst/>
                          <a:latin typeface="Times New Roman" panose="02020603050405020304" charset="0"/>
                          <a:ea typeface="Times New Roman" panose="02020603050405020304" charset="0"/>
                        </a:rPr>
                        <a:t>s:</a:t>
                      </a:r>
                    </a:p>
                    <a:p>
                      <a:r>
                        <a:rPr lang="en-US" sz="1200" kern="1200" spc="-5" dirty="0">
                          <a:solidFill>
                            <a:schemeClr val="tx1"/>
                          </a:solidFill>
                          <a:effectLst/>
                          <a:latin typeface="Times New Roman" panose="02020603050405020304" charset="0"/>
                          <a:ea typeface="Times New Roman" panose="02020603050405020304" charset="0"/>
                          <a:cs typeface="+mn-cs"/>
                        </a:rPr>
                        <a:t> 4-Electors subjected to preventive detention:</a:t>
                      </a:r>
                    </a:p>
                    <a:p>
                      <a:r>
                        <a:rPr lang="en-US" sz="1200" kern="1200" spc="-5" dirty="0">
                          <a:solidFill>
                            <a:schemeClr val="tx1"/>
                          </a:solidFill>
                          <a:effectLst/>
                          <a:latin typeface="Times New Roman" panose="02020603050405020304" charset="0"/>
                          <a:ea typeface="Times New Roman" panose="02020603050405020304" charset="0"/>
                          <a:cs typeface="+mn-cs"/>
                        </a:rPr>
                        <a:t>   Date of issue of Postal Ballot Papers to service voters: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3200">
                <a:tc>
                  <a:txBody>
                    <a:bodyPr/>
                    <a:lstStyle/>
                    <a:p>
                      <a:pPr marL="97155"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CSVs and Proxy Voters</a:t>
                      </a:r>
                      <a:r>
                        <a:rPr lang="en-US" sz="1200" kern="1200" spc="10" baseline="0" dirty="0">
                          <a:solidFill>
                            <a:schemeClr val="tx1"/>
                          </a:solidFill>
                          <a:effectLst/>
                          <a:latin typeface="Times New Roman" panose="02020603050405020304" charset="0"/>
                          <a:ea typeface="Times New Roman" panose="02020603050405020304" charset="0"/>
                          <a:cs typeface="+mn-cs"/>
                        </a:rPr>
                        <a:t> : </a:t>
                      </a:r>
                      <a:r>
                        <a:rPr lang="en-US" sz="1200" kern="1200" spc="10" dirty="0">
                          <a:solidFill>
                            <a:schemeClr val="tx1"/>
                          </a:solidFill>
                          <a:effectLst/>
                          <a:latin typeface="Times New Roman" panose="02020603050405020304" charset="0"/>
                          <a:ea typeface="Times New Roman" panose="02020603050405020304" charset="0"/>
                          <a:cs typeface="+mn-cs"/>
                        </a:rPr>
                        <a:t>(a)  Total number of CSVs:</a:t>
                      </a:r>
                      <a:r>
                        <a:rPr lang="en-US" sz="1200" kern="1200" spc="10" baseline="0" dirty="0">
                          <a:solidFill>
                            <a:schemeClr val="tx1"/>
                          </a:solidFill>
                          <a:effectLst/>
                          <a:latin typeface="Times New Roman" panose="02020603050405020304" charset="0"/>
                          <a:ea typeface="Times New Roman" panose="02020603050405020304" charset="0"/>
                          <a:cs typeface="+mn-cs"/>
                        </a:rPr>
                        <a:t>                                </a:t>
                      </a:r>
                      <a:r>
                        <a:rPr lang="en-US" sz="1200" kern="1200" spc="10" dirty="0">
                          <a:solidFill>
                            <a:schemeClr val="tx1"/>
                          </a:solidFill>
                          <a:effectLst/>
                          <a:latin typeface="Times New Roman" panose="02020603050405020304" charset="0"/>
                          <a:ea typeface="Times New Roman" panose="02020603050405020304" charset="0"/>
                          <a:cs typeface="+mn-cs"/>
                        </a:rPr>
                        <a:t>(b) Number of Proxies who voted: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83852">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17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1275" algn="just">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Names of polling stations, if any, where poll was adjourned and re-poll was ordered  and reasons for such adjournment or re-poll: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18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Number of Ordinary Electors who voted at polling stations: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6220">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19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Number  of persons  who voted  on production  of Election</a:t>
                      </a:r>
                      <a:r>
                        <a:rPr lang="en-US" sz="1200" kern="1200" spc="10" baseline="0" dirty="0">
                          <a:solidFill>
                            <a:schemeClr val="tx1"/>
                          </a:solidFill>
                          <a:effectLst/>
                          <a:latin typeface="Times New Roman" panose="02020603050405020304" charset="0"/>
                          <a:ea typeface="Times New Roman" panose="02020603050405020304" charset="0"/>
                          <a:cs typeface="+mn-cs"/>
                        </a:rPr>
                        <a:t> </a:t>
                      </a:r>
                      <a:r>
                        <a:rPr lang="en-US" sz="1200" kern="1200" spc="10" dirty="0">
                          <a:solidFill>
                            <a:schemeClr val="tx1"/>
                          </a:solidFill>
                          <a:effectLst/>
                          <a:latin typeface="Times New Roman" panose="02020603050405020304" charset="0"/>
                          <a:ea typeface="Times New Roman" panose="02020603050405020304" charset="0"/>
                          <a:cs typeface="+mn-cs"/>
                        </a:rPr>
                        <a:t>Duty Certificate: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54313">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39370">
                        <a:lnSpc>
                          <a:spcPct val="106000"/>
                        </a:lnSpc>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Number of blind or infirm voters who voted with the help of companions: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Percentage of votes polled to total electorate: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Date and time of commencement of counting: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Number of valid votes polled by each contesting candidates: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Number of votes rejected: (Postal ballot Papers):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09725">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2205990">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Challenged vote Total: Number allowed: Number rejected: Amount forfeited: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Tendered votes-Total: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Date and time of declaration of result: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94249">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Number of Polling Officers recruited locally: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93834">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29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1910">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Number of candidates:  party wise (also independents  and others)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93834">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3</a:t>
                      </a:r>
                      <a:r>
                        <a:rPr lang="en-US" sz="1200" dirty="0">
                          <a:effectLst/>
                          <a:latin typeface="Times New Roman" panose="02020603050405020304" charset="0"/>
                          <a:ea typeface="Times New Roman" panose="02020603050405020304" charset="0"/>
                        </a:rPr>
                        <a:t>0</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marR="0">
                        <a:spcBef>
                          <a:spcPts val="0"/>
                        </a:spcBef>
                        <a:spcAft>
                          <a:spcPts val="0"/>
                        </a:spcAft>
                      </a:pPr>
                      <a:r>
                        <a:rPr lang="en-US" sz="1200" dirty="0">
                          <a:effectLst/>
                          <a:latin typeface="Times New Roman" panose="02020603050405020304" charset="0"/>
                          <a:ea typeface="Times New Roman" panose="02020603050405020304" charset="0"/>
                        </a:rPr>
                        <a:t>(a) </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Fo</a:t>
                      </a:r>
                      <a:r>
                        <a:rPr lang="en-US" sz="1200" dirty="0">
                          <a:effectLst/>
                          <a:latin typeface="Times New Roman" panose="02020603050405020304" charset="0"/>
                          <a:ea typeface="Times New Roman" panose="02020603050405020304" charset="0"/>
                        </a:rPr>
                        <a:t>rf</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po</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t>
                      </a:r>
                      <a:r>
                        <a:rPr lang="en-US" sz="1100" baseline="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t>
                      </a:r>
                      <a:r>
                        <a:rPr lang="en-US" sz="1200" spc="2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oun</a:t>
                      </a:r>
                      <a:r>
                        <a:rPr lang="en-US" sz="1200" dirty="0">
                          <a:effectLst/>
                          <a:latin typeface="Times New Roman" panose="02020603050405020304" charset="0"/>
                          <a:ea typeface="Times New Roman" panose="02020603050405020304" charset="0"/>
                        </a:rPr>
                        <a:t>t</a:t>
                      </a:r>
                      <a:r>
                        <a:rPr lang="en-US" sz="1200" spc="-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po</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t</a:t>
                      </a:r>
                      <a:r>
                        <a:rPr lang="en-US" sz="1200" spc="-4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rf</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1</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 we</a:t>
                      </a:r>
                      <a:r>
                        <a:rPr lang="en-US" sz="1200" dirty="0">
                          <a:effectLst/>
                          <a:latin typeface="Times New Roman" panose="02020603050405020304" charset="0"/>
                          <a:ea typeface="Times New Roman" panose="02020603050405020304" charset="0"/>
                        </a:rPr>
                        <a:t>re</a:t>
                      </a:r>
                      <a:r>
                        <a:rPr lang="en-US" sz="1200" spc="9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w</a:t>
                      </a:r>
                      <a:r>
                        <a:rPr lang="en-US" sz="120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 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2</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1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ppo</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3</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10" dirty="0">
                          <a:effectLst/>
                          <a:latin typeface="Times New Roman" panose="02020603050405020304" charset="0"/>
                          <a:ea typeface="Times New Roman" panose="02020603050405020304" charset="0"/>
                        </a:rPr>
                        <a:t>lli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1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ppo</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4</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ppo</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20"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lli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5"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5</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oun</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1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ppo</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y</a:t>
                      </a:r>
                      <a:r>
                        <a:rPr lang="en-US" sz="1200" spc="-3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93834">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3</a:t>
                      </a:r>
                      <a:r>
                        <a:rPr lang="en-US" sz="1200" dirty="0">
                          <a:effectLst/>
                          <a:latin typeface="Times New Roman" panose="02020603050405020304" charset="0"/>
                          <a:ea typeface="Times New Roman" panose="02020603050405020304" charset="0"/>
                        </a:rPr>
                        <a:t>6</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358775" marR="1279525" indent="-274955">
                        <a:lnSpc>
                          <a:spcPct val="106000"/>
                        </a:lnSpc>
                        <a:spcBef>
                          <a:spcPts val="80"/>
                        </a:spcBef>
                        <a:spcAft>
                          <a:spcPts val="0"/>
                        </a:spcAft>
                      </a:pPr>
                      <a:r>
                        <a:rPr lang="en-US" sz="1200" dirty="0">
                          <a:effectLst/>
                          <a:latin typeface="Times New Roman" panose="02020603050405020304" charset="0"/>
                          <a:ea typeface="Times New Roman" panose="02020603050405020304" charset="0"/>
                        </a:rPr>
                        <a:t>(</a:t>
                      </a:r>
                      <a:r>
                        <a:rPr lang="en-US" sz="1200" spc="10" dirty="0" err="1">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l</a:t>
                      </a:r>
                      <a:r>
                        <a:rPr lang="en-US" sz="1200" spc="-25"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    (</a:t>
                      </a:r>
                      <a:r>
                        <a:rPr lang="en-US" sz="1200" spc="10" dirty="0">
                          <a:effectLst/>
                          <a:latin typeface="Times New Roman" panose="02020603050405020304" charset="0"/>
                          <a:ea typeface="Times New Roman" panose="02020603050405020304" charset="0"/>
                        </a:rPr>
                        <a:t>ii</a:t>
                      </a:r>
                      <a:r>
                        <a:rPr lang="en-US" sz="1200" dirty="0">
                          <a:effectLst/>
                          <a:latin typeface="Times New Roman" panose="02020603050405020304" charset="0"/>
                          <a:ea typeface="Times New Roman" panose="02020603050405020304" charset="0"/>
                        </a:rPr>
                        <a:t>)  </a:t>
                      </a:r>
                      <a:r>
                        <a:rPr lang="en-US" sz="1200" spc="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Ba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0"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358775" marR="42545" indent="-274955" algn="just">
                        <a:lnSpc>
                          <a:spcPct val="106000"/>
                        </a:lnSpc>
                        <a:spcBef>
                          <a:spcPts val="0"/>
                        </a:spcBef>
                        <a:spcAft>
                          <a:spcPts val="0"/>
                        </a:spcAft>
                      </a:pP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i</a:t>
                      </a:r>
                      <a:r>
                        <a:rPr lang="en-US" sz="1200" spc="-15"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7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V</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 ke</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t </a:t>
                      </a:r>
                      <a:r>
                        <a:rPr lang="en-US" sz="1200" spc="9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 </a:t>
                      </a:r>
                      <a:r>
                        <a:rPr lang="en-US" sz="1200" spc="2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e s</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k</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358775" marR="1050925" indent="-274955">
                        <a:lnSpc>
                          <a:spcPct val="106000"/>
                        </a:lnSpc>
                        <a:spcBef>
                          <a:spcPts val="0"/>
                        </a:spcBef>
                        <a:spcAft>
                          <a:spcPts val="0"/>
                        </a:spcAft>
                      </a:pPr>
                      <a:r>
                        <a:rPr lang="en-US" sz="1200" dirty="0">
                          <a:effectLst/>
                          <a:latin typeface="Times New Roman" panose="02020603050405020304" charset="0"/>
                          <a:ea typeface="Times New Roman" panose="02020603050405020304" charset="0"/>
                        </a:rPr>
                        <a:t>(a) </a:t>
                      </a:r>
                      <a:r>
                        <a:rPr lang="en-US" sz="1200" spc="2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l</a:t>
                      </a:r>
                      <a:r>
                        <a:rPr lang="en-US" sz="1200" spc="-25"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t>
                      </a:r>
                      <a:r>
                        <a:rPr lang="en-US" sz="1200" spc="2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Ba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0" dirty="0">
                          <a:effectLst/>
                          <a:latin typeface="Times New Roman" panose="02020603050405020304" charset="0"/>
                          <a:ea typeface="Times New Roman" panose="02020603050405020304" charset="0"/>
                        </a:rPr>
                        <a:t> </a:t>
                      </a:r>
                      <a:r>
                        <a:rPr lang="en-US" sz="1200" spc="1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358775" marR="42545" indent="-274955" algn="just">
                        <a:lnSpc>
                          <a:spcPct val="106000"/>
                        </a:lnSpc>
                        <a:spcBef>
                          <a:spcPts val="0"/>
                        </a:spcBef>
                        <a:spcAft>
                          <a:spcPts val="0"/>
                        </a:spcAft>
                      </a:pPr>
                      <a:r>
                        <a:rPr lang="en-US" sz="1200" dirty="0">
                          <a:effectLst/>
                          <a:latin typeface="Times New Roman" panose="02020603050405020304" charset="0"/>
                          <a:ea typeface="Times New Roman" panose="02020603050405020304" charset="0"/>
                        </a:rPr>
                        <a: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y</a:t>
                      </a:r>
                      <a:r>
                        <a:rPr lang="en-US" sz="1200" spc="1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e</a:t>
                      </a:r>
                      <a:r>
                        <a:rPr lang="en-US" sz="1200" spc="12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fr</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m</a:t>
                      </a:r>
                      <a:r>
                        <a:rPr lang="en-US" sz="1200" spc="16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  r</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20" dirty="0">
                          <a:effectLst/>
                          <a:latin typeface="Times New Roman" panose="02020603050405020304" charset="0"/>
                          <a:ea typeface="Times New Roman" panose="02020603050405020304" charset="0"/>
                        </a:rPr>
                        <a:t>v</a:t>
                      </a:r>
                      <a:r>
                        <a:rPr lang="en-US" sz="1200" dirty="0">
                          <a:effectLst/>
                          <a:latin typeface="Times New Roman" panose="02020603050405020304" charset="0"/>
                          <a:ea typeface="Times New Roman" panose="02020603050405020304" charset="0"/>
                        </a:rPr>
                        <a:t>e </a:t>
                      </a:r>
                      <a:r>
                        <a:rPr lang="en-US" sz="1200" spc="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k </a:t>
                      </a:r>
                      <a:r>
                        <a:rPr lang="en-US" sz="1200" spc="5" dirty="0">
                          <a:effectLst/>
                          <a:latin typeface="Times New Roman" panose="02020603050405020304" charset="0"/>
                          <a:ea typeface="Times New Roman" panose="02020603050405020304" charset="0"/>
                        </a:rPr>
                        <a:t>w</a:t>
                      </a:r>
                      <a:r>
                        <a:rPr lang="en-US" sz="1200" dirty="0">
                          <a:effectLst/>
                          <a:latin typeface="Times New Roman" panose="02020603050405020304" charset="0"/>
                          <a:ea typeface="Times New Roman" panose="02020603050405020304" charset="0"/>
                        </a:rPr>
                        <a:t>as</a:t>
                      </a:r>
                      <a:r>
                        <a:rPr lang="en-US" sz="1200" spc="2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 </a:t>
                      </a:r>
                      <a:r>
                        <a:rPr lang="en-US" sz="1200" spc="4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f </a:t>
                      </a:r>
                      <a:r>
                        <a:rPr lang="en-US" sz="1200" spc="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a:t>
                      </a:r>
                      <a:r>
                        <a:rPr lang="en-US" sz="1200" spc="2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ho</a:t>
                      </a:r>
                      <a:r>
                        <a:rPr lang="en-US" sz="1200" dirty="0">
                          <a:effectLst/>
                          <a:latin typeface="Times New Roman" panose="02020603050405020304" charset="0"/>
                          <a:ea typeface="Times New Roman" panose="02020603050405020304" charset="0"/>
                        </a:rPr>
                        <a:t>w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y</a:t>
                      </a:r>
                      <a:r>
                        <a:rPr lang="en-US" sz="1200" spc="27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20" dirty="0">
                          <a:effectLst/>
                          <a:latin typeface="Times New Roman" panose="02020603050405020304" charset="0"/>
                          <a:ea typeface="Times New Roman" panose="02020603050405020304" charset="0"/>
                        </a:rPr>
                        <a:t>o</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l</a:t>
                      </a:r>
                      <a:r>
                        <a:rPr lang="en-US" sz="1200" spc="2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r>
                        <a:rPr lang="en-US" sz="1200" spc="23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d </a:t>
                      </a:r>
                      <a:r>
                        <a:rPr lang="en-US" sz="1200" spc="-5" dirty="0">
                          <a:effectLst/>
                          <a:latin typeface="Times New Roman" panose="02020603050405020304" charset="0"/>
                          <a:ea typeface="Times New Roman" panose="02020603050405020304" charset="0"/>
                        </a:rPr>
                        <a:t>ho</a:t>
                      </a:r>
                      <a:r>
                        <a:rPr lang="en-US" sz="1200" dirty="0">
                          <a:effectLst/>
                          <a:latin typeface="Times New Roman" panose="02020603050405020304" charset="0"/>
                          <a:ea typeface="Times New Roman" panose="02020603050405020304" charset="0"/>
                        </a:rPr>
                        <a:t>w</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y</a:t>
                      </a:r>
                      <a:r>
                        <a:rPr lang="en-US" sz="1200" spc="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ll</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1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un</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93834">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7</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1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s</a:t>
                      </a:r>
                      <a:r>
                        <a:rPr lang="en-US" sz="1200" spc="-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u</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200" kern="1200" spc="10" dirty="0">
                        <a:solidFill>
                          <a:schemeClr val="tx1"/>
                        </a:solidFill>
                        <a:effectLst/>
                        <a:latin typeface="Times New Roman" panose="02020603050405020304" charset="0"/>
                        <a:ea typeface="Times New Roman" panose="0202060305040502030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bl>
          </a:graphicData>
        </a:graphic>
      </p:graphicFrame>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152400" y="152401"/>
          <a:ext cx="8839200" cy="6522216"/>
        </p:xfrm>
        <a:graphic>
          <a:graphicData uri="http://schemas.openxmlformats.org/drawingml/2006/table">
            <a:tbl>
              <a:tblPr firstRow="1" firstCol="1" lastRow="1" lastCol="1" bandRow="1" bandCol="1"/>
              <a:tblGrid>
                <a:gridCol w="291860">
                  <a:extLst>
                    <a:ext uri="{9D8B030D-6E8A-4147-A177-3AD203B41FA5}">
                      <a16:colId xmlns:a16="http://schemas.microsoft.com/office/drawing/2014/main" xmlns="" val="20000"/>
                    </a:ext>
                  </a:extLst>
                </a:gridCol>
                <a:gridCol w="809014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tblGrid>
              <a:tr h="228599">
                <a:tc>
                  <a:txBody>
                    <a:bodyPr/>
                    <a:lstStyle/>
                    <a:p>
                      <a:pPr marL="97155" marR="0">
                        <a:spcBef>
                          <a:spcPts val="0"/>
                        </a:spcBef>
                        <a:spcAft>
                          <a:spcPts val="0"/>
                        </a:spcAft>
                      </a:pPr>
                      <a:r>
                        <a:rPr lang="en-US" sz="1200" spc="-5" dirty="0">
                          <a:effectLst/>
                          <a:latin typeface="Times New Roman" panose="02020603050405020304" charset="0"/>
                          <a:ea typeface="Times New Roman" panose="02020603050405020304" charset="0"/>
                        </a:rPr>
                        <a:t>3</a:t>
                      </a:r>
                      <a:r>
                        <a:rPr lang="en-US" sz="1200" dirty="0">
                          <a:effectLst/>
                          <a:latin typeface="Times New Roman" panose="02020603050405020304" charset="0"/>
                          <a:ea typeface="Times New Roman" panose="02020603050405020304" charset="0"/>
                        </a:rPr>
                        <a:t>8</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640">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 </a:t>
                      </a:r>
                      <a:r>
                        <a:rPr lang="en-US" sz="1200" spc="12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4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nd</a:t>
                      </a:r>
                      <a:r>
                        <a:rPr lang="en-US" sz="1200" spc="-2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li</a:t>
                      </a:r>
                      <a:r>
                        <a:rPr lang="en-US" sz="1200" spc="-30" dirty="0">
                          <a:effectLst/>
                          <a:latin typeface="Times New Roman" panose="02020603050405020304" charset="0"/>
                          <a:ea typeface="Times New Roman" panose="02020603050405020304" charset="0"/>
                        </a:rPr>
                        <a:t>b</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e </a:t>
                      </a:r>
                      <a:r>
                        <a:rPr lang="en-US" sz="1200" spc="18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k </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a:t>
                      </a:r>
                      <a:r>
                        <a:rPr lang="en-US" sz="1200" spc="-30"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s </a:t>
                      </a:r>
                      <a:r>
                        <a:rPr lang="en-US" sz="1200" spc="13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up</a:t>
                      </a:r>
                      <a:r>
                        <a:rPr lang="en-US" sz="1200" spc="-30" dirty="0">
                          <a:effectLst/>
                          <a:latin typeface="Times New Roman" panose="02020603050405020304" charset="0"/>
                          <a:ea typeface="Times New Roman" panose="02020603050405020304" charset="0"/>
                        </a:rPr>
                        <a:t>p</a:t>
                      </a:r>
                      <a:r>
                        <a:rPr lang="en-US" sz="1200" spc="10" dirty="0">
                          <a:effectLst/>
                          <a:latin typeface="Times New Roman" panose="02020603050405020304" charset="0"/>
                          <a:ea typeface="Times New Roman" panose="02020603050405020304" charset="0"/>
                        </a:rPr>
                        <a:t>li</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d </a:t>
                      </a:r>
                      <a:r>
                        <a:rPr lang="en-US" sz="1200" spc="4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o </a:t>
                      </a:r>
                      <a:r>
                        <a:rPr lang="en-US" sz="1200" spc="13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h </a:t>
                      </a:r>
                      <a:r>
                        <a:rPr lang="en-US" sz="1200" spc="14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po</a:t>
                      </a:r>
                      <a:r>
                        <a:rPr lang="en-US" sz="1200" spc="20" dirty="0">
                          <a:effectLst/>
                          <a:latin typeface="Times New Roman" panose="02020603050405020304" charset="0"/>
                          <a:ea typeface="Times New Roman" panose="02020603050405020304" charset="0"/>
                        </a:rPr>
                        <a:t>l</a:t>
                      </a:r>
                      <a:r>
                        <a:rPr lang="en-US" sz="1200" spc="10" dirty="0">
                          <a:effectLst/>
                          <a:latin typeface="Times New Roman" panose="02020603050405020304" charset="0"/>
                          <a:ea typeface="Times New Roman" panose="02020603050405020304" charset="0"/>
                        </a:rPr>
                        <a:t>li</a:t>
                      </a:r>
                      <a:r>
                        <a:rPr lang="en-US" sz="1200" spc="-30"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5" dirty="0">
                          <a:effectLst/>
                          <a:latin typeface="Times New Roman" panose="02020603050405020304" charset="0"/>
                          <a:ea typeface="Times New Roman" panose="02020603050405020304" charset="0"/>
                        </a:rPr>
                        <a:t>p</a:t>
                      </a:r>
                      <a:r>
                        <a:rPr lang="en-US" sz="1200" dirty="0">
                          <a:effectLst/>
                          <a:latin typeface="Times New Roman" panose="02020603050405020304" charset="0"/>
                          <a:ea typeface="Times New Roman" panose="02020603050405020304" charset="0"/>
                        </a:rPr>
                        <a:t>ar</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panose="02020603050405020304" charset="0"/>
                          <a:ea typeface="Times New Roman" panose="0202060305040502030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32200">
                <a:tc>
                  <a:txBody>
                    <a:bodyPr/>
                    <a:lstStyle/>
                    <a:p>
                      <a:pPr marL="97155" marR="0">
                        <a:spcBef>
                          <a:spcPts val="0"/>
                        </a:spcBef>
                        <a:spcAft>
                          <a:spcPts val="0"/>
                        </a:spcAft>
                      </a:pPr>
                      <a:r>
                        <a:rPr lang="en-US" sz="1200" spc="-5">
                          <a:effectLst/>
                          <a:latin typeface="Times New Roman" panose="02020603050405020304" charset="0"/>
                          <a:ea typeface="Times New Roman" panose="02020603050405020304" charset="0"/>
                        </a:rPr>
                        <a:t>3</a:t>
                      </a:r>
                      <a:r>
                        <a:rPr lang="en-US" sz="1200">
                          <a:effectLst/>
                          <a:latin typeface="Times New Roman" panose="02020603050405020304" charset="0"/>
                          <a:ea typeface="Times New Roman" panose="02020603050405020304" charset="0"/>
                        </a:rPr>
                        <a:t>9</a:t>
                      </a:r>
                      <a:endParaRPr lang="en-US" sz="1100">
                        <a:effectLst/>
                        <a:latin typeface="Times New Roman" panose="02020603050405020304" charset="0"/>
                        <a:ea typeface="Times New Roman" panose="0202060305040502030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1910">
                        <a:lnSpc>
                          <a:spcPct val="106000"/>
                        </a:lnSpc>
                        <a:spcBef>
                          <a:spcPts val="0"/>
                        </a:spcBef>
                        <a:spcAft>
                          <a:spcPts val="0"/>
                        </a:spcAft>
                      </a:pP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ral </a:t>
                      </a:r>
                      <a:r>
                        <a:rPr lang="en-US" sz="1200" spc="-10"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ff</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h</a:t>
                      </a:r>
                      <a:r>
                        <a:rPr lang="en-US" sz="1200" spc="-15"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t</a:t>
                      </a:r>
                      <a:r>
                        <a:rPr lang="en-US" sz="1200" dirty="0">
                          <a:effectLst/>
                          <a:latin typeface="Times New Roman" panose="02020603050405020304" charset="0"/>
                          <a:ea typeface="Times New Roman" panose="02020603050405020304" charset="0"/>
                        </a:rPr>
                        <a:t>a</a:t>
                      </a:r>
                      <a:r>
                        <a:rPr lang="en-US" sz="1200" spc="-15"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N</a:t>
                      </a:r>
                      <a:r>
                        <a:rPr lang="en-US" sz="1200" spc="-5" dirty="0">
                          <a:effectLst/>
                          <a:latin typeface="Times New Roman" panose="02020603050405020304" charset="0"/>
                          <a:ea typeface="Times New Roman" panose="02020603050405020304" charset="0"/>
                        </a:rPr>
                        <a:t>u</a:t>
                      </a:r>
                      <a:r>
                        <a:rPr lang="en-US" sz="1200" spc="-15" dirty="0">
                          <a:effectLst/>
                          <a:latin typeface="Times New Roman" panose="02020603050405020304" charset="0"/>
                          <a:ea typeface="Times New Roman" panose="02020603050405020304" charset="0"/>
                        </a:rPr>
                        <a:t>m</a:t>
                      </a:r>
                      <a:r>
                        <a:rPr lang="en-US" sz="1200" spc="-5" dirty="0">
                          <a:effectLst/>
                          <a:latin typeface="Times New Roman" panose="02020603050405020304" charset="0"/>
                          <a:ea typeface="Times New Roman" panose="02020603050405020304" charset="0"/>
                        </a:rPr>
                        <a:t>b</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 </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as</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s</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f</a:t>
                      </a:r>
                      <a:r>
                        <a:rPr lang="en-US" sz="1200" spc="-4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
                      </a:r>
                      <a:endParaRPr lang="en-US" sz="1100" dirty="0">
                        <a:effectLst/>
                        <a:latin typeface="Times New Roman" panose="02020603050405020304" charset="0"/>
                        <a:ea typeface="Times New Roman" panose="02020603050405020304" charset="0"/>
                      </a:endParaRPr>
                    </a:p>
                    <a:p>
                      <a:pPr marL="292100" marR="0">
                        <a:spcBef>
                          <a:spcPts val="0"/>
                        </a:spcBef>
                        <a:spcAft>
                          <a:spcPts val="0"/>
                        </a:spcAft>
                      </a:pPr>
                      <a:r>
                        <a:rPr lang="en-US" sz="1200" dirty="0">
                          <a:effectLst/>
                          <a:latin typeface="Times New Roman" panose="02020603050405020304" charset="0"/>
                          <a:ea typeface="Times New Roman" panose="02020603050405020304" charset="0"/>
                        </a:rPr>
                        <a:t>(a) </a:t>
                      </a:r>
                      <a:r>
                        <a:rPr lang="en-US" sz="1200" spc="2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s</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a:t>
                      </a:r>
                      <a:r>
                        <a:rPr lang="en-US" sz="1200" spc="-5" dirty="0">
                          <a:effectLst/>
                          <a:latin typeface="Times New Roman" panose="02020603050405020304" charset="0"/>
                          <a:ea typeface="Times New Roman" panose="02020603050405020304" charset="0"/>
                        </a:rPr>
                        <a:t>d</a:t>
                      </a:r>
                      <a:r>
                        <a:rPr lang="en-US" sz="1200" spc="5" dirty="0">
                          <a:effectLst/>
                          <a:latin typeface="Times New Roman" panose="02020603050405020304" charset="0"/>
                          <a:ea typeface="Times New Roman" panose="02020603050405020304" charset="0"/>
                        </a:rPr>
                        <a:t>e</a:t>
                      </a:r>
                      <a:r>
                        <a:rPr lang="en-US" sz="1200" dirty="0">
                          <a:effectLst/>
                          <a:latin typeface="Times New Roman" panose="02020603050405020304" charset="0"/>
                          <a:ea typeface="Times New Roman" panose="02020603050405020304" charset="0"/>
                        </a:rPr>
                        <a:t>r</a:t>
                      </a:r>
                      <a:r>
                        <a:rPr lang="en-US" sz="1200" spc="10" dirty="0">
                          <a:effectLst/>
                          <a:latin typeface="Times New Roman" panose="02020603050405020304" charset="0"/>
                          <a:ea typeface="Times New Roman" panose="02020603050405020304" charset="0"/>
                        </a:rPr>
                        <a:t>l</a:t>
                      </a:r>
                      <a:r>
                        <a:rPr lang="en-US" sz="1200" dirty="0">
                          <a:effectLst/>
                          <a:latin typeface="Times New Roman" panose="02020603050405020304" charset="0"/>
                          <a:ea typeface="Times New Roman" panose="02020603050405020304" charset="0"/>
                        </a:rPr>
                        <a:t>y</a:t>
                      </a:r>
                      <a:r>
                        <a:rPr lang="en-US" sz="1200" spc="-10" dirty="0">
                          <a:effectLst/>
                          <a:latin typeface="Times New Roman" panose="02020603050405020304" charset="0"/>
                          <a:ea typeface="Times New Roman" panose="02020603050405020304" charset="0"/>
                        </a:rPr>
                        <a:t> c</a:t>
                      </a:r>
                      <a:r>
                        <a:rPr lang="en-US" sz="1200" spc="-5" dirty="0">
                          <a:effectLst/>
                          <a:latin typeface="Times New Roman" panose="02020603050405020304" charset="0"/>
                          <a:ea typeface="Times New Roman" panose="02020603050405020304" charset="0"/>
                        </a:rPr>
                        <a:t>ondu</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t</a:t>
                      </a:r>
                      <a:r>
                        <a:rPr lang="en-US" sz="1200" spc="80"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at</a:t>
                      </a:r>
                      <a:r>
                        <a:rPr lang="en-US" sz="1200" spc="8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e</a:t>
                      </a:r>
                      <a:r>
                        <a:rPr lang="en-US" sz="1200" spc="-10" dirty="0">
                          <a:effectLst/>
                          <a:latin typeface="Times New Roman" panose="02020603050405020304" charset="0"/>
                          <a:ea typeface="Times New Roman" panose="02020603050405020304" charset="0"/>
                        </a:rPr>
                        <a:t>ct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mee</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dirty="0">
                          <a:effectLst/>
                          <a:latin typeface="Times New Roman" panose="02020603050405020304" charset="0"/>
                          <a:ea typeface="Times New Roman" panose="02020603050405020304" charset="0"/>
                        </a:rPr>
                        <a:t>s</a:t>
                      </a:r>
                      <a:endParaRPr lang="en-US" sz="1100" dirty="0">
                        <a:effectLst/>
                        <a:latin typeface="Times New Roman" panose="02020603050405020304" charset="0"/>
                        <a:ea typeface="Times New Roman" panose="02020603050405020304" charset="0"/>
                      </a:endParaRPr>
                    </a:p>
                    <a:p>
                      <a:pPr marL="520700" marR="40005" indent="-228600">
                        <a:lnSpc>
                          <a:spcPct val="106000"/>
                        </a:lnSpc>
                        <a:spcBef>
                          <a:spcPts val="80"/>
                        </a:spcBef>
                        <a:spcAft>
                          <a:spcPts val="0"/>
                        </a:spcAft>
                      </a:pPr>
                      <a:r>
                        <a:rPr lang="en-US" sz="1200" dirty="0">
                          <a:effectLst/>
                          <a:latin typeface="Times New Roman" panose="02020603050405020304" charset="0"/>
                          <a:ea typeface="Times New Roman" panose="02020603050405020304" charset="0"/>
                        </a:rPr>
                        <a:t>(</a:t>
                      </a:r>
                      <a:r>
                        <a:rPr lang="en-US" sz="1200" spc="-5" dirty="0">
                          <a:effectLst/>
                          <a:latin typeface="Times New Roman" panose="02020603050405020304" charset="0"/>
                          <a:ea typeface="Times New Roman" panose="02020603050405020304" charset="0"/>
                        </a:rPr>
                        <a:t>b</a:t>
                      </a:r>
                      <a:r>
                        <a:rPr lang="en-US" sz="1200" dirty="0">
                          <a:effectLst/>
                          <a:latin typeface="Times New Roman" panose="02020603050405020304" charset="0"/>
                          <a:ea typeface="Times New Roman" panose="02020603050405020304" charset="0"/>
                        </a:rPr>
                        <a:t>)</a:t>
                      </a:r>
                      <a:r>
                        <a:rPr lang="en-US" sz="1200" spc="2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spc="5" dirty="0">
                          <a:effectLst/>
                          <a:latin typeface="Times New Roman" panose="02020603050405020304" charset="0"/>
                          <a:ea typeface="Times New Roman" panose="02020603050405020304" charset="0"/>
                        </a:rPr>
                        <a:t>ve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i</a:t>
                      </a:r>
                      <a:r>
                        <a:rPr lang="en-US" sz="1200" spc="-30"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dirty="0">
                          <a:effectLst/>
                          <a:latin typeface="Times New Roman" panose="02020603050405020304" charset="0"/>
                          <a:ea typeface="Times New Roman" panose="02020603050405020304" charset="0"/>
                        </a:rPr>
                        <a:t>, </a:t>
                      </a:r>
                      <a:r>
                        <a:rPr lang="en-US" sz="1200" spc="4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ho</a:t>
                      </a:r>
                      <a:r>
                        <a:rPr lang="en-US" sz="1200" spc="10" dirty="0">
                          <a:effectLst/>
                          <a:latin typeface="Times New Roman" panose="02020603050405020304" charset="0"/>
                          <a:ea typeface="Times New Roman" panose="02020603050405020304" charset="0"/>
                        </a:rPr>
                        <a:t>l</a:t>
                      </a:r>
                      <a:r>
                        <a:rPr lang="en-US" sz="1200" spc="-5" dirty="0">
                          <a:effectLst/>
                          <a:latin typeface="Times New Roman" panose="02020603050405020304" charset="0"/>
                          <a:ea typeface="Times New Roman" panose="02020603050405020304" charset="0"/>
                        </a:rPr>
                        <a:t>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7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o</a:t>
                      </a:r>
                      <a:r>
                        <a:rPr lang="en-US" sz="1200" dirty="0">
                          <a:effectLst/>
                          <a:latin typeface="Times New Roman" panose="02020603050405020304" charset="0"/>
                          <a:ea typeface="Times New Roman" panose="02020603050405020304" charset="0"/>
                        </a:rPr>
                        <a:t>r </a:t>
                      </a:r>
                      <a:r>
                        <a:rPr lang="en-US" sz="1200" spc="9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10" dirty="0">
                          <a:effectLst/>
                          <a:latin typeface="Times New Roman" panose="02020603050405020304" charset="0"/>
                          <a:ea typeface="Times New Roman" panose="02020603050405020304" charset="0"/>
                        </a:rPr>
                        <a:t>tt</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nd</a:t>
                      </a:r>
                      <a:r>
                        <a:rPr lang="en-US" sz="1200" spc="10" dirty="0">
                          <a:effectLst/>
                          <a:latin typeface="Times New Roman" panose="02020603050405020304" charset="0"/>
                          <a:ea typeface="Times New Roman" panose="02020603050405020304" charset="0"/>
                        </a:rPr>
                        <a:t>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 </a:t>
                      </a:r>
                      <a:r>
                        <a:rPr lang="en-US" sz="1200" spc="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pub</a:t>
                      </a:r>
                      <a:r>
                        <a:rPr lang="en-US" sz="1200" spc="10" dirty="0">
                          <a:effectLst/>
                          <a:latin typeface="Times New Roman" panose="02020603050405020304" charset="0"/>
                          <a:ea typeface="Times New Roman" panose="02020603050405020304" charset="0"/>
                        </a:rPr>
                        <a:t>li</a:t>
                      </a:r>
                      <a:r>
                        <a:rPr lang="en-US" sz="1200" dirty="0">
                          <a:effectLst/>
                          <a:latin typeface="Times New Roman" panose="02020603050405020304" charset="0"/>
                          <a:ea typeface="Times New Roman" panose="02020603050405020304" charset="0"/>
                        </a:rPr>
                        <a:t>c </a:t>
                      </a:r>
                      <a:r>
                        <a:rPr lang="en-US" sz="1200" spc="60"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mee</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30"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g</a:t>
                      </a:r>
                      <a:r>
                        <a:rPr lang="en-US" sz="1200" dirty="0">
                          <a:effectLst/>
                          <a:latin typeface="Times New Roman" panose="02020603050405020304" charset="0"/>
                          <a:ea typeface="Times New Roman" panose="02020603050405020304" charset="0"/>
                        </a:rPr>
                        <a:t>s </a:t>
                      </a:r>
                      <a:r>
                        <a:rPr lang="en-US" sz="1200" spc="5" dirty="0">
                          <a:effectLst/>
                          <a:latin typeface="Times New Roman" panose="02020603050405020304" charset="0"/>
                          <a:ea typeface="Times New Roman" panose="02020603050405020304" charset="0"/>
                        </a:rPr>
                        <a:t>w</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spc="10" dirty="0">
                          <a:effectLst/>
                          <a:latin typeface="Times New Roman" panose="02020603050405020304" charset="0"/>
                          <a:ea typeface="Times New Roman" panose="02020603050405020304" charset="0"/>
                        </a:rPr>
                        <a:t>i</a:t>
                      </a:r>
                      <a:r>
                        <a:rPr lang="en-US" sz="1200" dirty="0">
                          <a:effectLst/>
                          <a:latin typeface="Times New Roman" panose="02020603050405020304" charset="0"/>
                          <a:ea typeface="Times New Roman" panose="02020603050405020304" charset="0"/>
                        </a:rPr>
                        <a:t>n</a:t>
                      </a:r>
                      <a:r>
                        <a:rPr lang="en-US" sz="1200" spc="-4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h</a:t>
                      </a:r>
                      <a:r>
                        <a:rPr lang="en-US" sz="1200" dirty="0">
                          <a:effectLst/>
                          <a:latin typeface="Times New Roman" panose="02020603050405020304" charset="0"/>
                          <a:ea typeface="Times New Roman" panose="02020603050405020304" charset="0"/>
                        </a:rPr>
                        <a:t>e</a:t>
                      </a:r>
                      <a:r>
                        <a:rPr lang="en-US" sz="1200" spc="120" dirty="0">
                          <a:effectLst/>
                          <a:latin typeface="Times New Roman" panose="02020603050405020304" charset="0"/>
                          <a:ea typeface="Times New Roman" panose="02020603050405020304" charset="0"/>
                        </a:rPr>
                        <a:t> </a:t>
                      </a:r>
                      <a:r>
                        <a:rPr lang="en-US" sz="1200" spc="-10" dirty="0">
                          <a:effectLst/>
                          <a:latin typeface="Times New Roman" panose="02020603050405020304" charset="0"/>
                          <a:ea typeface="Times New Roman" panose="02020603050405020304" charset="0"/>
                        </a:rPr>
                        <a:t>c</a:t>
                      </a:r>
                      <a:r>
                        <a:rPr lang="en-US" sz="1200" spc="-5" dirty="0">
                          <a:effectLst/>
                          <a:latin typeface="Times New Roman" panose="02020603050405020304" charset="0"/>
                          <a:ea typeface="Times New Roman" panose="02020603050405020304" charset="0"/>
                        </a:rPr>
                        <a:t>on</a:t>
                      </a:r>
                      <a:r>
                        <a:rPr lang="en-US" sz="1200" dirty="0">
                          <a:effectLst/>
                          <a:latin typeface="Times New Roman" panose="02020603050405020304" charset="0"/>
                          <a:ea typeface="Times New Roman" panose="02020603050405020304" charset="0"/>
                        </a:rPr>
                        <a:t>s</a:t>
                      </a:r>
                      <a:r>
                        <a:rPr lang="en-US" sz="1200" spc="-10" dirty="0">
                          <a:effectLst/>
                          <a:latin typeface="Times New Roman" panose="02020603050405020304" charset="0"/>
                          <a:ea typeface="Times New Roman" panose="02020603050405020304" charset="0"/>
                        </a:rPr>
                        <a:t>t</a:t>
                      </a:r>
                      <a:r>
                        <a:rPr lang="en-US" sz="1200" spc="10" dirty="0">
                          <a:effectLst/>
                          <a:latin typeface="Times New Roman" panose="02020603050405020304" charset="0"/>
                          <a:ea typeface="Times New Roman" panose="02020603050405020304" charset="0"/>
                        </a:rPr>
                        <a:t>i</a:t>
                      </a:r>
                      <a:r>
                        <a:rPr lang="en-US" sz="1200" spc="-10" dirty="0">
                          <a:effectLst/>
                          <a:latin typeface="Times New Roman" panose="02020603050405020304" charset="0"/>
                          <a:ea typeface="Times New Roman" panose="02020603050405020304" charset="0"/>
                        </a:rPr>
                        <a:t>t</a:t>
                      </a:r>
                      <a:r>
                        <a:rPr lang="en-US" sz="1200" spc="-5" dirty="0">
                          <a:effectLst/>
                          <a:latin typeface="Times New Roman" panose="02020603050405020304" charset="0"/>
                          <a:ea typeface="Times New Roman" panose="02020603050405020304" charset="0"/>
                        </a:rPr>
                        <a:t>u</a:t>
                      </a:r>
                      <a:r>
                        <a:rPr lang="en-US" sz="1200" spc="5" dirty="0">
                          <a:effectLst/>
                          <a:latin typeface="Times New Roman" panose="02020603050405020304" charset="0"/>
                          <a:ea typeface="Times New Roman" panose="02020603050405020304" charset="0"/>
                        </a:rPr>
                        <a:t>e</a:t>
                      </a:r>
                      <a:r>
                        <a:rPr lang="en-US" sz="1200" spc="-5" dirty="0">
                          <a:effectLst/>
                          <a:latin typeface="Times New Roman" panose="02020603050405020304" charset="0"/>
                          <a:ea typeface="Times New Roman" panose="02020603050405020304" charset="0"/>
                        </a:rPr>
                        <a:t>n</a:t>
                      </a:r>
                      <a:r>
                        <a:rPr lang="en-US" sz="1200" spc="-10" dirty="0">
                          <a:effectLst/>
                          <a:latin typeface="Times New Roman" panose="02020603050405020304" charset="0"/>
                          <a:ea typeface="Times New Roman" panose="02020603050405020304" charset="0"/>
                        </a:rPr>
                        <a:t>c</a:t>
                      </a:r>
                      <a:r>
                        <a:rPr lang="en-US" sz="1200" dirty="0">
                          <a:effectLst/>
                          <a:latin typeface="Times New Roman" panose="02020603050405020304" charset="0"/>
                          <a:ea typeface="Times New Roman" panose="02020603050405020304" charset="0"/>
                        </a:rPr>
                        <a:t>y</a:t>
                      </a:r>
                      <a:r>
                        <a:rPr lang="en-US" sz="1200" spc="-5" dirty="0">
                          <a:effectLst/>
                          <a:latin typeface="Times New Roman" panose="02020603050405020304" charset="0"/>
                          <a:ea typeface="Times New Roman" panose="02020603050405020304" charset="0"/>
                        </a:rPr>
                        <a:t> o</a:t>
                      </a:r>
                      <a:r>
                        <a:rPr lang="en-US" sz="1200" dirty="0">
                          <a:effectLst/>
                          <a:latin typeface="Times New Roman" panose="02020603050405020304" charset="0"/>
                          <a:ea typeface="Times New Roman" panose="02020603050405020304" charset="0"/>
                        </a:rPr>
                        <a:t>n</a:t>
                      </a:r>
                      <a:r>
                        <a:rPr lang="en-US" sz="1200" spc="15" dirty="0">
                          <a:effectLst/>
                          <a:latin typeface="Times New Roman" panose="02020603050405020304" charset="0"/>
                          <a:ea typeface="Times New Roman" panose="02020603050405020304" charset="0"/>
                        </a:rPr>
                        <a:t> </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 </a:t>
                      </a:r>
                      <a:r>
                        <a:rPr lang="en-US" sz="1200" spc="20" dirty="0">
                          <a:effectLst/>
                          <a:latin typeface="Times New Roman" panose="02020603050405020304" charset="0"/>
                          <a:ea typeface="Times New Roman" panose="02020603050405020304" charset="0"/>
                        </a:rPr>
                        <a:t>p</a:t>
                      </a:r>
                      <a:r>
                        <a:rPr lang="en-US" sz="1200" spc="-5" dirty="0">
                          <a:effectLst/>
                          <a:latin typeface="Times New Roman" panose="02020603050405020304" charset="0"/>
                          <a:ea typeface="Times New Roman" panose="02020603050405020304" charset="0"/>
                        </a:rPr>
                        <a:t>o</a:t>
                      </a:r>
                      <a:r>
                        <a:rPr lang="en-US" sz="1200" spc="10" dirty="0">
                          <a:effectLst/>
                          <a:latin typeface="Times New Roman" panose="02020603050405020304" charset="0"/>
                          <a:ea typeface="Times New Roman" panose="02020603050405020304" charset="0"/>
                        </a:rPr>
                        <a:t>lli</a:t>
                      </a:r>
                      <a:r>
                        <a:rPr lang="en-US" sz="1200" spc="-5" dirty="0">
                          <a:effectLst/>
                          <a:latin typeface="Times New Roman" panose="02020603050405020304" charset="0"/>
                          <a:ea typeface="Times New Roman" panose="02020603050405020304" charset="0"/>
                        </a:rPr>
                        <a:t>n</a:t>
                      </a:r>
                      <a:r>
                        <a:rPr lang="en-US" sz="1200" dirty="0">
                          <a:effectLst/>
                          <a:latin typeface="Times New Roman" panose="02020603050405020304" charset="0"/>
                          <a:ea typeface="Times New Roman" panose="02020603050405020304" charset="0"/>
                        </a:rPr>
                        <a:t>g</a:t>
                      </a:r>
                      <a:r>
                        <a:rPr lang="en-US" sz="1200" spc="5" dirty="0">
                          <a:effectLst/>
                          <a:latin typeface="Times New Roman" panose="02020603050405020304" charset="0"/>
                          <a:ea typeface="Times New Roman" panose="02020603050405020304" charset="0"/>
                        </a:rPr>
                        <a:t> </a:t>
                      </a:r>
                      <a:r>
                        <a:rPr lang="en-US" sz="1200" spc="-5" dirty="0">
                          <a:effectLst/>
                          <a:latin typeface="Times New Roman" panose="02020603050405020304" charset="0"/>
                          <a:ea typeface="Times New Roman" panose="02020603050405020304" charset="0"/>
                        </a:rPr>
                        <a:t>d</a:t>
                      </a:r>
                      <a:r>
                        <a:rPr lang="en-US" sz="1200" dirty="0">
                          <a:effectLst/>
                          <a:latin typeface="Times New Roman" panose="02020603050405020304" charset="0"/>
                          <a:ea typeface="Times New Roman" panose="02020603050405020304" charset="0"/>
                        </a:rPr>
                        <a:t>a</a:t>
                      </a:r>
                      <a:r>
                        <a:rPr lang="en-US" sz="1200" spc="5" dirty="0">
                          <a:effectLst/>
                          <a:latin typeface="Times New Roman" panose="02020603050405020304" charset="0"/>
                          <a:ea typeface="Times New Roman" panose="02020603050405020304" charset="0"/>
                        </a:rPr>
                        <a:t>y</a:t>
                      </a:r>
                      <a:r>
                        <a:rPr lang="en-US" sz="1200" dirty="0">
                          <a:effectLst/>
                          <a:latin typeface="Times New Roman" panose="02020603050405020304" charset="0"/>
                          <a:ea typeface="Times New Roman" panose="02020603050405020304" charset="0"/>
                        </a:rPr>
                        <a:t>:</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(c</a:t>
                      </a:r>
                      <a:r>
                        <a:rPr lang="en-US" sz="1200" kern="1200" spc="-10" dirty="0">
                          <a:solidFill>
                            <a:schemeClr val="tx1"/>
                          </a:solidFill>
                          <a:effectLst/>
                          <a:latin typeface="Times New Roman" panose="02020603050405020304" charset="0"/>
                          <a:ea typeface="Times New Roman" panose="02020603050405020304" charset="0"/>
                          <a:cs typeface="+mn-cs"/>
                        </a:rPr>
                        <a:t>)  Illegal  hiring or  procuring  of conveyances  for the transport of voters</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(d) Canvassing within one hundred  meters  of a polling station</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(e)  Impersonation of voters</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(f)  Fraudulent defacing, destroying or removal of a list or notice or other document at a polling station</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(g) Bribing of voters</a:t>
                      </a:r>
                    </a:p>
                    <a:p>
                      <a:pPr algn="l" defTabSz="914400" rtl="0" eaLnBrk="1" latinLnBrk="0" hangingPunct="1">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(h) Intimidation of voters (and other persons) (</a:t>
                      </a:r>
                      <a:r>
                        <a:rPr lang="en-US" sz="1200" kern="1200" spc="-10" dirty="0" err="1">
                          <a:solidFill>
                            <a:schemeClr val="tx1"/>
                          </a:solidFill>
                          <a:effectLst/>
                          <a:latin typeface="Times New Roman" panose="02020603050405020304" charset="0"/>
                          <a:ea typeface="Times New Roman" panose="02020603050405020304" charset="0"/>
                          <a:cs typeface="+mn-cs"/>
                        </a:rPr>
                        <a:t>i</a:t>
                      </a:r>
                      <a:r>
                        <a:rPr lang="en-US" sz="1200" kern="1200" spc="-10" dirty="0">
                          <a:solidFill>
                            <a:schemeClr val="tx1"/>
                          </a:solidFill>
                          <a:effectLst/>
                          <a:latin typeface="Times New Roman" panose="02020603050405020304" charset="0"/>
                          <a:ea typeface="Times New Roman" panose="02020603050405020304" charset="0"/>
                          <a:cs typeface="+mn-cs"/>
                        </a:rPr>
                        <a:t>)   Booth capturing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Times New Roman" panose="02020603050405020304" charset="0"/>
                          <a:ea typeface="Times New Roman" panose="0202060305040502030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7876">
                <a:tc>
                  <a:txBody>
                    <a:bodyPr/>
                    <a:lstStyle/>
                    <a:p>
                      <a:pPr marL="97155"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40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Mistakes and irregularities committed by Presiding Officers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87086">
                <a:tc>
                  <a:txBody>
                    <a:bodyPr/>
                    <a:lstStyle/>
                    <a:p>
                      <a:pPr marL="97155"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41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Highest and lowest polling – polling station wise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38825">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(a)  No. Of votes cast-</a:t>
                      </a:r>
                    </a:p>
                    <a:p>
                      <a:pPr marL="520700" marR="1296670">
                        <a:lnSpc>
                          <a:spcPct val="105000"/>
                        </a:lnSpc>
                        <a:spcBef>
                          <a:spcPts val="8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from 07.00 a.m. to 09.00 am From 09.00 a.m. to 11.00 a.m. From 11.00 a.m. to 01.00 p.m. From 01.00 p.m. to 03.00 p.m. From 03.00 p.m. to 05.00 p.m.</a:t>
                      </a:r>
                    </a:p>
                    <a:p>
                      <a:pPr marL="520700" marR="43815" indent="-228600">
                        <a:lnSpc>
                          <a:spcPct val="106000"/>
                        </a:lnSpc>
                        <a:spcBef>
                          <a:spcPts val="5"/>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(b) Number of slips issued  at the  closing hour  of the poll: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76260">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Serious Complaints, if any, made by the candidates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15314">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Number of cases of breach of law and order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42402">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Recounting of votes-</a:t>
                      </a:r>
                    </a:p>
                    <a:p>
                      <a:pPr marL="520700" marR="39370" indent="-228600">
                        <a:lnSpc>
                          <a:spcPct val="106000"/>
                        </a:lnSpc>
                        <a:spcBef>
                          <a:spcPts val="8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(j)  Number  of application  received  for recounting  in part or in </a:t>
                      </a:r>
                      <a:r>
                        <a:rPr lang="en-US" sz="1200" kern="1200" spc="10" dirty="0" err="1">
                          <a:solidFill>
                            <a:schemeClr val="tx1"/>
                          </a:solidFill>
                          <a:effectLst/>
                          <a:latin typeface="Times New Roman" panose="02020603050405020304" charset="0"/>
                          <a:ea typeface="Times New Roman" panose="02020603050405020304" charset="0"/>
                          <a:cs typeface="+mn-cs"/>
                        </a:rPr>
                        <a:t>toto</a:t>
                      </a:r>
                      <a:r>
                        <a:rPr lang="en-US" sz="1200" kern="1200" spc="10" dirty="0">
                          <a:solidFill>
                            <a:schemeClr val="tx1"/>
                          </a:solidFill>
                          <a:effectLst/>
                          <a:latin typeface="Times New Roman" panose="02020603050405020304" charset="0"/>
                          <a:ea typeface="Times New Roman" panose="02020603050405020304" charset="0"/>
                          <a:cs typeface="+mn-cs"/>
                        </a:rPr>
                        <a:t>:</a:t>
                      </a:r>
                    </a:p>
                    <a:p>
                      <a:pPr marL="520700" marR="39370" indent="-228600">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(k) Number  of applications  allowed  for recounting  in part or in </a:t>
                      </a:r>
                      <a:r>
                        <a:rPr lang="en-US" sz="1200" kern="1200" spc="10" dirty="0" err="1">
                          <a:solidFill>
                            <a:schemeClr val="tx1"/>
                          </a:solidFill>
                          <a:effectLst/>
                          <a:latin typeface="Times New Roman" panose="02020603050405020304" charset="0"/>
                          <a:ea typeface="Times New Roman" panose="02020603050405020304" charset="0"/>
                          <a:cs typeface="+mn-cs"/>
                        </a:rPr>
                        <a:t>toto</a:t>
                      </a:r>
                      <a:r>
                        <a:rPr lang="en-US" sz="1200" kern="1200" spc="10" dirty="0">
                          <a:solidFill>
                            <a:schemeClr val="tx1"/>
                          </a:solidFill>
                          <a:effectLst/>
                          <a:latin typeface="Times New Roman" panose="02020603050405020304" charset="0"/>
                          <a:ea typeface="Times New Roman" panose="02020603050405020304" charset="0"/>
                          <a:cs typeface="+mn-cs"/>
                        </a:rPr>
                        <a:t>:</a:t>
                      </a:r>
                    </a:p>
                    <a:p>
                      <a:pPr marL="520700" marR="39370" indent="-228600">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(l)   Result  before  recounting  and  after  recounting  of votes: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935743">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marR="1071880" indent="-228600">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Was the poll interrupted or obstructed  by: (1) Riot</a:t>
                      </a:r>
                    </a:p>
                    <a:p>
                      <a:pPr marL="2921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(2) Open violence</a:t>
                      </a:r>
                    </a:p>
                    <a:p>
                      <a:pPr marL="292100" marR="0">
                        <a:spcBef>
                          <a:spcPts val="8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(3) Natural calamity</a:t>
                      </a:r>
                    </a:p>
                    <a:p>
                      <a:pPr marL="292100" marR="0">
                        <a:spcBef>
                          <a:spcPts val="8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(4) Failure of voting machine</a:t>
                      </a:r>
                    </a:p>
                    <a:p>
                      <a:pPr marL="292100" marR="0">
                        <a:spcBef>
                          <a:spcPts val="8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(5) Any other cause –Please give details of the above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626116">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Was the poll vitiated by –(1) Any  ballot box used  at  the  polling station having been  unlawfully  taken  out  of the  custody  of the Presiding Officer –</a:t>
                      </a:r>
                      <a:r>
                        <a:rPr lang="en-US" sz="1200" kern="1200" spc="10" baseline="0" dirty="0">
                          <a:solidFill>
                            <a:schemeClr val="tx1"/>
                          </a:solidFill>
                          <a:effectLst/>
                          <a:latin typeface="Times New Roman" panose="02020603050405020304" charset="0"/>
                          <a:ea typeface="Times New Roman" panose="02020603050405020304" charset="0"/>
                          <a:cs typeface="+mn-cs"/>
                        </a:rPr>
                        <a:t> a) </a:t>
                      </a:r>
                      <a:r>
                        <a:rPr lang="en-US" sz="1200" kern="1200" spc="10" dirty="0">
                          <a:solidFill>
                            <a:schemeClr val="tx1"/>
                          </a:solidFill>
                          <a:effectLst/>
                          <a:latin typeface="Times New Roman" panose="02020603050405020304" charset="0"/>
                          <a:ea typeface="Times New Roman" panose="02020603050405020304" charset="0"/>
                          <a:cs typeface="+mn-cs"/>
                        </a:rPr>
                        <a:t>Accidentally or intentionally destroyed or lost: </a:t>
                      </a:r>
                      <a:r>
                        <a:rPr lang="en-US" sz="1200" kern="1200" spc="10" baseline="0" dirty="0">
                          <a:solidFill>
                            <a:schemeClr val="tx1"/>
                          </a:solidFill>
                          <a:effectLst/>
                          <a:latin typeface="Times New Roman" panose="02020603050405020304" charset="0"/>
                          <a:ea typeface="Times New Roman" panose="02020603050405020304" charset="0"/>
                          <a:cs typeface="+mn-cs"/>
                        </a:rPr>
                        <a:t>         b) </a:t>
                      </a:r>
                      <a:r>
                        <a:rPr lang="en-US" sz="1200" kern="1200" spc="10" dirty="0">
                          <a:solidFill>
                            <a:schemeClr val="tx1"/>
                          </a:solidFill>
                          <a:effectLst/>
                          <a:latin typeface="Times New Roman" panose="02020603050405020304" charset="0"/>
                          <a:ea typeface="Times New Roman" panose="02020603050405020304" charset="0"/>
                          <a:cs typeface="+mn-cs"/>
                        </a:rPr>
                        <a:t>Damaged or tampered  with:</a:t>
                      </a:r>
                    </a:p>
                    <a:p>
                      <a:pPr marL="29210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(2) Booth capturing: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51745">
                <a:tc>
                  <a:txBody>
                    <a:bodyPr/>
                    <a:lstStyle/>
                    <a:p>
                      <a:pPr marL="97155" marR="0">
                        <a:spcBef>
                          <a:spcPts val="0"/>
                        </a:spcBef>
                        <a:spcAft>
                          <a:spcPts val="0"/>
                        </a:spcAft>
                      </a:pPr>
                      <a:r>
                        <a:rPr lang="en-US" sz="1200" kern="1200" spc="10">
                          <a:solidFill>
                            <a:schemeClr val="tx1"/>
                          </a:solidFill>
                          <a:effectLst/>
                          <a:latin typeface="Times New Roman" panose="02020603050405020304" charset="0"/>
                          <a:ea typeface="Times New Roman" panose="02020603050405020304" charset="0"/>
                          <a:cs typeface="+mn-cs"/>
                        </a:rPr>
                        <a:t>48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40640" algn="just">
                        <a:lnSpc>
                          <a:spcPct val="106000"/>
                        </a:lnSpc>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Whether  declarations have been made by all the Presiding Officers before  the  commencement of the  poll and at the end of poll as necessary: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kern="1200" spc="10" dirty="0">
                          <a:solidFill>
                            <a:schemeClr val="tx1"/>
                          </a:solidFill>
                          <a:effectLst/>
                          <a:latin typeface="Times New Roman" panose="02020603050405020304" charset="0"/>
                          <a:ea typeface="Times New Roman" panose="02020603050405020304" charset="0"/>
                          <a:cs typeface="+mn-cs"/>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6126"/>
            <a:ext cx="8229600" cy="411162"/>
          </a:xfrm>
        </p:spPr>
        <p:txBody>
          <a:bodyPr>
            <a:normAutofit fontScale="90000"/>
          </a:bodyPr>
          <a:lstStyle/>
          <a:p>
            <a:r>
              <a:rPr lang="en-IN" b="1" dirty="0">
                <a:solidFill>
                  <a:srgbClr val="C00000"/>
                </a:solidFill>
              </a:rPr>
              <a:t>Learning Points</a:t>
            </a:r>
          </a:p>
        </p:txBody>
      </p:sp>
      <p:graphicFrame>
        <p:nvGraphicFramePr>
          <p:cNvPr id="4" name="Table 3"/>
          <p:cNvGraphicFramePr>
            <a:graphicFrameLocks noGrp="1"/>
          </p:cNvGraphicFramePr>
          <p:nvPr/>
        </p:nvGraphicFramePr>
        <p:xfrm>
          <a:off x="114300" y="685800"/>
          <a:ext cx="8839200" cy="5837555"/>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xmlns="" val="20000"/>
                    </a:ext>
                  </a:extLst>
                </a:gridCol>
                <a:gridCol w="2647950">
                  <a:extLst>
                    <a:ext uri="{9D8B030D-6E8A-4147-A177-3AD203B41FA5}">
                      <a16:colId xmlns:a16="http://schemas.microsoft.com/office/drawing/2014/main" xmlns="" val="20001"/>
                    </a:ext>
                  </a:extLst>
                </a:gridCol>
                <a:gridCol w="5638800">
                  <a:extLst>
                    <a:ext uri="{9D8B030D-6E8A-4147-A177-3AD203B41FA5}">
                      <a16:colId xmlns:a16="http://schemas.microsoft.com/office/drawing/2014/main" xmlns="" val="20002"/>
                    </a:ext>
                  </a:extLst>
                </a:gridCol>
              </a:tblGrid>
              <a:tr h="640080">
                <a:tc>
                  <a:txBody>
                    <a:bodyPr/>
                    <a:lstStyle/>
                    <a:p>
                      <a:pPr algn="ctr"/>
                      <a:r>
                        <a:rPr lang="en-IN" sz="2800" dirty="0" err="1"/>
                        <a:t>Sl</a:t>
                      </a:r>
                      <a:endParaRPr lang="en-IN"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sz="2800" dirty="0"/>
                        <a:t>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IN" sz="2800" dirty="0"/>
                        <a:t>Sub-topics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1694815">
                <a:tc>
                  <a:txBody>
                    <a:bodyPr/>
                    <a:lstStyle/>
                    <a:p>
                      <a:pPr algn="ctr"/>
                      <a:r>
                        <a:rPr lang="en-IN"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Pre counting Arrangements </a:t>
                      </a:r>
                      <a:endParaRPr lang="en-IN"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a:solidFill>
                            <a:srgbClr val="7030A0"/>
                          </a:solidFill>
                        </a:rPr>
                        <a:t>Legal issues</a:t>
                      </a:r>
                      <a:r>
                        <a:rPr lang="en-US" sz="2800" dirty="0"/>
                        <a:t>, </a:t>
                      </a:r>
                      <a:r>
                        <a:rPr lang="en-US" sz="2800" dirty="0">
                          <a:solidFill>
                            <a:srgbClr val="00B0F0"/>
                          </a:solidFill>
                        </a:rPr>
                        <a:t>Counting </a:t>
                      </a:r>
                      <a:r>
                        <a:rPr lang="en-US" sz="2800" dirty="0" err="1">
                          <a:solidFill>
                            <a:srgbClr val="00B0F0"/>
                          </a:solidFill>
                        </a:rPr>
                        <a:t>centre</a:t>
                      </a:r>
                      <a:r>
                        <a:rPr lang="en-US" sz="2800" dirty="0">
                          <a:solidFill>
                            <a:srgbClr val="00B0F0"/>
                          </a:solidFill>
                        </a:rPr>
                        <a:t> &amp; Hall</a:t>
                      </a:r>
                      <a:r>
                        <a:rPr lang="en-US" sz="2800" dirty="0"/>
                        <a:t>, </a:t>
                      </a:r>
                      <a:r>
                        <a:rPr lang="en-US" sz="2800" dirty="0">
                          <a:solidFill>
                            <a:srgbClr val="00B050"/>
                          </a:solidFill>
                        </a:rPr>
                        <a:t>Counting personnel &amp; Agent</a:t>
                      </a:r>
                      <a:r>
                        <a:rPr lang="en-US" sz="2800" dirty="0"/>
                        <a:t>, </a:t>
                      </a:r>
                      <a:r>
                        <a:rPr lang="en-US" sz="2800" dirty="0">
                          <a:solidFill>
                            <a:schemeClr val="accent6">
                              <a:lumMod val="50000"/>
                            </a:schemeClr>
                          </a:solidFill>
                        </a:rPr>
                        <a:t>Materials 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167765">
                <a:tc>
                  <a:txBody>
                    <a:bodyPr/>
                    <a:lstStyle/>
                    <a:p>
                      <a:pPr algn="ctr"/>
                      <a:r>
                        <a:rPr lang="en-IN"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t>Counting of votes </a:t>
                      </a:r>
                      <a:endParaRPr lang="en-IN" sz="2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t>ETPBS, </a:t>
                      </a:r>
                      <a:r>
                        <a:rPr lang="en-US" sz="2800" dirty="0">
                          <a:solidFill>
                            <a:schemeClr val="accent6">
                              <a:lumMod val="50000"/>
                            </a:schemeClr>
                          </a:solidFill>
                        </a:rPr>
                        <a:t>PB counting</a:t>
                      </a:r>
                      <a:r>
                        <a:rPr lang="en-US" sz="2800" dirty="0"/>
                        <a:t>, </a:t>
                      </a:r>
                      <a:r>
                        <a:rPr lang="en-US" sz="2800" dirty="0">
                          <a:solidFill>
                            <a:srgbClr val="00B050"/>
                          </a:solidFill>
                        </a:rPr>
                        <a:t>EVM counting</a:t>
                      </a:r>
                      <a:r>
                        <a:rPr lang="en-US" sz="2800" dirty="0"/>
                        <a:t>, </a:t>
                      </a:r>
                      <a:r>
                        <a:rPr lang="en-US" sz="2800" dirty="0">
                          <a:solidFill>
                            <a:srgbClr val="0070C0"/>
                          </a:solidFill>
                        </a:rPr>
                        <a:t>VVPAT counting</a:t>
                      </a:r>
                      <a:r>
                        <a:rPr lang="en-US" sz="2800" dirty="0"/>
                        <a:t>, </a:t>
                      </a:r>
                      <a:r>
                        <a:rPr lang="en-US" sz="2800" dirty="0">
                          <a:solidFill>
                            <a:schemeClr val="accent5">
                              <a:lumMod val="50000"/>
                            </a:schemeClr>
                          </a:solidFill>
                        </a:rPr>
                        <a:t>Special situations </a:t>
                      </a:r>
                      <a:endParaRPr lang="en-IN"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167130">
                <a:tc>
                  <a:txBody>
                    <a:bodyPr/>
                    <a:lstStyle/>
                    <a:p>
                      <a:pPr algn="ctr"/>
                      <a:r>
                        <a:rPr lang="en-IN"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t>Post Counting Arrangements </a:t>
                      </a:r>
                      <a:endParaRPr lang="en-IN"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a:solidFill>
                            <a:srgbClr val="7030A0"/>
                          </a:solidFill>
                        </a:rPr>
                        <a:t>Declaration of result,</a:t>
                      </a:r>
                      <a:r>
                        <a:rPr lang="en-US" sz="2800" dirty="0"/>
                        <a:t> </a:t>
                      </a:r>
                      <a:r>
                        <a:rPr lang="en-US" sz="2800" dirty="0">
                          <a:solidFill>
                            <a:srgbClr val="C00000"/>
                          </a:solidFill>
                        </a:rPr>
                        <a:t>Sealing</a:t>
                      </a:r>
                      <a:r>
                        <a:rPr lang="en-US" sz="2800" dirty="0"/>
                        <a:t>, </a:t>
                      </a:r>
                      <a:r>
                        <a:rPr lang="en-US" sz="2800" dirty="0" err="1"/>
                        <a:t>Misc</a:t>
                      </a:r>
                      <a:endParaRPr lang="en-US" sz="2800" dirty="0"/>
                    </a:p>
                    <a:p>
                      <a:pPr algn="ctr"/>
                      <a:endParaRPr lang="en-IN"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167765">
                <a:tc>
                  <a:txBody>
                    <a:bodyPr/>
                    <a:lstStyle/>
                    <a:p>
                      <a:pPr algn="ctr"/>
                      <a:r>
                        <a:rPr lang="en-IN"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t>Report return </a:t>
                      </a:r>
                      <a:endParaRPr lang="en-IN" sz="2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a:solidFill>
                            <a:srgbClr val="00B050"/>
                          </a:solidFill>
                        </a:rPr>
                        <a:t>Statutory reports</a:t>
                      </a:r>
                      <a:r>
                        <a:rPr lang="en-US" sz="2800" dirty="0"/>
                        <a:t>, </a:t>
                      </a:r>
                      <a:r>
                        <a:rPr lang="en-US" sz="2800" dirty="0">
                          <a:solidFill>
                            <a:schemeClr val="accent6">
                              <a:lumMod val="50000"/>
                            </a:schemeClr>
                          </a:solidFill>
                        </a:rPr>
                        <a:t>Non statutory reports</a:t>
                      </a:r>
                      <a:r>
                        <a:rPr lang="en-US" sz="2800" dirty="0"/>
                        <a:t>, </a:t>
                      </a:r>
                      <a:r>
                        <a:rPr lang="en-US" sz="2800" dirty="0">
                          <a:solidFill>
                            <a:srgbClr val="7030A0"/>
                          </a:solidFill>
                        </a:rPr>
                        <a:t>Post counting matters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0"/>
            <a:ext cx="9159877" cy="671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B56CCC-1A5C-4296-A44B-9EE7B0265542}" type="slidenum">
              <a:rPr lang="en-US" altLang="en-US" smtClean="0">
                <a:solidFill>
                  <a:srgbClr val="898989"/>
                </a:solidFill>
              </a:rPr>
              <a:pPr/>
              <a:t>20</a:t>
            </a:fld>
            <a:endParaRPr lang="en-US" altLang="en-US">
              <a:solidFill>
                <a:srgbClr val="898989"/>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8600" y="202197"/>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pPr algn="ctr"/>
            <a:r>
              <a:rPr lang="en-US" sz="4000" b="1" dirty="0">
                <a:solidFill>
                  <a:srgbClr val="00B0F0"/>
                </a:solidFill>
              </a:rPr>
              <a:t>ii. Non Statutory Reports</a:t>
            </a: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28600"/>
          <a:ext cx="8763000" cy="3505200"/>
        </p:xfrm>
        <a:graphic>
          <a:graphicData uri="http://schemas.openxmlformats.org/drawingml/2006/table">
            <a:tbl>
              <a:tblPr firstRow="1" firstCol="1" lastRow="1" lastCol="1" bandRow="1" bandCol="1">
                <a:tableStyleId>{5C22544A-7EE6-4342-B048-85BDC9FD1C3A}</a:tableStyleId>
              </a:tblPr>
              <a:tblGrid>
                <a:gridCol w="418492">
                  <a:extLst>
                    <a:ext uri="{9D8B030D-6E8A-4147-A177-3AD203B41FA5}">
                      <a16:colId xmlns:a16="http://schemas.microsoft.com/office/drawing/2014/main" xmlns="" val="20000"/>
                    </a:ext>
                  </a:extLst>
                </a:gridCol>
                <a:gridCol w="2771489">
                  <a:extLst>
                    <a:ext uri="{9D8B030D-6E8A-4147-A177-3AD203B41FA5}">
                      <a16:colId xmlns:a16="http://schemas.microsoft.com/office/drawing/2014/main" xmlns="" val="20001"/>
                    </a:ext>
                  </a:extLst>
                </a:gridCol>
                <a:gridCol w="544631">
                  <a:extLst>
                    <a:ext uri="{9D8B030D-6E8A-4147-A177-3AD203B41FA5}">
                      <a16:colId xmlns:a16="http://schemas.microsoft.com/office/drawing/2014/main" xmlns="" val="20002"/>
                    </a:ext>
                  </a:extLst>
                </a:gridCol>
                <a:gridCol w="1556088">
                  <a:extLst>
                    <a:ext uri="{9D8B030D-6E8A-4147-A177-3AD203B41FA5}">
                      <a16:colId xmlns:a16="http://schemas.microsoft.com/office/drawing/2014/main" xmlns="" val="20003"/>
                    </a:ext>
                  </a:extLst>
                </a:gridCol>
                <a:gridCol w="1167066">
                  <a:extLst>
                    <a:ext uri="{9D8B030D-6E8A-4147-A177-3AD203B41FA5}">
                      <a16:colId xmlns:a16="http://schemas.microsoft.com/office/drawing/2014/main" xmlns="" val="20004"/>
                    </a:ext>
                  </a:extLst>
                </a:gridCol>
                <a:gridCol w="2305234">
                  <a:extLst>
                    <a:ext uri="{9D8B030D-6E8A-4147-A177-3AD203B41FA5}">
                      <a16:colId xmlns:a16="http://schemas.microsoft.com/office/drawing/2014/main" xmlns="" val="20005"/>
                    </a:ext>
                  </a:extLst>
                </a:gridCol>
              </a:tblGrid>
              <a:tr h="580244">
                <a:tc>
                  <a:txBody>
                    <a:bodyPr/>
                    <a:lstStyle/>
                    <a:p>
                      <a:pPr marL="66675" marR="45720" indent="27305">
                        <a:lnSpc>
                          <a:spcPct val="100000"/>
                        </a:lnSpc>
                        <a:spcBef>
                          <a:spcPts val="35"/>
                        </a:spcBef>
                        <a:spcAft>
                          <a:spcPts val="0"/>
                        </a:spcAft>
                      </a:pPr>
                      <a:r>
                        <a:rPr lang="en-US" sz="1400" spc="-5" dirty="0">
                          <a:effectLst/>
                        </a:rPr>
                        <a:t>S</a:t>
                      </a:r>
                      <a:r>
                        <a:rPr lang="en-US" sz="1400" spc="5" dirty="0">
                          <a:effectLst/>
                        </a:rPr>
                        <a:t>l</a:t>
                      </a:r>
                      <a:r>
                        <a:rPr lang="en-US" sz="1400" dirty="0">
                          <a:effectLst/>
                        </a:rPr>
                        <a:t>. </a:t>
                      </a:r>
                      <a:r>
                        <a:rPr lang="en-US" sz="1400" spc="5" dirty="0">
                          <a:effectLst/>
                        </a:rPr>
                        <a:t>N</a:t>
                      </a:r>
                      <a:r>
                        <a:rPr lang="en-US" sz="1400" spc="-5" dirty="0">
                          <a:effectLst/>
                        </a:rPr>
                        <a:t>o</a:t>
                      </a:r>
                      <a:r>
                        <a:rPr lang="en-US" sz="1400" dirty="0">
                          <a:effectLst/>
                        </a:rPr>
                        <a:t>.</a:t>
                      </a:r>
                      <a:endParaRPr lang="en-US" sz="14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5"/>
                        </a:spcBef>
                        <a:spcAft>
                          <a:spcPts val="0"/>
                        </a:spcAft>
                      </a:pPr>
                      <a:r>
                        <a:rPr lang="en-US" sz="1100" dirty="0">
                          <a:effectLst/>
                        </a:rPr>
                        <a:t> </a:t>
                      </a:r>
                      <a:endParaRPr lang="en-US" sz="1400" dirty="0">
                        <a:effectLst/>
                      </a:endParaRPr>
                    </a:p>
                    <a:p>
                      <a:pPr marL="753745" marR="756920" algn="ctr">
                        <a:lnSpc>
                          <a:spcPct val="100000"/>
                        </a:lnSpc>
                        <a:spcBef>
                          <a:spcPts val="0"/>
                        </a:spcBef>
                        <a:spcAft>
                          <a:spcPts val="0"/>
                        </a:spcAft>
                      </a:pPr>
                      <a:r>
                        <a:rPr lang="en-US" sz="1400" spc="-5" dirty="0">
                          <a:effectLst/>
                        </a:rPr>
                        <a:t>Sub</a:t>
                      </a:r>
                      <a:r>
                        <a:rPr lang="en-US" sz="1400" dirty="0">
                          <a:effectLst/>
                        </a:rPr>
                        <a:t>ject</a:t>
                      </a:r>
                      <a:endParaRPr lang="en-US" sz="14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5"/>
                        </a:spcBef>
                        <a:spcAft>
                          <a:spcPts val="0"/>
                        </a:spcAft>
                      </a:pPr>
                      <a:r>
                        <a:rPr lang="en-US" sz="1100">
                          <a:effectLst/>
                        </a:rPr>
                        <a:t> </a:t>
                      </a:r>
                      <a:endParaRPr lang="en-US" sz="1400">
                        <a:effectLst/>
                      </a:endParaRPr>
                    </a:p>
                    <a:p>
                      <a:pPr marL="86360" marR="0">
                        <a:lnSpc>
                          <a:spcPct val="100000"/>
                        </a:lnSpc>
                        <a:spcBef>
                          <a:spcPts val="0"/>
                        </a:spcBef>
                        <a:spcAft>
                          <a:spcPts val="0"/>
                        </a:spcAft>
                      </a:pPr>
                      <a:r>
                        <a:rPr lang="en-US" sz="1400">
                          <a:effectLst/>
                        </a:rPr>
                        <a:t>F</a:t>
                      </a:r>
                      <a:r>
                        <a:rPr lang="en-US" sz="1400" spc="-5">
                          <a:effectLst/>
                        </a:rPr>
                        <a:t>ro</a:t>
                      </a:r>
                      <a:r>
                        <a:rPr lang="en-US" sz="1400">
                          <a:effectLst/>
                        </a:rPr>
                        <a:t>m</a:t>
                      </a:r>
                      <a:endParaRPr lang="en-US" sz="140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5"/>
                        </a:spcBef>
                        <a:spcAft>
                          <a:spcPts val="0"/>
                        </a:spcAft>
                      </a:pPr>
                      <a:r>
                        <a:rPr lang="en-US" sz="1100">
                          <a:effectLst/>
                        </a:rPr>
                        <a:t> </a:t>
                      </a:r>
                      <a:endParaRPr lang="en-US" sz="1400">
                        <a:effectLst/>
                      </a:endParaRPr>
                    </a:p>
                    <a:p>
                      <a:pPr marL="479425" marR="481330" algn="ctr">
                        <a:lnSpc>
                          <a:spcPct val="100000"/>
                        </a:lnSpc>
                        <a:spcBef>
                          <a:spcPts val="0"/>
                        </a:spcBef>
                        <a:spcAft>
                          <a:spcPts val="0"/>
                        </a:spcAft>
                      </a:pPr>
                      <a:r>
                        <a:rPr lang="en-US" sz="1400" spc="-5">
                          <a:effectLst/>
                        </a:rPr>
                        <a:t>D</a:t>
                      </a:r>
                      <a:r>
                        <a:rPr lang="en-US" sz="1400">
                          <a:effectLst/>
                        </a:rPr>
                        <a:t>a</a:t>
                      </a:r>
                      <a:r>
                        <a:rPr lang="en-US" sz="1400" spc="-5">
                          <a:effectLst/>
                        </a:rPr>
                        <a:t>t</a:t>
                      </a:r>
                      <a:r>
                        <a:rPr lang="en-US" sz="1400">
                          <a:effectLst/>
                        </a:rPr>
                        <a:t>e</a:t>
                      </a:r>
                      <a:endParaRPr lang="en-US" sz="140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5"/>
                        </a:spcBef>
                        <a:spcAft>
                          <a:spcPts val="0"/>
                        </a:spcAft>
                      </a:pPr>
                      <a:r>
                        <a:rPr lang="en-US" sz="1100">
                          <a:effectLst/>
                        </a:rPr>
                        <a:t> </a:t>
                      </a:r>
                      <a:endParaRPr lang="en-US" sz="1400">
                        <a:effectLst/>
                      </a:endParaRPr>
                    </a:p>
                    <a:p>
                      <a:pPr marL="339090" marR="343535" algn="ctr">
                        <a:lnSpc>
                          <a:spcPct val="100000"/>
                        </a:lnSpc>
                        <a:spcBef>
                          <a:spcPts val="0"/>
                        </a:spcBef>
                        <a:spcAft>
                          <a:spcPts val="0"/>
                        </a:spcAft>
                      </a:pPr>
                      <a:r>
                        <a:rPr lang="en-US" sz="1400">
                          <a:effectLst/>
                        </a:rPr>
                        <a:t>To</a:t>
                      </a:r>
                      <a:endParaRPr lang="en-US" sz="140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5"/>
                        </a:spcBef>
                        <a:spcAft>
                          <a:spcPts val="0"/>
                        </a:spcAft>
                      </a:pPr>
                      <a:r>
                        <a:rPr lang="en-US" sz="1100" dirty="0">
                          <a:effectLst/>
                        </a:rPr>
                        <a:t> </a:t>
                      </a:r>
                      <a:endParaRPr lang="en-US" sz="1400" dirty="0">
                        <a:effectLst/>
                      </a:endParaRPr>
                    </a:p>
                    <a:p>
                      <a:pPr marL="584835" marR="0">
                        <a:lnSpc>
                          <a:spcPct val="100000"/>
                        </a:lnSpc>
                        <a:spcBef>
                          <a:spcPts val="0"/>
                        </a:spcBef>
                        <a:spcAft>
                          <a:spcPts val="0"/>
                        </a:spcAft>
                      </a:pPr>
                      <a:r>
                        <a:rPr lang="en-US" sz="1400" dirty="0">
                          <a:effectLst/>
                        </a:rPr>
                        <a:t>M</a:t>
                      </a:r>
                      <a:r>
                        <a:rPr lang="en-US" sz="1400" spc="-5" dirty="0">
                          <a:effectLst/>
                        </a:rPr>
                        <a:t>od</a:t>
                      </a:r>
                      <a:r>
                        <a:rPr lang="en-US" sz="1400" dirty="0">
                          <a:effectLst/>
                        </a:rPr>
                        <a:t>e</a:t>
                      </a:r>
                      <a:r>
                        <a:rPr lang="en-US" sz="1400" spc="5" dirty="0">
                          <a:effectLst/>
                        </a:rPr>
                        <a:t> </a:t>
                      </a:r>
                      <a:r>
                        <a:rPr lang="en-US" sz="1400" spc="-5" dirty="0">
                          <a:effectLst/>
                        </a:rPr>
                        <a:t>o</a:t>
                      </a:r>
                      <a:r>
                        <a:rPr lang="en-US" sz="1400" dirty="0">
                          <a:effectLst/>
                        </a:rPr>
                        <a:t>f</a:t>
                      </a:r>
                      <a:r>
                        <a:rPr lang="en-US" sz="1400" spc="10" dirty="0">
                          <a:effectLst/>
                        </a:rPr>
                        <a:t> </a:t>
                      </a:r>
                      <a:r>
                        <a:rPr lang="en-US" sz="1400" spc="5" dirty="0">
                          <a:effectLst/>
                        </a:rPr>
                        <a:t>R</a:t>
                      </a:r>
                      <a:r>
                        <a:rPr lang="en-US" sz="1400" dirty="0">
                          <a:effectLst/>
                        </a:rPr>
                        <a:t>ep</a:t>
                      </a:r>
                      <a:r>
                        <a:rPr lang="en-US" sz="1400" spc="-10" dirty="0">
                          <a:effectLst/>
                        </a:rPr>
                        <a:t>o</a:t>
                      </a:r>
                      <a:r>
                        <a:rPr lang="en-US" sz="1400" spc="-5" dirty="0">
                          <a:effectLst/>
                        </a:rPr>
                        <a:t>r</a:t>
                      </a:r>
                      <a:r>
                        <a:rPr lang="en-US" sz="1400" dirty="0">
                          <a:effectLst/>
                        </a:rPr>
                        <a:t>ti</a:t>
                      </a:r>
                      <a:r>
                        <a:rPr lang="en-US" sz="1400" spc="10" dirty="0">
                          <a:effectLst/>
                        </a:rPr>
                        <a:t>n</a:t>
                      </a:r>
                      <a:r>
                        <a:rPr lang="en-US" sz="1400" dirty="0">
                          <a:effectLst/>
                        </a:rPr>
                        <a:t>g</a:t>
                      </a:r>
                      <a:endParaRPr lang="en-US" sz="1400" dirty="0">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005840">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95250" marR="95885" algn="ctr">
                        <a:lnSpc>
                          <a:spcPct val="100000"/>
                        </a:lnSpc>
                        <a:spcBef>
                          <a:spcPts val="0"/>
                        </a:spcBef>
                        <a:spcAft>
                          <a:spcPts val="0"/>
                        </a:spcAft>
                      </a:pPr>
                      <a:r>
                        <a:rPr lang="en-US" sz="1400" spc="5" dirty="0">
                          <a:solidFill>
                            <a:schemeClr val="tx1"/>
                          </a:solidFill>
                          <a:effectLst/>
                        </a:rPr>
                        <a:t>1.</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494665" algn="just">
                        <a:lnSpc>
                          <a:spcPct val="100000"/>
                        </a:lnSpc>
                        <a:spcBef>
                          <a:spcPts val="0"/>
                        </a:spcBef>
                        <a:spcAft>
                          <a:spcPts val="0"/>
                        </a:spcAft>
                      </a:pPr>
                      <a:r>
                        <a:rPr lang="en-US" sz="1400" spc="-5" dirty="0">
                          <a:solidFill>
                            <a:schemeClr val="tx1"/>
                          </a:solidFill>
                          <a:effectLst/>
                        </a:rPr>
                        <a:t>C</a:t>
                      </a:r>
                      <a:r>
                        <a:rPr lang="en-US" sz="1400" spc="5" dirty="0">
                          <a:solidFill>
                            <a:schemeClr val="tx1"/>
                          </a:solidFill>
                          <a:effectLst/>
                        </a:rPr>
                        <a:t>e</a:t>
                      </a:r>
                      <a:r>
                        <a:rPr lang="en-US" sz="1400" dirty="0">
                          <a:solidFill>
                            <a:schemeClr val="tx1"/>
                          </a:solidFill>
                          <a:effectLst/>
                        </a:rPr>
                        <a:t>r</a:t>
                      </a:r>
                      <a:r>
                        <a:rPr lang="en-US" sz="1400" spc="5" dirty="0">
                          <a:solidFill>
                            <a:schemeClr val="tx1"/>
                          </a:solidFill>
                          <a:effectLst/>
                        </a:rPr>
                        <a:t>ti</a:t>
                      </a:r>
                      <a:r>
                        <a:rPr lang="en-US" sz="1400" spc="-5" dirty="0">
                          <a:solidFill>
                            <a:schemeClr val="tx1"/>
                          </a:solidFill>
                          <a:effectLst/>
                        </a:rPr>
                        <a:t>f</a:t>
                      </a:r>
                      <a:r>
                        <a:rPr lang="en-US" sz="1400" spc="5" dirty="0">
                          <a:solidFill>
                            <a:schemeClr val="tx1"/>
                          </a:solidFill>
                          <a:effectLst/>
                        </a:rPr>
                        <a:t>i</a:t>
                      </a:r>
                      <a:r>
                        <a:rPr lang="en-US" sz="1400" dirty="0">
                          <a:solidFill>
                            <a:schemeClr val="tx1"/>
                          </a:solidFill>
                          <a:effectLst/>
                        </a:rPr>
                        <a:t>ca</a:t>
                      </a:r>
                      <a:r>
                        <a:rPr lang="en-US" sz="1400" spc="5" dirty="0">
                          <a:solidFill>
                            <a:schemeClr val="tx1"/>
                          </a:solidFill>
                          <a:effectLst/>
                        </a:rPr>
                        <a:t>t</a:t>
                      </a:r>
                      <a:r>
                        <a:rPr lang="en-US" sz="1400" dirty="0">
                          <a:solidFill>
                            <a:schemeClr val="tx1"/>
                          </a:solidFill>
                          <a:effectLst/>
                        </a:rPr>
                        <a:t>e </a:t>
                      </a:r>
                      <a:r>
                        <a:rPr lang="en-US" sz="1400" spc="-15" dirty="0">
                          <a:solidFill>
                            <a:schemeClr val="tx1"/>
                          </a:solidFill>
                          <a:effectLst/>
                        </a:rPr>
                        <a:t>c</a:t>
                      </a:r>
                      <a:r>
                        <a:rPr lang="en-US" sz="1400" spc="5" dirty="0">
                          <a:solidFill>
                            <a:schemeClr val="tx1"/>
                          </a:solidFill>
                          <a:effectLst/>
                        </a:rPr>
                        <a:t>o</a:t>
                      </a:r>
                      <a:r>
                        <a:rPr lang="en-US" sz="1400" spc="-5" dirty="0">
                          <a:solidFill>
                            <a:schemeClr val="tx1"/>
                          </a:solidFill>
                          <a:effectLst/>
                        </a:rPr>
                        <a:t>nf</a:t>
                      </a:r>
                      <a:r>
                        <a:rPr lang="en-US" sz="1400" spc="5" dirty="0">
                          <a:solidFill>
                            <a:schemeClr val="tx1"/>
                          </a:solidFill>
                          <a:effectLst/>
                        </a:rPr>
                        <a:t>i</a:t>
                      </a:r>
                      <a:r>
                        <a:rPr lang="en-US" sz="1400" dirty="0">
                          <a:solidFill>
                            <a:schemeClr val="tx1"/>
                          </a:solidFill>
                          <a:effectLst/>
                        </a:rPr>
                        <a:t>rm</a:t>
                      </a:r>
                      <a:r>
                        <a:rPr lang="en-US" sz="1400" spc="5" dirty="0">
                          <a:solidFill>
                            <a:schemeClr val="tx1"/>
                          </a:solidFill>
                          <a:effectLst/>
                        </a:rPr>
                        <a:t>i</a:t>
                      </a:r>
                      <a:r>
                        <a:rPr lang="en-US" sz="1400" spc="-5" dirty="0">
                          <a:solidFill>
                            <a:schemeClr val="tx1"/>
                          </a:solidFill>
                          <a:effectLst/>
                        </a:rPr>
                        <a:t>n</a:t>
                      </a:r>
                      <a:r>
                        <a:rPr lang="en-US" sz="1400" dirty="0">
                          <a:solidFill>
                            <a:schemeClr val="tx1"/>
                          </a:solidFill>
                          <a:effectLst/>
                        </a:rPr>
                        <a:t>g </a:t>
                      </a:r>
                      <a:r>
                        <a:rPr lang="en-US" sz="1400" spc="5" dirty="0">
                          <a:solidFill>
                            <a:schemeClr val="tx1"/>
                          </a:solidFill>
                          <a:effectLst/>
                        </a:rPr>
                        <a:t>t</a:t>
                      </a:r>
                      <a:r>
                        <a:rPr lang="en-US" sz="1400" spc="-5" dirty="0">
                          <a:solidFill>
                            <a:schemeClr val="tx1"/>
                          </a:solidFill>
                          <a:effectLst/>
                        </a:rPr>
                        <a:t>h</a:t>
                      </a:r>
                      <a:r>
                        <a:rPr lang="en-US" sz="1400" dirty="0">
                          <a:solidFill>
                            <a:schemeClr val="tx1"/>
                          </a:solidFill>
                          <a:effectLst/>
                        </a:rPr>
                        <a:t>e</a:t>
                      </a:r>
                    </a:p>
                    <a:p>
                      <a:pPr marL="64770" marR="275590" algn="just">
                        <a:lnSpc>
                          <a:spcPct val="100000"/>
                        </a:lnSpc>
                        <a:spcBef>
                          <a:spcPts val="165"/>
                        </a:spcBef>
                        <a:spcAft>
                          <a:spcPts val="0"/>
                        </a:spcAft>
                      </a:pPr>
                      <a:r>
                        <a:rPr lang="en-US" sz="1400" dirty="0">
                          <a:solidFill>
                            <a:srgbClr val="C00000"/>
                          </a:solidFill>
                          <a:effectLst/>
                        </a:rPr>
                        <a:t>r</a:t>
                      </a:r>
                      <a:r>
                        <a:rPr lang="en-US" sz="1400" spc="5" dirty="0">
                          <a:solidFill>
                            <a:srgbClr val="C00000"/>
                          </a:solidFill>
                          <a:effectLst/>
                        </a:rPr>
                        <a:t>e</a:t>
                      </a:r>
                      <a:r>
                        <a:rPr lang="en-US" sz="1400" dirty="0">
                          <a:solidFill>
                            <a:srgbClr val="C00000"/>
                          </a:solidFill>
                          <a:effectLst/>
                        </a:rPr>
                        <a:t>ad</a:t>
                      </a:r>
                      <a:r>
                        <a:rPr lang="en-US" sz="1400" spc="5" dirty="0">
                          <a:solidFill>
                            <a:srgbClr val="C00000"/>
                          </a:solidFill>
                          <a:effectLst/>
                        </a:rPr>
                        <a:t>i</a:t>
                      </a:r>
                      <a:r>
                        <a:rPr lang="en-US" sz="1400" spc="-5" dirty="0">
                          <a:solidFill>
                            <a:srgbClr val="C00000"/>
                          </a:solidFill>
                          <a:effectLst/>
                        </a:rPr>
                        <a:t>n</a:t>
                      </a:r>
                      <a:r>
                        <a:rPr lang="en-US" sz="1400" spc="5" dirty="0">
                          <a:solidFill>
                            <a:srgbClr val="C00000"/>
                          </a:solidFill>
                          <a:effectLst/>
                        </a:rPr>
                        <a:t>e</a:t>
                      </a:r>
                      <a:r>
                        <a:rPr lang="en-US" sz="1400" dirty="0">
                          <a:solidFill>
                            <a:srgbClr val="C00000"/>
                          </a:solidFill>
                          <a:effectLst/>
                        </a:rPr>
                        <a:t>ss </a:t>
                      </a:r>
                      <a:r>
                        <a:rPr lang="en-US" sz="1400" spc="5" dirty="0">
                          <a:solidFill>
                            <a:srgbClr val="C00000"/>
                          </a:solidFill>
                          <a:effectLst/>
                        </a:rPr>
                        <a:t>o</a:t>
                      </a:r>
                      <a:r>
                        <a:rPr lang="en-US" sz="1400" dirty="0">
                          <a:solidFill>
                            <a:srgbClr val="C00000"/>
                          </a:solidFill>
                          <a:effectLst/>
                        </a:rPr>
                        <a:t>f</a:t>
                      </a:r>
                      <a:r>
                        <a:rPr lang="en-US" sz="1400" spc="-10" dirty="0">
                          <a:solidFill>
                            <a:srgbClr val="C00000"/>
                          </a:solidFill>
                          <a:effectLst/>
                        </a:rPr>
                        <a:t> </a:t>
                      </a:r>
                      <a:r>
                        <a:rPr lang="en-US" sz="1400" spc="-5" dirty="0">
                          <a:solidFill>
                            <a:srgbClr val="C00000"/>
                          </a:solidFill>
                          <a:effectLst/>
                        </a:rPr>
                        <a:t>C</a:t>
                      </a:r>
                      <a:r>
                        <a:rPr lang="en-US" sz="1400" spc="5" dirty="0">
                          <a:solidFill>
                            <a:srgbClr val="C00000"/>
                          </a:solidFill>
                          <a:effectLst/>
                        </a:rPr>
                        <a:t>o</a:t>
                      </a:r>
                      <a:r>
                        <a:rPr lang="en-US" sz="1400" spc="-5" dirty="0">
                          <a:solidFill>
                            <a:srgbClr val="C00000"/>
                          </a:solidFill>
                          <a:effectLst/>
                        </a:rPr>
                        <a:t>un</a:t>
                      </a:r>
                      <a:r>
                        <a:rPr lang="en-US" sz="1400" spc="5" dirty="0">
                          <a:solidFill>
                            <a:srgbClr val="C00000"/>
                          </a:solidFill>
                          <a:effectLst/>
                        </a:rPr>
                        <a:t>ti</a:t>
                      </a:r>
                      <a:r>
                        <a:rPr lang="en-US" sz="1400" spc="-5" dirty="0">
                          <a:solidFill>
                            <a:srgbClr val="C00000"/>
                          </a:solidFill>
                          <a:effectLst/>
                        </a:rPr>
                        <a:t>n</a:t>
                      </a:r>
                      <a:r>
                        <a:rPr lang="en-US" sz="1400" dirty="0">
                          <a:solidFill>
                            <a:srgbClr val="C00000"/>
                          </a:solidFill>
                          <a:effectLst/>
                        </a:rPr>
                        <a:t>g </a:t>
                      </a:r>
                      <a:r>
                        <a:rPr lang="en-US" sz="1400" spc="-5" dirty="0">
                          <a:solidFill>
                            <a:srgbClr val="C00000"/>
                          </a:solidFill>
                          <a:effectLst/>
                        </a:rPr>
                        <a:t>C</a:t>
                      </a:r>
                      <a:r>
                        <a:rPr lang="en-US" sz="1400" spc="5" dirty="0">
                          <a:solidFill>
                            <a:srgbClr val="C00000"/>
                          </a:solidFill>
                          <a:effectLst/>
                        </a:rPr>
                        <a:t>e</a:t>
                      </a:r>
                      <a:r>
                        <a:rPr lang="en-US" sz="1400" spc="-5" dirty="0">
                          <a:solidFill>
                            <a:srgbClr val="C00000"/>
                          </a:solidFill>
                          <a:effectLst/>
                        </a:rPr>
                        <a:t>n</a:t>
                      </a:r>
                      <a:r>
                        <a:rPr lang="en-US" sz="1400" spc="15" dirty="0">
                          <a:solidFill>
                            <a:srgbClr val="C00000"/>
                          </a:solidFill>
                          <a:effectLst/>
                        </a:rPr>
                        <a:t>t</a:t>
                      </a:r>
                      <a:r>
                        <a:rPr lang="en-US" sz="1400" dirty="0">
                          <a:solidFill>
                            <a:srgbClr val="C00000"/>
                          </a:solidFill>
                          <a:effectLst/>
                        </a:rPr>
                        <a:t>re </a:t>
                      </a:r>
                      <a:r>
                        <a:rPr lang="en-US" sz="1400" spc="5" dirty="0">
                          <a:solidFill>
                            <a:schemeClr val="tx1"/>
                          </a:solidFill>
                          <a:effectLst/>
                        </a:rPr>
                        <a:t>i</a:t>
                      </a:r>
                      <a:r>
                        <a:rPr lang="en-US" sz="1400" spc="-5" dirty="0">
                          <a:solidFill>
                            <a:schemeClr val="tx1"/>
                          </a:solidFill>
                          <a:effectLst/>
                        </a:rPr>
                        <a:t>n</a:t>
                      </a:r>
                      <a:r>
                        <a:rPr lang="en-US" sz="1400" dirty="0">
                          <a:solidFill>
                            <a:schemeClr val="tx1"/>
                          </a:solidFill>
                          <a:effectLst/>
                        </a:rPr>
                        <a:t>c</a:t>
                      </a:r>
                      <a:r>
                        <a:rPr lang="en-US" sz="1400" spc="5" dirty="0">
                          <a:solidFill>
                            <a:schemeClr val="tx1"/>
                          </a:solidFill>
                          <a:effectLst/>
                        </a:rPr>
                        <a:t>l</a:t>
                      </a:r>
                      <a:r>
                        <a:rPr lang="en-US" sz="1400" spc="-5" dirty="0">
                          <a:solidFill>
                            <a:schemeClr val="tx1"/>
                          </a:solidFill>
                          <a:effectLst/>
                        </a:rPr>
                        <a:t>u</a:t>
                      </a:r>
                      <a:r>
                        <a:rPr lang="en-US" sz="1400" spc="5" dirty="0">
                          <a:solidFill>
                            <a:schemeClr val="tx1"/>
                          </a:solidFill>
                          <a:effectLst/>
                        </a:rPr>
                        <a:t>di</a:t>
                      </a:r>
                      <a:r>
                        <a:rPr lang="en-US" sz="1400" spc="-5" dirty="0">
                          <a:solidFill>
                            <a:schemeClr val="tx1"/>
                          </a:solidFill>
                          <a:effectLst/>
                        </a:rPr>
                        <a:t>n</a:t>
                      </a:r>
                      <a:r>
                        <a:rPr lang="en-US" sz="1400" dirty="0">
                          <a:solidFill>
                            <a:schemeClr val="tx1"/>
                          </a:solidFill>
                          <a:effectLst/>
                        </a:rPr>
                        <a:t>g </a:t>
                      </a:r>
                      <a:r>
                        <a:rPr lang="en-US" sz="1400" spc="5" dirty="0">
                          <a:solidFill>
                            <a:schemeClr val="tx1"/>
                          </a:solidFill>
                          <a:effectLst/>
                        </a:rPr>
                        <a:t>e</a:t>
                      </a:r>
                      <a:r>
                        <a:rPr lang="en-US" sz="1400" spc="-5" dirty="0">
                          <a:solidFill>
                            <a:schemeClr val="tx1"/>
                          </a:solidFill>
                          <a:effectLst/>
                        </a:rPr>
                        <a:t>v</a:t>
                      </a:r>
                      <a:r>
                        <a:rPr lang="en-US" sz="1400" spc="5" dirty="0">
                          <a:solidFill>
                            <a:schemeClr val="tx1"/>
                          </a:solidFill>
                          <a:effectLst/>
                        </a:rPr>
                        <a:t>e</a:t>
                      </a:r>
                      <a:r>
                        <a:rPr lang="en-US" sz="1400" dirty="0">
                          <a:solidFill>
                            <a:schemeClr val="tx1"/>
                          </a:solidFill>
                          <a:effectLst/>
                        </a:rPr>
                        <a:t>ry</a:t>
                      </a:r>
                      <a:r>
                        <a:rPr lang="en-US" sz="1400" spc="-10" dirty="0">
                          <a:solidFill>
                            <a:schemeClr val="tx1"/>
                          </a:solidFill>
                          <a:effectLst/>
                        </a:rPr>
                        <a:t> </a:t>
                      </a:r>
                      <a:r>
                        <a:rPr lang="en-US" sz="1400" dirty="0">
                          <a:solidFill>
                            <a:schemeClr val="tx1"/>
                          </a:solidFill>
                          <a:effectLst/>
                        </a:rPr>
                        <a:t>c</a:t>
                      </a:r>
                      <a:r>
                        <a:rPr lang="en-US" sz="1400" spc="5" dirty="0">
                          <a:solidFill>
                            <a:schemeClr val="tx1"/>
                          </a:solidFill>
                          <a:effectLst/>
                        </a:rPr>
                        <a:t>o</a:t>
                      </a:r>
                      <a:r>
                        <a:rPr lang="en-US" sz="1400" spc="-5" dirty="0">
                          <a:solidFill>
                            <a:schemeClr val="tx1"/>
                          </a:solidFill>
                          <a:effectLst/>
                        </a:rPr>
                        <a:t>un</a:t>
                      </a:r>
                      <a:r>
                        <a:rPr lang="en-US" sz="1400" spc="5" dirty="0">
                          <a:solidFill>
                            <a:schemeClr val="tx1"/>
                          </a:solidFill>
                          <a:effectLst/>
                        </a:rPr>
                        <a:t>ti</a:t>
                      </a:r>
                      <a:r>
                        <a:rPr lang="en-US" sz="1400" spc="-5" dirty="0">
                          <a:solidFill>
                            <a:schemeClr val="tx1"/>
                          </a:solidFill>
                          <a:effectLst/>
                        </a:rPr>
                        <a:t>n</a:t>
                      </a:r>
                      <a:r>
                        <a:rPr lang="en-US" sz="1400" dirty="0">
                          <a:solidFill>
                            <a:schemeClr val="tx1"/>
                          </a:solidFill>
                          <a:effectLst/>
                        </a:rPr>
                        <a:t>g </a:t>
                      </a:r>
                      <a:r>
                        <a:rPr lang="en-US" sz="1400" spc="5" dirty="0">
                          <a:solidFill>
                            <a:schemeClr val="tx1"/>
                          </a:solidFill>
                          <a:effectLst/>
                        </a:rPr>
                        <a:t>h</a:t>
                      </a:r>
                      <a:r>
                        <a:rPr lang="en-US" sz="1400" dirty="0">
                          <a:solidFill>
                            <a:schemeClr val="tx1"/>
                          </a:solidFill>
                          <a:effectLst/>
                        </a:rPr>
                        <a:t>a</a:t>
                      </a:r>
                      <a:r>
                        <a:rPr lang="en-US" sz="1400" spc="5" dirty="0">
                          <a:solidFill>
                            <a:schemeClr val="tx1"/>
                          </a:solidFill>
                          <a:effectLst/>
                        </a:rPr>
                        <a:t>l</a:t>
                      </a:r>
                      <a:r>
                        <a:rPr lang="en-US" sz="1400" dirty="0">
                          <a:solidFill>
                            <a:schemeClr val="tx1"/>
                          </a:solidFill>
                          <a:effectLst/>
                        </a:rPr>
                        <a:t>l (A</a:t>
                      </a:r>
                      <a:r>
                        <a:rPr lang="en-US" sz="1400" spc="-10" dirty="0">
                          <a:solidFill>
                            <a:schemeClr val="tx1"/>
                          </a:solidFill>
                          <a:effectLst/>
                        </a:rPr>
                        <a:t>n</a:t>
                      </a:r>
                      <a:r>
                        <a:rPr lang="en-US" sz="1400" spc="-5" dirty="0">
                          <a:solidFill>
                            <a:schemeClr val="tx1"/>
                          </a:solidFill>
                          <a:effectLst/>
                        </a:rPr>
                        <a:t>n</a:t>
                      </a:r>
                      <a:r>
                        <a:rPr lang="en-US" sz="1400" dirty="0">
                          <a:solidFill>
                            <a:schemeClr val="tx1"/>
                          </a:solidFill>
                          <a:effectLst/>
                        </a:rPr>
                        <a:t>e</a:t>
                      </a:r>
                      <a:r>
                        <a:rPr lang="en-US" sz="1400" spc="10" dirty="0">
                          <a:solidFill>
                            <a:schemeClr val="tx1"/>
                          </a:solidFill>
                          <a:effectLst/>
                        </a:rPr>
                        <a:t>x</a:t>
                      </a:r>
                      <a:r>
                        <a:rPr lang="en-US" sz="1400" spc="-5" dirty="0">
                          <a:solidFill>
                            <a:schemeClr val="tx1"/>
                          </a:solidFill>
                          <a:effectLst/>
                        </a:rPr>
                        <a:t>ur</a:t>
                      </a:r>
                      <a:r>
                        <a:rPr lang="en-US" sz="1400" dirty="0">
                          <a:solidFill>
                            <a:schemeClr val="tx1"/>
                          </a:solidFill>
                          <a:effectLst/>
                        </a:rPr>
                        <a:t>e</a:t>
                      </a:r>
                      <a:r>
                        <a:rPr lang="en-US" sz="1400" spc="10" dirty="0">
                          <a:solidFill>
                            <a:schemeClr val="tx1"/>
                          </a:solidFill>
                          <a:effectLst/>
                        </a:rPr>
                        <a:t> </a:t>
                      </a:r>
                      <a:r>
                        <a:rPr lang="en-US" sz="1400" dirty="0">
                          <a:solidFill>
                            <a:schemeClr val="tx1"/>
                          </a:solidFill>
                          <a:effectLst/>
                        </a:rPr>
                        <a:t>– </a:t>
                      </a:r>
                      <a:r>
                        <a:rPr lang="en-US" sz="1400" spc="-5" dirty="0">
                          <a:solidFill>
                            <a:schemeClr val="tx1"/>
                          </a:solidFill>
                          <a:effectLst/>
                        </a:rPr>
                        <a:t>1</a:t>
                      </a:r>
                      <a:r>
                        <a:rPr lang="en-US" sz="1400" dirty="0">
                          <a:solidFill>
                            <a:schemeClr val="tx1"/>
                          </a:solidFill>
                          <a:effectLst/>
                        </a:rPr>
                        <a:t>A &amp;</a:t>
                      </a:r>
                      <a:r>
                        <a:rPr lang="en-US" sz="1400" spc="10" dirty="0">
                          <a:solidFill>
                            <a:schemeClr val="tx1"/>
                          </a:solidFill>
                          <a:effectLst/>
                        </a:rPr>
                        <a:t> </a:t>
                      </a:r>
                      <a:r>
                        <a:rPr lang="en-US" sz="1400" spc="-5" dirty="0">
                          <a:solidFill>
                            <a:schemeClr val="tx1"/>
                          </a:solidFill>
                          <a:effectLst/>
                        </a:rPr>
                        <a:t>1</a:t>
                      </a:r>
                      <a:r>
                        <a:rPr lang="en-US" sz="1400" dirty="0">
                          <a:solidFill>
                            <a:schemeClr val="tx1"/>
                          </a:solidFill>
                          <a:effectLst/>
                        </a:rPr>
                        <a:t>B)</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100" dirty="0">
                          <a:solidFill>
                            <a:schemeClr val="tx1"/>
                          </a:solidFill>
                          <a:effectLst/>
                        </a:rPr>
                        <a:t> </a:t>
                      </a:r>
                      <a:endParaRPr lang="en-US" sz="1400" dirty="0">
                        <a:solidFill>
                          <a:schemeClr val="tx1"/>
                        </a:solidFill>
                        <a:effectLst/>
                      </a:endParaRP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63500" marR="0">
                        <a:lnSpc>
                          <a:spcPct val="100000"/>
                        </a:lnSpc>
                        <a:spcBef>
                          <a:spcPts val="0"/>
                        </a:spcBef>
                        <a:spcAft>
                          <a:spcPts val="0"/>
                        </a:spcAft>
                      </a:pPr>
                      <a:r>
                        <a:rPr lang="en-US" sz="1400" dirty="0">
                          <a:solidFill>
                            <a:schemeClr val="tx1"/>
                          </a:solidFill>
                          <a:effectLst/>
                        </a:rPr>
                        <a:t>D.</a:t>
                      </a:r>
                      <a:r>
                        <a:rPr lang="en-US" sz="1400" spc="-5" dirty="0">
                          <a:solidFill>
                            <a:schemeClr val="tx1"/>
                          </a:solidFill>
                          <a:effectLst/>
                        </a:rPr>
                        <a:t>E.</a:t>
                      </a:r>
                      <a:r>
                        <a:rPr lang="en-US" sz="1400" dirty="0">
                          <a:solidFill>
                            <a:schemeClr val="tx1"/>
                          </a:solidFill>
                          <a:effectLst/>
                        </a:rPr>
                        <a:t>O.</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100" dirty="0">
                          <a:solidFill>
                            <a:schemeClr val="tx1"/>
                          </a:solidFill>
                          <a:effectLst/>
                        </a:rPr>
                        <a:t> </a:t>
                      </a:r>
                      <a:endParaRPr lang="en-US" sz="1400" dirty="0">
                        <a:solidFill>
                          <a:schemeClr val="tx1"/>
                        </a:solidFill>
                        <a:effectLst/>
                      </a:endParaRP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318135" marR="0">
                        <a:lnSpc>
                          <a:spcPct val="100000"/>
                        </a:lnSpc>
                        <a:spcBef>
                          <a:spcPts val="0"/>
                        </a:spcBef>
                        <a:spcAft>
                          <a:spcPts val="0"/>
                        </a:spcAft>
                      </a:pPr>
                      <a:r>
                        <a:rPr lang="en-US" sz="1400" spc="5" dirty="0">
                          <a:solidFill>
                            <a:schemeClr val="tx1"/>
                          </a:solidFill>
                          <a:effectLst/>
                        </a:rPr>
                        <a:t>On C-3 day</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100">
                          <a:solidFill>
                            <a:schemeClr val="tx1"/>
                          </a:solidFill>
                          <a:effectLst/>
                        </a:rPr>
                        <a:t> </a:t>
                      </a:r>
                      <a:endParaRPr lang="en-US" sz="1400">
                        <a:solidFill>
                          <a:schemeClr val="tx1"/>
                        </a:solidFill>
                        <a:effectLst/>
                      </a:endParaRPr>
                    </a:p>
                    <a:p>
                      <a:pPr marL="0" marR="0">
                        <a:lnSpc>
                          <a:spcPct val="100000"/>
                        </a:lnSpc>
                        <a:spcBef>
                          <a:spcPts val="0"/>
                        </a:spcBef>
                        <a:spcAft>
                          <a:spcPts val="0"/>
                        </a:spcAft>
                      </a:pPr>
                      <a:r>
                        <a:rPr lang="en-US" sz="1400">
                          <a:solidFill>
                            <a:schemeClr val="tx1"/>
                          </a:solidFill>
                          <a:effectLst/>
                        </a:rPr>
                        <a:t> </a:t>
                      </a:r>
                    </a:p>
                    <a:p>
                      <a:pPr marL="0" marR="0">
                        <a:lnSpc>
                          <a:spcPct val="100000"/>
                        </a:lnSpc>
                        <a:spcBef>
                          <a:spcPts val="0"/>
                        </a:spcBef>
                        <a:spcAft>
                          <a:spcPts val="0"/>
                        </a:spcAft>
                      </a:pPr>
                      <a:r>
                        <a:rPr lang="en-US" sz="1400">
                          <a:solidFill>
                            <a:schemeClr val="tx1"/>
                          </a:solidFill>
                          <a:effectLst/>
                        </a:rPr>
                        <a:t> </a:t>
                      </a:r>
                    </a:p>
                    <a:p>
                      <a:pPr marL="255270" marR="0">
                        <a:lnSpc>
                          <a:spcPct val="100000"/>
                        </a:lnSpc>
                        <a:spcBef>
                          <a:spcPts val="0"/>
                        </a:spcBef>
                        <a:spcAft>
                          <a:spcPts val="0"/>
                        </a:spcAft>
                      </a:pPr>
                      <a:r>
                        <a:rPr lang="en-US" sz="1400" spc="-5">
                          <a:solidFill>
                            <a:schemeClr val="tx1"/>
                          </a:solidFill>
                          <a:effectLst/>
                        </a:rPr>
                        <a:t>C.E.</a:t>
                      </a:r>
                      <a:r>
                        <a:rPr lang="en-US" sz="1400" spc="10">
                          <a:solidFill>
                            <a:schemeClr val="tx1"/>
                          </a:solidFill>
                          <a:effectLst/>
                        </a:rPr>
                        <a:t>O</a:t>
                      </a:r>
                      <a:r>
                        <a:rPr lang="en-US" sz="1400">
                          <a:solidFill>
                            <a:schemeClr val="tx1"/>
                          </a:solidFill>
                          <a:effectLst/>
                        </a:rPr>
                        <a:t>.</a:t>
                      </a:r>
                      <a:endParaRPr lang="en-US" sz="14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64770" marR="177800">
                        <a:lnSpc>
                          <a:spcPct val="100000"/>
                        </a:lnSpc>
                        <a:spcBef>
                          <a:spcPts val="0"/>
                        </a:spcBef>
                        <a:spcAft>
                          <a:spcPts val="0"/>
                        </a:spcAft>
                      </a:pPr>
                      <a:r>
                        <a:rPr lang="en-US" sz="1400" b="0" dirty="0">
                          <a:solidFill>
                            <a:schemeClr val="tx1"/>
                          </a:solidFill>
                          <a:effectLst/>
                        </a:rPr>
                        <a:t>T</a:t>
                      </a:r>
                      <a:r>
                        <a:rPr lang="en-US" sz="1400" b="0" spc="-10" dirty="0">
                          <a:solidFill>
                            <a:schemeClr val="tx1"/>
                          </a:solidFill>
                          <a:effectLst/>
                        </a:rPr>
                        <a:t>h</a:t>
                      </a:r>
                      <a:r>
                        <a:rPr lang="en-US" sz="1400" b="0" dirty="0">
                          <a:solidFill>
                            <a:schemeClr val="tx1"/>
                          </a:solidFill>
                          <a:effectLst/>
                        </a:rPr>
                        <a:t>e s</a:t>
                      </a:r>
                      <a:r>
                        <a:rPr lang="en-US" sz="1400" b="0" spc="5" dirty="0">
                          <a:solidFill>
                            <a:schemeClr val="tx1"/>
                          </a:solidFill>
                          <a:effectLst/>
                        </a:rPr>
                        <a:t>ig</a:t>
                      </a:r>
                      <a:r>
                        <a:rPr lang="en-US" sz="1400" b="0" spc="-5" dirty="0">
                          <a:solidFill>
                            <a:schemeClr val="tx1"/>
                          </a:solidFill>
                          <a:effectLst/>
                        </a:rPr>
                        <a:t>n</a:t>
                      </a:r>
                      <a:r>
                        <a:rPr lang="en-US" sz="1400" b="0" spc="5" dirty="0">
                          <a:solidFill>
                            <a:schemeClr val="tx1"/>
                          </a:solidFill>
                          <a:effectLst/>
                        </a:rPr>
                        <a:t>e</a:t>
                      </a:r>
                      <a:r>
                        <a:rPr lang="en-US" sz="1400" b="0" dirty="0">
                          <a:solidFill>
                            <a:schemeClr val="tx1"/>
                          </a:solidFill>
                          <a:effectLst/>
                        </a:rPr>
                        <a:t>d </a:t>
                      </a:r>
                      <a:r>
                        <a:rPr lang="en-US" sz="1400" b="0" spc="5" dirty="0">
                          <a:solidFill>
                            <a:schemeClr val="tx1"/>
                          </a:solidFill>
                          <a:effectLst/>
                        </a:rPr>
                        <a:t>pd</a:t>
                      </a:r>
                      <a:r>
                        <a:rPr lang="en-US" sz="1400" b="0" dirty="0">
                          <a:solidFill>
                            <a:schemeClr val="tx1"/>
                          </a:solidFill>
                          <a:effectLst/>
                        </a:rPr>
                        <a:t>f</a:t>
                      </a:r>
                      <a:r>
                        <a:rPr lang="en-US" sz="1400" b="0" spc="-10" dirty="0">
                          <a:solidFill>
                            <a:schemeClr val="tx1"/>
                          </a:solidFill>
                          <a:effectLst/>
                        </a:rPr>
                        <a:t> </a:t>
                      </a:r>
                      <a:r>
                        <a:rPr lang="en-US" sz="1400" b="0" spc="5" dirty="0">
                          <a:solidFill>
                            <a:schemeClr val="tx1"/>
                          </a:solidFill>
                          <a:effectLst/>
                        </a:rPr>
                        <a:t>i</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t</a:t>
                      </a:r>
                      <a:r>
                        <a:rPr lang="en-US" sz="1400" b="0" dirty="0">
                          <a:solidFill>
                            <a:schemeClr val="tx1"/>
                          </a:solidFill>
                          <a:effectLst/>
                        </a:rPr>
                        <a:t>o </a:t>
                      </a:r>
                      <a:r>
                        <a:rPr lang="en-US" sz="1400" b="0" spc="5" dirty="0">
                          <a:solidFill>
                            <a:schemeClr val="tx1"/>
                          </a:solidFill>
                          <a:effectLst/>
                        </a:rPr>
                        <a:t>b</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sent</a:t>
                      </a:r>
                      <a:r>
                        <a:rPr lang="en-US" sz="1400" b="0" spc="-60" dirty="0">
                          <a:solidFill>
                            <a:schemeClr val="tx1"/>
                          </a:solidFill>
                          <a:effectLst/>
                        </a:rPr>
                        <a:t> </a:t>
                      </a:r>
                      <a:r>
                        <a:rPr lang="en-US" sz="1500" b="0" dirty="0">
                          <a:solidFill>
                            <a:schemeClr val="tx1"/>
                          </a:solidFill>
                          <a:effectLst/>
                        </a:rPr>
                        <a:t>th</a:t>
                      </a:r>
                      <a:r>
                        <a:rPr lang="en-US" sz="1500" b="0" spc="-15" dirty="0">
                          <a:solidFill>
                            <a:schemeClr val="tx1"/>
                          </a:solidFill>
                          <a:effectLst/>
                        </a:rPr>
                        <a:t>r</a:t>
                      </a:r>
                      <a:r>
                        <a:rPr lang="en-US" sz="1500" b="0" spc="5" dirty="0">
                          <a:solidFill>
                            <a:schemeClr val="tx1"/>
                          </a:solidFill>
                          <a:effectLst/>
                        </a:rPr>
                        <a:t>o</a:t>
                      </a:r>
                      <a:r>
                        <a:rPr lang="en-US" sz="1500" b="0" spc="-5" dirty="0">
                          <a:solidFill>
                            <a:schemeClr val="tx1"/>
                          </a:solidFill>
                          <a:effectLst/>
                        </a:rPr>
                        <a:t>ug</a:t>
                      </a:r>
                      <a:r>
                        <a:rPr lang="en-US" sz="1500" b="0" dirty="0">
                          <a:solidFill>
                            <a:schemeClr val="tx1"/>
                          </a:solidFill>
                          <a:effectLst/>
                        </a:rPr>
                        <a:t>h </a:t>
                      </a:r>
                      <a:r>
                        <a:rPr lang="en-US" sz="1500" b="0" spc="5" dirty="0">
                          <a:solidFill>
                            <a:schemeClr val="tx1"/>
                          </a:solidFill>
                          <a:effectLst/>
                        </a:rPr>
                        <a:t>e</a:t>
                      </a:r>
                      <a:r>
                        <a:rPr lang="en-US" sz="1500" b="0" dirty="0">
                          <a:solidFill>
                            <a:schemeClr val="tx1"/>
                          </a:solidFill>
                          <a:effectLst/>
                        </a:rPr>
                        <a:t>-</a:t>
                      </a:r>
                      <a:r>
                        <a:rPr lang="en-US" sz="1500" b="0" spc="5" dirty="0">
                          <a:solidFill>
                            <a:schemeClr val="tx1"/>
                          </a:solidFill>
                          <a:effectLst/>
                        </a:rPr>
                        <a:t>m</a:t>
                      </a:r>
                      <a:r>
                        <a:rPr lang="en-US" sz="1500" b="0" dirty="0">
                          <a:solidFill>
                            <a:schemeClr val="tx1"/>
                          </a:solidFill>
                          <a:effectLst/>
                        </a:rPr>
                        <a:t>ail</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143000">
                <a:tc>
                  <a:txBody>
                    <a:bodyPr/>
                    <a:lstStyle/>
                    <a:p>
                      <a:pPr marL="0" marR="0">
                        <a:lnSpc>
                          <a:spcPct val="100000"/>
                        </a:lnSpc>
                        <a:spcBef>
                          <a:spcPts val="0"/>
                        </a:spcBef>
                        <a:spcAft>
                          <a:spcPts val="0"/>
                        </a:spcAft>
                      </a:pPr>
                      <a:r>
                        <a:rPr lang="en-US" sz="1400">
                          <a:solidFill>
                            <a:schemeClr val="tx1"/>
                          </a:solidFill>
                          <a:effectLst/>
                        </a:rPr>
                        <a:t> </a:t>
                      </a:r>
                    </a:p>
                    <a:p>
                      <a:pPr marL="0" marR="0">
                        <a:lnSpc>
                          <a:spcPct val="100000"/>
                        </a:lnSpc>
                        <a:spcBef>
                          <a:spcPts val="0"/>
                        </a:spcBef>
                        <a:spcAft>
                          <a:spcPts val="0"/>
                        </a:spcAft>
                      </a:pPr>
                      <a:r>
                        <a:rPr lang="en-US" sz="1400">
                          <a:solidFill>
                            <a:schemeClr val="tx1"/>
                          </a:solidFill>
                          <a:effectLst/>
                        </a:rPr>
                        <a:t> </a:t>
                      </a:r>
                    </a:p>
                    <a:p>
                      <a:pPr marL="0" marR="0">
                        <a:lnSpc>
                          <a:spcPct val="100000"/>
                        </a:lnSpc>
                        <a:spcBef>
                          <a:spcPts val="30"/>
                        </a:spcBef>
                        <a:spcAft>
                          <a:spcPts val="0"/>
                        </a:spcAft>
                      </a:pPr>
                      <a:r>
                        <a:rPr lang="en-US" sz="1500">
                          <a:solidFill>
                            <a:schemeClr val="tx1"/>
                          </a:solidFill>
                          <a:effectLst/>
                        </a:rPr>
                        <a:t> </a:t>
                      </a:r>
                      <a:endParaRPr lang="en-US" sz="1400">
                        <a:solidFill>
                          <a:schemeClr val="tx1"/>
                        </a:solidFill>
                        <a:effectLst/>
                      </a:endParaRPr>
                    </a:p>
                    <a:p>
                      <a:pPr marL="95250" marR="95885" algn="ctr">
                        <a:lnSpc>
                          <a:spcPct val="100000"/>
                        </a:lnSpc>
                        <a:spcBef>
                          <a:spcPts val="0"/>
                        </a:spcBef>
                        <a:spcAft>
                          <a:spcPts val="0"/>
                        </a:spcAft>
                      </a:pPr>
                      <a:r>
                        <a:rPr lang="en-US" sz="1400" spc="5">
                          <a:solidFill>
                            <a:schemeClr val="tx1"/>
                          </a:solidFill>
                          <a:effectLst/>
                        </a:rPr>
                        <a:t>2.</a:t>
                      </a:r>
                      <a:endParaRPr lang="en-US" sz="14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400" spc="-5" dirty="0">
                          <a:solidFill>
                            <a:schemeClr val="tx1"/>
                          </a:solidFill>
                          <a:effectLst/>
                        </a:rPr>
                        <a:t>C</a:t>
                      </a:r>
                      <a:r>
                        <a:rPr lang="en-US" sz="1400" spc="5" dirty="0">
                          <a:solidFill>
                            <a:schemeClr val="tx1"/>
                          </a:solidFill>
                          <a:effectLst/>
                        </a:rPr>
                        <a:t>o</a:t>
                      </a:r>
                      <a:r>
                        <a:rPr lang="en-US" sz="1400" spc="-5" dirty="0">
                          <a:solidFill>
                            <a:schemeClr val="tx1"/>
                          </a:solidFill>
                          <a:effectLst/>
                        </a:rPr>
                        <a:t>nf</a:t>
                      </a:r>
                      <a:r>
                        <a:rPr lang="en-US" sz="1400" spc="5" dirty="0">
                          <a:solidFill>
                            <a:schemeClr val="tx1"/>
                          </a:solidFill>
                          <a:effectLst/>
                        </a:rPr>
                        <a:t>i</a:t>
                      </a:r>
                      <a:r>
                        <a:rPr lang="en-US" sz="1400" dirty="0">
                          <a:solidFill>
                            <a:schemeClr val="tx1"/>
                          </a:solidFill>
                          <a:effectLst/>
                        </a:rPr>
                        <a:t>rma</a:t>
                      </a:r>
                      <a:r>
                        <a:rPr lang="en-US" sz="1400" spc="5" dirty="0">
                          <a:solidFill>
                            <a:schemeClr val="tx1"/>
                          </a:solidFill>
                          <a:effectLst/>
                        </a:rPr>
                        <a:t>tio</a:t>
                      </a:r>
                      <a:r>
                        <a:rPr lang="en-US" sz="1400" dirty="0">
                          <a:solidFill>
                            <a:schemeClr val="tx1"/>
                          </a:solidFill>
                          <a:effectLst/>
                        </a:rPr>
                        <a:t>n</a:t>
                      </a:r>
                      <a:r>
                        <a:rPr lang="en-US" sz="1400" spc="-10" dirty="0">
                          <a:solidFill>
                            <a:schemeClr val="tx1"/>
                          </a:solidFill>
                          <a:effectLst/>
                        </a:rPr>
                        <a:t> </a:t>
                      </a:r>
                      <a:r>
                        <a:rPr lang="en-US" sz="1400" dirty="0">
                          <a:solidFill>
                            <a:schemeClr val="tx1"/>
                          </a:solidFill>
                          <a:effectLst/>
                        </a:rPr>
                        <a:t>Re</a:t>
                      </a:r>
                      <a:r>
                        <a:rPr lang="en-US" sz="1400" spc="5" dirty="0">
                          <a:solidFill>
                            <a:schemeClr val="tx1"/>
                          </a:solidFill>
                          <a:effectLst/>
                        </a:rPr>
                        <a:t>po</a:t>
                      </a:r>
                      <a:r>
                        <a:rPr lang="en-US" sz="1400" spc="-10" dirty="0">
                          <a:solidFill>
                            <a:schemeClr val="tx1"/>
                          </a:solidFill>
                          <a:effectLst/>
                        </a:rPr>
                        <a:t>r</a:t>
                      </a:r>
                      <a:r>
                        <a:rPr lang="en-US" sz="1400" dirty="0">
                          <a:solidFill>
                            <a:schemeClr val="tx1"/>
                          </a:solidFill>
                          <a:effectLst/>
                        </a:rPr>
                        <a:t>t </a:t>
                      </a:r>
                      <a:r>
                        <a:rPr lang="en-US" sz="1400" spc="5" dirty="0">
                          <a:solidFill>
                            <a:schemeClr val="tx1"/>
                          </a:solidFill>
                          <a:effectLst/>
                        </a:rPr>
                        <a:t>o</a:t>
                      </a:r>
                      <a:r>
                        <a:rPr lang="en-US" sz="1400" dirty="0">
                          <a:solidFill>
                            <a:schemeClr val="tx1"/>
                          </a:solidFill>
                          <a:effectLst/>
                        </a:rPr>
                        <a:t>n</a:t>
                      </a:r>
                      <a:r>
                        <a:rPr lang="en-US" sz="1400" spc="-10" dirty="0">
                          <a:solidFill>
                            <a:schemeClr val="tx1"/>
                          </a:solidFill>
                          <a:effectLst/>
                        </a:rPr>
                        <a:t> </a:t>
                      </a:r>
                      <a:r>
                        <a:rPr lang="en-US" sz="1400" dirty="0">
                          <a:solidFill>
                            <a:srgbClr val="C00000"/>
                          </a:solidFill>
                          <a:effectLst/>
                        </a:rPr>
                        <a:t>sen</a:t>
                      </a:r>
                      <a:r>
                        <a:rPr lang="en-US" sz="1400" spc="5" dirty="0">
                          <a:solidFill>
                            <a:srgbClr val="C00000"/>
                          </a:solidFill>
                          <a:effectLst/>
                        </a:rPr>
                        <a:t>di</a:t>
                      </a:r>
                      <a:r>
                        <a:rPr lang="en-US" sz="1400" spc="-5" dirty="0">
                          <a:solidFill>
                            <a:srgbClr val="C00000"/>
                          </a:solidFill>
                          <a:effectLst/>
                        </a:rPr>
                        <a:t>n</a:t>
                      </a:r>
                      <a:r>
                        <a:rPr lang="en-US" sz="1400" dirty="0">
                          <a:solidFill>
                            <a:srgbClr val="C00000"/>
                          </a:solidFill>
                          <a:effectLst/>
                        </a:rPr>
                        <a:t>g</a:t>
                      </a:r>
                    </a:p>
                    <a:p>
                      <a:pPr marL="64770" marR="85725">
                        <a:lnSpc>
                          <a:spcPct val="100000"/>
                        </a:lnSpc>
                        <a:spcBef>
                          <a:spcPts val="165"/>
                        </a:spcBef>
                        <a:spcAft>
                          <a:spcPts val="0"/>
                        </a:spcAft>
                      </a:pPr>
                      <a:r>
                        <a:rPr lang="en-US" sz="1400" spc="-5" dirty="0">
                          <a:solidFill>
                            <a:srgbClr val="C00000"/>
                          </a:solidFill>
                          <a:effectLst/>
                        </a:rPr>
                        <a:t>n</a:t>
                      </a:r>
                      <a:r>
                        <a:rPr lang="en-US" sz="1400" spc="5" dirty="0">
                          <a:solidFill>
                            <a:srgbClr val="C00000"/>
                          </a:solidFill>
                          <a:effectLst/>
                        </a:rPr>
                        <a:t>oti</a:t>
                      </a:r>
                      <a:r>
                        <a:rPr lang="en-US" sz="1400" dirty="0">
                          <a:solidFill>
                            <a:srgbClr val="C00000"/>
                          </a:solidFill>
                          <a:effectLst/>
                        </a:rPr>
                        <a:t>ce </a:t>
                      </a:r>
                      <a:r>
                        <a:rPr lang="en-US" sz="1400" spc="-10" dirty="0">
                          <a:solidFill>
                            <a:srgbClr val="C00000"/>
                          </a:solidFill>
                          <a:effectLst/>
                        </a:rPr>
                        <a:t>t</a:t>
                      </a:r>
                      <a:r>
                        <a:rPr lang="en-US" sz="1400" dirty="0">
                          <a:solidFill>
                            <a:srgbClr val="C00000"/>
                          </a:solidFill>
                          <a:effectLst/>
                        </a:rPr>
                        <a:t>o </a:t>
                      </a:r>
                      <a:r>
                        <a:rPr lang="en-US" sz="1400" spc="-5" dirty="0">
                          <a:solidFill>
                            <a:srgbClr val="C00000"/>
                          </a:solidFill>
                          <a:effectLst/>
                        </a:rPr>
                        <a:t>C</a:t>
                      </a:r>
                      <a:r>
                        <a:rPr lang="en-US" sz="1400" dirty="0">
                          <a:solidFill>
                            <a:srgbClr val="C00000"/>
                          </a:solidFill>
                          <a:effectLst/>
                        </a:rPr>
                        <a:t>a</a:t>
                      </a:r>
                      <a:r>
                        <a:rPr lang="en-US" sz="1400" spc="-5" dirty="0">
                          <a:solidFill>
                            <a:srgbClr val="C00000"/>
                          </a:solidFill>
                          <a:effectLst/>
                        </a:rPr>
                        <a:t>n</a:t>
                      </a:r>
                      <a:r>
                        <a:rPr lang="en-US" sz="1400" spc="5" dirty="0">
                          <a:solidFill>
                            <a:srgbClr val="C00000"/>
                          </a:solidFill>
                          <a:effectLst/>
                        </a:rPr>
                        <a:t>did</a:t>
                      </a:r>
                      <a:r>
                        <a:rPr lang="en-US" sz="1400" dirty="0">
                          <a:solidFill>
                            <a:srgbClr val="C00000"/>
                          </a:solidFill>
                          <a:effectLst/>
                        </a:rPr>
                        <a:t>a</a:t>
                      </a:r>
                      <a:r>
                        <a:rPr lang="en-US" sz="1400" spc="5" dirty="0">
                          <a:solidFill>
                            <a:srgbClr val="C00000"/>
                          </a:solidFill>
                          <a:effectLst/>
                        </a:rPr>
                        <a:t>te</a:t>
                      </a:r>
                      <a:r>
                        <a:rPr lang="en-US" sz="1400" dirty="0">
                          <a:solidFill>
                            <a:schemeClr val="tx1"/>
                          </a:solidFill>
                          <a:effectLst/>
                        </a:rPr>
                        <a:t>s</a:t>
                      </a:r>
                      <a:r>
                        <a:rPr lang="en-US" sz="1400" spc="5" dirty="0">
                          <a:solidFill>
                            <a:schemeClr val="tx1"/>
                          </a:solidFill>
                          <a:effectLst/>
                        </a:rPr>
                        <a:t> o</a:t>
                      </a:r>
                      <a:r>
                        <a:rPr lang="en-US" sz="1400" dirty="0">
                          <a:solidFill>
                            <a:schemeClr val="tx1"/>
                          </a:solidFill>
                          <a:effectLst/>
                        </a:rPr>
                        <a:t>r</a:t>
                      </a:r>
                      <a:r>
                        <a:rPr lang="en-US" sz="1400" spc="-5" dirty="0">
                          <a:solidFill>
                            <a:schemeClr val="tx1"/>
                          </a:solidFill>
                          <a:effectLst/>
                        </a:rPr>
                        <a:t> </a:t>
                      </a:r>
                      <a:r>
                        <a:rPr lang="en-US" sz="1400" spc="5" dirty="0">
                          <a:solidFill>
                            <a:schemeClr val="tx1"/>
                          </a:solidFill>
                          <a:effectLst/>
                        </a:rPr>
                        <a:t>t</a:t>
                      </a:r>
                      <a:r>
                        <a:rPr lang="en-US" sz="1400" spc="-20" dirty="0">
                          <a:solidFill>
                            <a:schemeClr val="tx1"/>
                          </a:solidFill>
                          <a:effectLst/>
                        </a:rPr>
                        <a:t>h</a:t>
                      </a:r>
                      <a:r>
                        <a:rPr lang="en-US" sz="1400" spc="5" dirty="0">
                          <a:solidFill>
                            <a:schemeClr val="tx1"/>
                          </a:solidFill>
                          <a:effectLst/>
                        </a:rPr>
                        <a:t>ei</a:t>
                      </a:r>
                      <a:r>
                        <a:rPr lang="en-US" sz="1400" dirty="0">
                          <a:solidFill>
                            <a:schemeClr val="tx1"/>
                          </a:solidFill>
                          <a:effectLst/>
                        </a:rPr>
                        <a:t>r </a:t>
                      </a:r>
                      <a:r>
                        <a:rPr lang="en-US" sz="1400" spc="-5" dirty="0">
                          <a:solidFill>
                            <a:schemeClr val="tx1"/>
                          </a:solidFill>
                          <a:effectLst/>
                        </a:rPr>
                        <a:t>E</a:t>
                      </a:r>
                      <a:r>
                        <a:rPr lang="en-US" sz="1400" spc="5" dirty="0">
                          <a:solidFill>
                            <a:schemeClr val="tx1"/>
                          </a:solidFill>
                          <a:effectLst/>
                        </a:rPr>
                        <a:t>le</a:t>
                      </a:r>
                      <a:r>
                        <a:rPr lang="en-US" sz="1400" dirty="0">
                          <a:solidFill>
                            <a:schemeClr val="tx1"/>
                          </a:solidFill>
                          <a:effectLst/>
                        </a:rPr>
                        <a:t>c</a:t>
                      </a:r>
                      <a:r>
                        <a:rPr lang="en-US" sz="1400" spc="5" dirty="0">
                          <a:solidFill>
                            <a:schemeClr val="tx1"/>
                          </a:solidFill>
                          <a:effectLst/>
                        </a:rPr>
                        <a:t>t</a:t>
                      </a:r>
                      <a:r>
                        <a:rPr lang="en-US" sz="1400" spc="-5" dirty="0">
                          <a:solidFill>
                            <a:schemeClr val="tx1"/>
                          </a:solidFill>
                          <a:effectLst/>
                        </a:rPr>
                        <a:t>i</a:t>
                      </a:r>
                      <a:r>
                        <a:rPr lang="en-US" sz="1400" spc="5" dirty="0">
                          <a:solidFill>
                            <a:schemeClr val="tx1"/>
                          </a:solidFill>
                          <a:effectLst/>
                        </a:rPr>
                        <a:t>o</a:t>
                      </a:r>
                      <a:r>
                        <a:rPr lang="en-US" sz="1400" dirty="0">
                          <a:solidFill>
                            <a:schemeClr val="tx1"/>
                          </a:solidFill>
                          <a:effectLst/>
                        </a:rPr>
                        <a:t>n</a:t>
                      </a:r>
                      <a:r>
                        <a:rPr lang="en-US" sz="1400" spc="-10" dirty="0">
                          <a:solidFill>
                            <a:schemeClr val="tx1"/>
                          </a:solidFill>
                          <a:effectLst/>
                        </a:rPr>
                        <a:t> </a:t>
                      </a:r>
                      <a:r>
                        <a:rPr lang="en-US" sz="1400" spc="-5" dirty="0">
                          <a:solidFill>
                            <a:schemeClr val="tx1"/>
                          </a:solidFill>
                          <a:effectLst/>
                        </a:rPr>
                        <a:t>A</a:t>
                      </a:r>
                      <a:r>
                        <a:rPr lang="en-US" sz="1400" spc="5" dirty="0">
                          <a:solidFill>
                            <a:schemeClr val="tx1"/>
                          </a:solidFill>
                          <a:effectLst/>
                        </a:rPr>
                        <a:t>ge</a:t>
                      </a:r>
                      <a:r>
                        <a:rPr lang="en-US" sz="1400" spc="-5" dirty="0">
                          <a:solidFill>
                            <a:schemeClr val="tx1"/>
                          </a:solidFill>
                          <a:effectLst/>
                        </a:rPr>
                        <a:t>n</a:t>
                      </a:r>
                      <a:r>
                        <a:rPr lang="en-US" sz="1400" dirty="0">
                          <a:solidFill>
                            <a:schemeClr val="tx1"/>
                          </a:solidFill>
                          <a:effectLst/>
                        </a:rPr>
                        <a:t>t r</a:t>
                      </a:r>
                      <a:r>
                        <a:rPr lang="en-US" sz="1400" spc="5" dirty="0">
                          <a:solidFill>
                            <a:schemeClr val="tx1"/>
                          </a:solidFill>
                          <a:effectLst/>
                        </a:rPr>
                        <a:t>eg</a:t>
                      </a:r>
                      <a:r>
                        <a:rPr lang="en-US" sz="1400" dirty="0">
                          <a:solidFill>
                            <a:schemeClr val="tx1"/>
                          </a:solidFill>
                          <a:effectLst/>
                        </a:rPr>
                        <a:t>ard</a:t>
                      </a:r>
                      <a:r>
                        <a:rPr lang="en-US" sz="1400" spc="5" dirty="0">
                          <a:solidFill>
                            <a:schemeClr val="tx1"/>
                          </a:solidFill>
                          <a:effectLst/>
                        </a:rPr>
                        <a:t>i</a:t>
                      </a:r>
                      <a:r>
                        <a:rPr lang="en-US" sz="1400" spc="-5" dirty="0">
                          <a:solidFill>
                            <a:schemeClr val="tx1"/>
                          </a:solidFill>
                          <a:effectLst/>
                        </a:rPr>
                        <a:t>n</a:t>
                      </a:r>
                      <a:r>
                        <a:rPr lang="en-US" sz="1400" dirty="0">
                          <a:solidFill>
                            <a:schemeClr val="tx1"/>
                          </a:solidFill>
                          <a:effectLst/>
                        </a:rPr>
                        <a:t>g </a:t>
                      </a:r>
                      <a:r>
                        <a:rPr lang="en-US" sz="1400" spc="-5" dirty="0">
                          <a:solidFill>
                            <a:schemeClr val="tx1"/>
                          </a:solidFill>
                          <a:effectLst/>
                        </a:rPr>
                        <a:t>th</a:t>
                      </a:r>
                      <a:r>
                        <a:rPr lang="en-US" sz="1400" dirty="0">
                          <a:solidFill>
                            <a:schemeClr val="tx1"/>
                          </a:solidFill>
                          <a:effectLst/>
                        </a:rPr>
                        <a:t>e </a:t>
                      </a:r>
                      <a:r>
                        <a:rPr lang="en-US" sz="1400" spc="5" dirty="0">
                          <a:solidFill>
                            <a:schemeClr val="tx1"/>
                          </a:solidFill>
                          <a:effectLst/>
                        </a:rPr>
                        <a:t>d</a:t>
                      </a:r>
                      <a:r>
                        <a:rPr lang="en-US" sz="1400" dirty="0">
                          <a:solidFill>
                            <a:schemeClr val="tx1"/>
                          </a:solidFill>
                          <a:effectLst/>
                        </a:rPr>
                        <a:t>a</a:t>
                      </a:r>
                      <a:r>
                        <a:rPr lang="en-US" sz="1400" spc="5" dirty="0">
                          <a:solidFill>
                            <a:schemeClr val="tx1"/>
                          </a:solidFill>
                          <a:effectLst/>
                        </a:rPr>
                        <a:t>te</a:t>
                      </a:r>
                      <a:r>
                        <a:rPr lang="en-US" sz="1400" dirty="0">
                          <a:solidFill>
                            <a:schemeClr val="tx1"/>
                          </a:solidFill>
                          <a:effectLst/>
                        </a:rPr>
                        <a:t>,</a:t>
                      </a:r>
                      <a:r>
                        <a:rPr lang="en-US" sz="1400" spc="-5" dirty="0">
                          <a:solidFill>
                            <a:schemeClr val="tx1"/>
                          </a:solidFill>
                          <a:effectLst/>
                        </a:rPr>
                        <a:t> </a:t>
                      </a:r>
                      <a:r>
                        <a:rPr lang="en-US" sz="1400" spc="5" dirty="0">
                          <a:solidFill>
                            <a:schemeClr val="tx1"/>
                          </a:solidFill>
                          <a:effectLst/>
                        </a:rPr>
                        <a:t>ti</a:t>
                      </a:r>
                      <a:r>
                        <a:rPr lang="en-US" sz="1400" spc="-10" dirty="0">
                          <a:solidFill>
                            <a:schemeClr val="tx1"/>
                          </a:solidFill>
                          <a:effectLst/>
                        </a:rPr>
                        <a:t>m</a:t>
                      </a:r>
                      <a:r>
                        <a:rPr lang="en-US" sz="1400" dirty="0">
                          <a:solidFill>
                            <a:schemeClr val="tx1"/>
                          </a:solidFill>
                          <a:effectLst/>
                        </a:rPr>
                        <a:t>e a</a:t>
                      </a:r>
                      <a:r>
                        <a:rPr lang="en-US" sz="1400" spc="-5" dirty="0">
                          <a:solidFill>
                            <a:schemeClr val="tx1"/>
                          </a:solidFill>
                          <a:effectLst/>
                        </a:rPr>
                        <a:t>n</a:t>
                      </a:r>
                      <a:r>
                        <a:rPr lang="en-US" sz="1400" dirty="0">
                          <a:solidFill>
                            <a:schemeClr val="tx1"/>
                          </a:solidFill>
                          <a:effectLst/>
                        </a:rPr>
                        <a:t>d </a:t>
                      </a:r>
                      <a:r>
                        <a:rPr lang="en-US" sz="1400" spc="5" dirty="0">
                          <a:solidFill>
                            <a:schemeClr val="tx1"/>
                          </a:solidFill>
                          <a:effectLst/>
                        </a:rPr>
                        <a:t>pl</a:t>
                      </a:r>
                      <a:r>
                        <a:rPr lang="en-US" sz="1400" dirty="0">
                          <a:solidFill>
                            <a:schemeClr val="tx1"/>
                          </a:solidFill>
                          <a:effectLst/>
                        </a:rPr>
                        <a:t>ace </a:t>
                      </a:r>
                      <a:r>
                        <a:rPr lang="en-US" sz="1400" spc="5" dirty="0">
                          <a:solidFill>
                            <a:schemeClr val="tx1"/>
                          </a:solidFill>
                          <a:effectLst/>
                        </a:rPr>
                        <a:t>o</a:t>
                      </a:r>
                      <a:r>
                        <a:rPr lang="en-US" sz="1400" dirty="0">
                          <a:solidFill>
                            <a:schemeClr val="tx1"/>
                          </a:solidFill>
                          <a:effectLst/>
                        </a:rPr>
                        <a:t>f</a:t>
                      </a:r>
                      <a:r>
                        <a:rPr lang="en-US" sz="1400" spc="-10" dirty="0">
                          <a:solidFill>
                            <a:schemeClr val="tx1"/>
                          </a:solidFill>
                          <a:effectLst/>
                        </a:rPr>
                        <a:t> </a:t>
                      </a:r>
                      <a:r>
                        <a:rPr lang="en-US" sz="1400" dirty="0">
                          <a:solidFill>
                            <a:schemeClr val="tx1"/>
                          </a:solidFill>
                          <a:effectLst/>
                        </a:rPr>
                        <a:t>c</a:t>
                      </a:r>
                      <a:r>
                        <a:rPr lang="en-US" sz="1400" spc="5" dirty="0">
                          <a:solidFill>
                            <a:schemeClr val="tx1"/>
                          </a:solidFill>
                          <a:effectLst/>
                        </a:rPr>
                        <a:t>o</a:t>
                      </a:r>
                      <a:r>
                        <a:rPr lang="en-US" sz="1400" spc="-5" dirty="0">
                          <a:solidFill>
                            <a:schemeClr val="tx1"/>
                          </a:solidFill>
                          <a:effectLst/>
                        </a:rPr>
                        <a:t>un</a:t>
                      </a:r>
                      <a:r>
                        <a:rPr lang="en-US" sz="1400" spc="5" dirty="0">
                          <a:solidFill>
                            <a:schemeClr val="tx1"/>
                          </a:solidFill>
                          <a:effectLst/>
                        </a:rPr>
                        <a:t>ti</a:t>
                      </a:r>
                      <a:r>
                        <a:rPr lang="en-US" sz="1400" spc="-5" dirty="0">
                          <a:solidFill>
                            <a:schemeClr val="tx1"/>
                          </a:solidFill>
                          <a:effectLst/>
                        </a:rPr>
                        <a:t>n</a:t>
                      </a:r>
                      <a:r>
                        <a:rPr lang="en-US" sz="1400" dirty="0">
                          <a:solidFill>
                            <a:schemeClr val="tx1"/>
                          </a:solidFill>
                          <a:effectLst/>
                        </a:rPr>
                        <a:t>g (A</a:t>
                      </a:r>
                      <a:r>
                        <a:rPr lang="en-US" sz="1400" spc="-10" dirty="0">
                          <a:solidFill>
                            <a:schemeClr val="tx1"/>
                          </a:solidFill>
                          <a:effectLst/>
                        </a:rPr>
                        <a:t>n</a:t>
                      </a:r>
                      <a:r>
                        <a:rPr lang="en-US" sz="1400" spc="-5" dirty="0">
                          <a:solidFill>
                            <a:schemeClr val="tx1"/>
                          </a:solidFill>
                          <a:effectLst/>
                        </a:rPr>
                        <a:t>n</a:t>
                      </a:r>
                      <a:r>
                        <a:rPr lang="en-US" sz="1400" dirty="0">
                          <a:solidFill>
                            <a:schemeClr val="tx1"/>
                          </a:solidFill>
                          <a:effectLst/>
                        </a:rPr>
                        <a:t>e</a:t>
                      </a:r>
                      <a:r>
                        <a:rPr lang="en-US" sz="1400" spc="10" dirty="0">
                          <a:solidFill>
                            <a:schemeClr val="tx1"/>
                          </a:solidFill>
                          <a:effectLst/>
                        </a:rPr>
                        <a:t>x</a:t>
                      </a:r>
                      <a:r>
                        <a:rPr lang="en-US" sz="1400" spc="-5" dirty="0">
                          <a:solidFill>
                            <a:schemeClr val="tx1"/>
                          </a:solidFill>
                          <a:effectLst/>
                        </a:rPr>
                        <a:t>ur</a:t>
                      </a:r>
                      <a:r>
                        <a:rPr lang="en-US" sz="1400" dirty="0">
                          <a:solidFill>
                            <a:schemeClr val="tx1"/>
                          </a:solidFill>
                          <a:effectLst/>
                        </a:rPr>
                        <a:t>e</a:t>
                      </a:r>
                      <a:r>
                        <a:rPr lang="en-US" sz="1400" spc="10" dirty="0">
                          <a:solidFill>
                            <a:schemeClr val="tx1"/>
                          </a:solidFill>
                          <a:effectLst/>
                        </a:rPr>
                        <a:t> </a:t>
                      </a:r>
                      <a:r>
                        <a:rPr lang="en-US" sz="1400" dirty="0">
                          <a:solidFill>
                            <a:schemeClr val="tx1"/>
                          </a:solidFill>
                          <a:effectLst/>
                        </a:rPr>
                        <a:t>– </a:t>
                      </a:r>
                      <a:r>
                        <a:rPr lang="en-US" sz="1400" spc="-5" dirty="0">
                          <a:solidFill>
                            <a:schemeClr val="tx1"/>
                          </a:solidFill>
                          <a:effectLst/>
                        </a:rPr>
                        <a:t>2</a:t>
                      </a:r>
                      <a:r>
                        <a:rPr lang="en-US" sz="1400" dirty="0">
                          <a:solidFill>
                            <a:schemeClr val="tx1"/>
                          </a:solidFill>
                          <a:effectLst/>
                        </a:rPr>
                        <a:t>)</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35"/>
                        </a:spcBef>
                        <a:spcAft>
                          <a:spcPts val="0"/>
                        </a:spcAft>
                      </a:pPr>
                      <a:r>
                        <a:rPr lang="en-US" sz="1500" dirty="0">
                          <a:solidFill>
                            <a:schemeClr val="tx1"/>
                          </a:solidFill>
                          <a:effectLst/>
                        </a:rPr>
                        <a:t> </a:t>
                      </a:r>
                      <a:endParaRPr lang="en-US" sz="1400" dirty="0">
                        <a:solidFill>
                          <a:schemeClr val="tx1"/>
                        </a:solidFill>
                        <a:effectLst/>
                      </a:endParaRPr>
                    </a:p>
                    <a:p>
                      <a:pPr marL="124460" marR="0">
                        <a:lnSpc>
                          <a:spcPct val="100000"/>
                        </a:lnSpc>
                        <a:spcBef>
                          <a:spcPts val="0"/>
                        </a:spcBef>
                        <a:spcAft>
                          <a:spcPts val="0"/>
                        </a:spcAft>
                      </a:pPr>
                      <a:r>
                        <a:rPr lang="en-US" sz="1400" dirty="0">
                          <a:solidFill>
                            <a:schemeClr val="tx1"/>
                          </a:solidFill>
                          <a:effectLst/>
                        </a:rPr>
                        <a:t>R</a:t>
                      </a:r>
                      <a:r>
                        <a:rPr lang="en-US" sz="1400" spc="-5" dirty="0">
                          <a:solidFill>
                            <a:schemeClr val="tx1"/>
                          </a:solidFill>
                          <a:effectLst/>
                        </a:rPr>
                        <a:t>.</a:t>
                      </a:r>
                      <a:r>
                        <a:rPr lang="en-US" sz="1400" dirty="0">
                          <a:solidFill>
                            <a:schemeClr val="tx1"/>
                          </a:solidFill>
                          <a:effectLst/>
                        </a:rPr>
                        <a:t>O.</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35"/>
                        </a:spcBef>
                        <a:spcAft>
                          <a:spcPts val="0"/>
                        </a:spcAft>
                      </a:pPr>
                      <a:r>
                        <a:rPr lang="en-US" sz="1500" dirty="0">
                          <a:solidFill>
                            <a:schemeClr val="tx1"/>
                          </a:solidFill>
                          <a:effectLst/>
                        </a:rPr>
                        <a:t> </a:t>
                      </a:r>
                      <a:endParaRPr lang="en-US" sz="1400" dirty="0">
                        <a:solidFill>
                          <a:schemeClr val="tx1"/>
                        </a:solidFill>
                        <a:effectLst/>
                      </a:endParaRPr>
                    </a:p>
                    <a:p>
                      <a:pPr marL="318135" marR="0">
                        <a:lnSpc>
                          <a:spcPct val="100000"/>
                        </a:lnSpc>
                        <a:spcBef>
                          <a:spcPts val="0"/>
                        </a:spcBef>
                        <a:spcAft>
                          <a:spcPts val="0"/>
                        </a:spcAft>
                      </a:pPr>
                      <a:r>
                        <a:rPr lang="en-US" sz="1400" spc="5" dirty="0">
                          <a:solidFill>
                            <a:schemeClr val="tx1"/>
                          </a:solidFill>
                          <a:effectLst/>
                        </a:rPr>
                        <a:t>On C-3 day</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100"/>
                        </a:spcBef>
                        <a:spcAft>
                          <a:spcPts val="0"/>
                        </a:spcAft>
                      </a:pPr>
                      <a:r>
                        <a:rPr lang="en-US" sz="1800" dirty="0">
                          <a:solidFill>
                            <a:schemeClr val="tx1"/>
                          </a:solidFill>
                          <a:effectLst/>
                        </a:rPr>
                        <a:t> </a:t>
                      </a:r>
                      <a:endParaRPr lang="en-US" sz="1400" dirty="0">
                        <a:solidFill>
                          <a:schemeClr val="tx1"/>
                        </a:solidFill>
                        <a:effectLst/>
                      </a:endParaRPr>
                    </a:p>
                    <a:p>
                      <a:pPr marL="252095" marR="191770" indent="-41275">
                        <a:lnSpc>
                          <a:spcPct val="100000"/>
                        </a:lnSpc>
                        <a:spcBef>
                          <a:spcPts val="0"/>
                        </a:spcBef>
                        <a:spcAft>
                          <a:spcPts val="0"/>
                        </a:spcAft>
                      </a:pPr>
                      <a:r>
                        <a:rPr lang="en-US" sz="1400" spc="-5" dirty="0">
                          <a:solidFill>
                            <a:schemeClr val="tx1"/>
                          </a:solidFill>
                          <a:effectLst/>
                        </a:rPr>
                        <a:t>C.E.</a:t>
                      </a:r>
                      <a:r>
                        <a:rPr lang="en-US" sz="1400" spc="10" dirty="0">
                          <a:solidFill>
                            <a:schemeClr val="tx1"/>
                          </a:solidFill>
                          <a:effectLst/>
                        </a:rPr>
                        <a:t>O</a:t>
                      </a:r>
                      <a:r>
                        <a:rPr lang="en-US" sz="1400" dirty="0">
                          <a:solidFill>
                            <a:schemeClr val="tx1"/>
                          </a:solidFill>
                          <a:effectLst/>
                        </a:rPr>
                        <a:t>.</a:t>
                      </a:r>
                      <a:r>
                        <a:rPr lang="en-US" sz="1400" spc="-5" dirty="0">
                          <a:solidFill>
                            <a:schemeClr val="tx1"/>
                          </a:solidFill>
                          <a:effectLst/>
                        </a:rPr>
                        <a:t> </a:t>
                      </a:r>
                      <a:r>
                        <a:rPr lang="en-US" sz="1400" dirty="0">
                          <a:solidFill>
                            <a:schemeClr val="tx1"/>
                          </a:solidFill>
                          <a:effectLst/>
                        </a:rPr>
                        <a:t>/ D.</a:t>
                      </a:r>
                      <a:r>
                        <a:rPr lang="en-US" sz="1400" spc="-5" dirty="0">
                          <a:solidFill>
                            <a:schemeClr val="tx1"/>
                          </a:solidFill>
                          <a:effectLst/>
                        </a:rPr>
                        <a:t>E.</a:t>
                      </a:r>
                      <a:r>
                        <a:rPr lang="en-US" sz="1400" dirty="0">
                          <a:solidFill>
                            <a:schemeClr val="tx1"/>
                          </a:solidFill>
                          <a:effectLst/>
                        </a:rPr>
                        <a:t>O.</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5"/>
                        </a:spcBef>
                        <a:spcAft>
                          <a:spcPts val="0"/>
                        </a:spcAft>
                      </a:pPr>
                      <a:r>
                        <a:rPr lang="en-US" sz="1100" b="0" dirty="0">
                          <a:solidFill>
                            <a:schemeClr val="tx1"/>
                          </a:solidFill>
                          <a:effectLst/>
                        </a:rPr>
                        <a:t> </a:t>
                      </a:r>
                      <a:endParaRPr lang="en-US" sz="1400" b="0" dirty="0">
                        <a:solidFill>
                          <a:schemeClr val="tx1"/>
                        </a:solidFill>
                        <a:effectLst/>
                      </a:endParaRPr>
                    </a:p>
                    <a:p>
                      <a:pPr marL="0" marR="0">
                        <a:lnSpc>
                          <a:spcPct val="100000"/>
                        </a:lnSpc>
                        <a:spcBef>
                          <a:spcPts val="0"/>
                        </a:spcBef>
                        <a:spcAft>
                          <a:spcPts val="0"/>
                        </a:spcAft>
                      </a:pPr>
                      <a:r>
                        <a:rPr lang="en-US" sz="1400" b="0" dirty="0">
                          <a:solidFill>
                            <a:schemeClr val="tx1"/>
                          </a:solidFill>
                          <a:effectLst/>
                        </a:rPr>
                        <a:t> </a:t>
                      </a:r>
                    </a:p>
                    <a:p>
                      <a:pPr marL="64770" marR="175260">
                        <a:lnSpc>
                          <a:spcPct val="100000"/>
                        </a:lnSpc>
                        <a:spcBef>
                          <a:spcPts val="0"/>
                        </a:spcBef>
                        <a:spcAft>
                          <a:spcPts val="0"/>
                        </a:spcAft>
                      </a:pPr>
                      <a:r>
                        <a:rPr lang="en-US" sz="1400" b="0" dirty="0">
                          <a:solidFill>
                            <a:schemeClr val="tx1"/>
                          </a:solidFill>
                          <a:effectLst/>
                        </a:rPr>
                        <a:t>T</a:t>
                      </a:r>
                      <a:r>
                        <a:rPr lang="en-US" sz="1400" b="0" spc="-10" dirty="0">
                          <a:solidFill>
                            <a:schemeClr val="tx1"/>
                          </a:solidFill>
                          <a:effectLst/>
                        </a:rPr>
                        <a:t>h</a:t>
                      </a:r>
                      <a:r>
                        <a:rPr lang="en-US" sz="1400" b="0" dirty="0">
                          <a:solidFill>
                            <a:schemeClr val="tx1"/>
                          </a:solidFill>
                          <a:effectLst/>
                        </a:rPr>
                        <a:t>e s</a:t>
                      </a:r>
                      <a:r>
                        <a:rPr lang="en-US" sz="1400" b="0" spc="5" dirty="0">
                          <a:solidFill>
                            <a:schemeClr val="tx1"/>
                          </a:solidFill>
                          <a:effectLst/>
                        </a:rPr>
                        <a:t>ig</a:t>
                      </a:r>
                      <a:r>
                        <a:rPr lang="en-US" sz="1400" b="0" spc="-5" dirty="0">
                          <a:solidFill>
                            <a:schemeClr val="tx1"/>
                          </a:solidFill>
                          <a:effectLst/>
                        </a:rPr>
                        <a:t>n</a:t>
                      </a:r>
                      <a:r>
                        <a:rPr lang="en-US" sz="1400" b="0" spc="5" dirty="0">
                          <a:solidFill>
                            <a:schemeClr val="tx1"/>
                          </a:solidFill>
                          <a:effectLst/>
                        </a:rPr>
                        <a:t>e</a:t>
                      </a:r>
                      <a:r>
                        <a:rPr lang="en-US" sz="1400" b="0" dirty="0">
                          <a:solidFill>
                            <a:schemeClr val="tx1"/>
                          </a:solidFill>
                          <a:effectLst/>
                        </a:rPr>
                        <a:t>d </a:t>
                      </a:r>
                      <a:r>
                        <a:rPr lang="en-US" sz="1400" b="0" spc="5" dirty="0">
                          <a:solidFill>
                            <a:schemeClr val="tx1"/>
                          </a:solidFill>
                          <a:effectLst/>
                        </a:rPr>
                        <a:t>pd</a:t>
                      </a:r>
                      <a:r>
                        <a:rPr lang="en-US" sz="1400" b="0" dirty="0">
                          <a:solidFill>
                            <a:schemeClr val="tx1"/>
                          </a:solidFill>
                          <a:effectLst/>
                        </a:rPr>
                        <a:t>f</a:t>
                      </a:r>
                      <a:r>
                        <a:rPr lang="en-US" sz="1400" b="0" spc="-10" dirty="0">
                          <a:solidFill>
                            <a:schemeClr val="tx1"/>
                          </a:solidFill>
                          <a:effectLst/>
                        </a:rPr>
                        <a:t> </a:t>
                      </a:r>
                      <a:r>
                        <a:rPr lang="en-US" sz="1400" b="0" spc="5" dirty="0">
                          <a:solidFill>
                            <a:schemeClr val="tx1"/>
                          </a:solidFill>
                          <a:effectLst/>
                        </a:rPr>
                        <a:t>i</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t</a:t>
                      </a:r>
                      <a:r>
                        <a:rPr lang="en-US" sz="1400" b="0" dirty="0">
                          <a:solidFill>
                            <a:schemeClr val="tx1"/>
                          </a:solidFill>
                          <a:effectLst/>
                        </a:rPr>
                        <a:t>o </a:t>
                      </a:r>
                      <a:r>
                        <a:rPr lang="en-US" sz="1400" b="0" spc="5" dirty="0">
                          <a:solidFill>
                            <a:schemeClr val="tx1"/>
                          </a:solidFill>
                          <a:effectLst/>
                        </a:rPr>
                        <a:t>b</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sent</a:t>
                      </a:r>
                      <a:r>
                        <a:rPr lang="en-US" sz="1400" b="0" spc="-60" dirty="0">
                          <a:solidFill>
                            <a:schemeClr val="tx1"/>
                          </a:solidFill>
                          <a:effectLst/>
                        </a:rPr>
                        <a:t> </a:t>
                      </a:r>
                      <a:r>
                        <a:rPr lang="en-US" sz="1500" b="0" dirty="0">
                          <a:solidFill>
                            <a:schemeClr val="tx1"/>
                          </a:solidFill>
                          <a:effectLst/>
                        </a:rPr>
                        <a:t>th</a:t>
                      </a:r>
                      <a:r>
                        <a:rPr lang="en-US" sz="1500" b="0" spc="-15" dirty="0">
                          <a:solidFill>
                            <a:schemeClr val="tx1"/>
                          </a:solidFill>
                          <a:effectLst/>
                        </a:rPr>
                        <a:t>r</a:t>
                      </a:r>
                      <a:r>
                        <a:rPr lang="en-US" sz="1500" b="0" spc="5" dirty="0">
                          <a:solidFill>
                            <a:schemeClr val="tx1"/>
                          </a:solidFill>
                          <a:effectLst/>
                        </a:rPr>
                        <a:t>o</a:t>
                      </a:r>
                      <a:r>
                        <a:rPr lang="en-US" sz="1500" b="0" spc="-5" dirty="0">
                          <a:solidFill>
                            <a:schemeClr val="tx1"/>
                          </a:solidFill>
                          <a:effectLst/>
                        </a:rPr>
                        <a:t>ug</a:t>
                      </a:r>
                      <a:r>
                        <a:rPr lang="en-US" sz="1500" b="0" dirty="0">
                          <a:solidFill>
                            <a:schemeClr val="tx1"/>
                          </a:solidFill>
                          <a:effectLst/>
                        </a:rPr>
                        <a:t>h </a:t>
                      </a:r>
                      <a:r>
                        <a:rPr lang="en-US" sz="1500" b="0" spc="5" dirty="0">
                          <a:solidFill>
                            <a:schemeClr val="tx1"/>
                          </a:solidFill>
                          <a:effectLst/>
                        </a:rPr>
                        <a:t>e</a:t>
                      </a:r>
                      <a:r>
                        <a:rPr lang="en-US" sz="1500" b="0" dirty="0">
                          <a:solidFill>
                            <a:schemeClr val="tx1"/>
                          </a:solidFill>
                          <a:effectLst/>
                        </a:rPr>
                        <a:t>-</a:t>
                      </a:r>
                      <a:r>
                        <a:rPr lang="en-US" sz="1500" b="0" spc="5" dirty="0">
                          <a:solidFill>
                            <a:schemeClr val="tx1"/>
                          </a:solidFill>
                          <a:effectLst/>
                        </a:rPr>
                        <a:t>m</a:t>
                      </a:r>
                      <a:r>
                        <a:rPr lang="en-US" sz="1500" b="0" dirty="0">
                          <a:solidFill>
                            <a:schemeClr val="tx1"/>
                          </a:solidFill>
                          <a:effectLst/>
                        </a:rPr>
                        <a:t>ail</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76116">
                <a:tc>
                  <a:txBody>
                    <a:bodyPr/>
                    <a:lstStyle/>
                    <a:p>
                      <a:pPr marL="0" marR="0">
                        <a:lnSpc>
                          <a:spcPct val="100000"/>
                        </a:lnSpc>
                        <a:spcBef>
                          <a:spcPts val="20"/>
                        </a:spcBef>
                        <a:spcAft>
                          <a:spcPts val="0"/>
                        </a:spcAft>
                      </a:pPr>
                      <a:r>
                        <a:rPr lang="en-US" sz="1100" b="0" dirty="0">
                          <a:solidFill>
                            <a:schemeClr val="tx1"/>
                          </a:solidFill>
                          <a:effectLst/>
                        </a:rPr>
                        <a:t> </a:t>
                      </a:r>
                      <a:endParaRPr lang="en-US" sz="1400" b="0" dirty="0">
                        <a:solidFill>
                          <a:schemeClr val="tx1"/>
                        </a:solidFill>
                        <a:effectLst/>
                      </a:endParaRPr>
                    </a:p>
                    <a:p>
                      <a:pPr marL="0" marR="0">
                        <a:lnSpc>
                          <a:spcPct val="100000"/>
                        </a:lnSpc>
                        <a:spcBef>
                          <a:spcPts val="0"/>
                        </a:spcBef>
                        <a:spcAft>
                          <a:spcPts val="0"/>
                        </a:spcAft>
                      </a:pPr>
                      <a:r>
                        <a:rPr lang="en-US" sz="1400" b="0" dirty="0">
                          <a:solidFill>
                            <a:schemeClr val="tx1"/>
                          </a:solidFill>
                          <a:effectLst/>
                        </a:rPr>
                        <a:t> </a:t>
                      </a:r>
                    </a:p>
                    <a:p>
                      <a:pPr marL="95250" marR="95885" algn="ctr">
                        <a:lnSpc>
                          <a:spcPct val="100000"/>
                        </a:lnSpc>
                        <a:spcBef>
                          <a:spcPts val="0"/>
                        </a:spcBef>
                        <a:spcAft>
                          <a:spcPts val="0"/>
                        </a:spcAft>
                      </a:pPr>
                      <a:r>
                        <a:rPr lang="en-US" sz="1400" b="0" spc="5" dirty="0">
                          <a:solidFill>
                            <a:schemeClr val="tx1"/>
                          </a:solidFill>
                          <a:effectLst/>
                        </a:rPr>
                        <a:t>3.</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64770" marR="0">
                        <a:lnSpc>
                          <a:spcPct val="100000"/>
                        </a:lnSpc>
                        <a:spcBef>
                          <a:spcPts val="0"/>
                        </a:spcBef>
                        <a:spcAft>
                          <a:spcPts val="0"/>
                        </a:spcAft>
                      </a:pPr>
                      <a:r>
                        <a:rPr lang="en-US" sz="1400" b="0" spc="-5" dirty="0">
                          <a:solidFill>
                            <a:srgbClr val="C00000"/>
                          </a:solidFill>
                          <a:effectLst/>
                        </a:rPr>
                        <a:t>C</a:t>
                      </a:r>
                      <a:r>
                        <a:rPr lang="en-US" sz="1400" b="0" spc="5" dirty="0">
                          <a:solidFill>
                            <a:srgbClr val="C00000"/>
                          </a:solidFill>
                          <a:effectLst/>
                        </a:rPr>
                        <a:t>o</a:t>
                      </a:r>
                      <a:r>
                        <a:rPr lang="en-US" sz="1400" b="0" dirty="0">
                          <a:solidFill>
                            <a:srgbClr val="C00000"/>
                          </a:solidFill>
                          <a:effectLst/>
                        </a:rPr>
                        <a:t>mm</a:t>
                      </a:r>
                      <a:r>
                        <a:rPr lang="en-US" sz="1400" b="0" spc="5" dirty="0">
                          <a:solidFill>
                            <a:srgbClr val="C00000"/>
                          </a:solidFill>
                          <a:effectLst/>
                        </a:rPr>
                        <a:t>e</a:t>
                      </a:r>
                      <a:r>
                        <a:rPr lang="en-US" sz="1400" b="0" spc="-5" dirty="0">
                          <a:solidFill>
                            <a:srgbClr val="C00000"/>
                          </a:solidFill>
                          <a:effectLst/>
                        </a:rPr>
                        <a:t>n</a:t>
                      </a:r>
                      <a:r>
                        <a:rPr lang="en-US" sz="1400" b="0" dirty="0">
                          <a:solidFill>
                            <a:srgbClr val="C00000"/>
                          </a:solidFill>
                          <a:effectLst/>
                        </a:rPr>
                        <a:t>cem</a:t>
                      </a:r>
                      <a:r>
                        <a:rPr lang="en-US" sz="1400" b="0" spc="5" dirty="0">
                          <a:solidFill>
                            <a:srgbClr val="C00000"/>
                          </a:solidFill>
                          <a:effectLst/>
                        </a:rPr>
                        <a:t>e</a:t>
                      </a:r>
                      <a:r>
                        <a:rPr lang="en-US" sz="1400" b="0" spc="-5" dirty="0">
                          <a:solidFill>
                            <a:srgbClr val="C00000"/>
                          </a:solidFill>
                          <a:effectLst/>
                        </a:rPr>
                        <a:t>n</a:t>
                      </a:r>
                      <a:r>
                        <a:rPr lang="en-US" sz="1400" b="0" dirty="0">
                          <a:solidFill>
                            <a:srgbClr val="C00000"/>
                          </a:solidFill>
                          <a:effectLst/>
                        </a:rPr>
                        <a:t>t </a:t>
                      </a:r>
                      <a:r>
                        <a:rPr lang="en-US" sz="1400" b="0" spc="5" dirty="0">
                          <a:solidFill>
                            <a:srgbClr val="C00000"/>
                          </a:solidFill>
                          <a:effectLst/>
                        </a:rPr>
                        <a:t>o</a:t>
                      </a:r>
                      <a:r>
                        <a:rPr lang="en-US" sz="1400" b="0" dirty="0">
                          <a:solidFill>
                            <a:srgbClr val="C00000"/>
                          </a:solidFill>
                          <a:effectLst/>
                        </a:rPr>
                        <a:t>f</a:t>
                      </a:r>
                      <a:r>
                        <a:rPr lang="en-US" sz="1400" b="0" spc="-10" dirty="0">
                          <a:solidFill>
                            <a:srgbClr val="C00000"/>
                          </a:solidFill>
                          <a:effectLst/>
                        </a:rPr>
                        <a:t> </a:t>
                      </a:r>
                      <a:r>
                        <a:rPr lang="en-US" sz="1400" b="0" dirty="0">
                          <a:solidFill>
                            <a:srgbClr val="C00000"/>
                          </a:solidFill>
                          <a:effectLst/>
                        </a:rPr>
                        <a:t>c</a:t>
                      </a:r>
                      <a:r>
                        <a:rPr lang="en-US" sz="1400" b="0" spc="5" dirty="0">
                          <a:solidFill>
                            <a:srgbClr val="C00000"/>
                          </a:solidFill>
                          <a:effectLst/>
                        </a:rPr>
                        <a:t>o</a:t>
                      </a:r>
                      <a:r>
                        <a:rPr lang="en-US" sz="1400" b="0" spc="-5" dirty="0">
                          <a:solidFill>
                            <a:srgbClr val="C00000"/>
                          </a:solidFill>
                          <a:effectLst/>
                        </a:rPr>
                        <a:t>un</a:t>
                      </a:r>
                      <a:r>
                        <a:rPr lang="en-US" sz="1400" b="0" spc="5" dirty="0">
                          <a:solidFill>
                            <a:srgbClr val="C00000"/>
                          </a:solidFill>
                          <a:effectLst/>
                        </a:rPr>
                        <a:t>ti</a:t>
                      </a:r>
                      <a:r>
                        <a:rPr lang="en-US" sz="1400" b="0" spc="-5" dirty="0">
                          <a:solidFill>
                            <a:srgbClr val="C00000"/>
                          </a:solidFill>
                          <a:effectLst/>
                        </a:rPr>
                        <a:t>n</a:t>
                      </a:r>
                      <a:r>
                        <a:rPr lang="en-US" sz="1400" b="0" dirty="0">
                          <a:solidFill>
                            <a:srgbClr val="C00000"/>
                          </a:solidFill>
                          <a:effectLst/>
                        </a:rPr>
                        <a:t>g</a:t>
                      </a:r>
                    </a:p>
                    <a:p>
                      <a:pPr marL="64770" marR="0">
                        <a:lnSpc>
                          <a:spcPct val="100000"/>
                        </a:lnSpc>
                        <a:spcBef>
                          <a:spcPts val="165"/>
                        </a:spcBef>
                        <a:spcAft>
                          <a:spcPts val="0"/>
                        </a:spcAft>
                      </a:pPr>
                      <a:r>
                        <a:rPr lang="en-US" sz="1400" b="0" dirty="0">
                          <a:solidFill>
                            <a:schemeClr val="tx1"/>
                          </a:solidFill>
                          <a:effectLst/>
                        </a:rPr>
                        <a:t>(A</a:t>
                      </a:r>
                      <a:r>
                        <a:rPr lang="en-US" sz="1400" b="0" spc="-10" dirty="0">
                          <a:solidFill>
                            <a:schemeClr val="tx1"/>
                          </a:solidFill>
                          <a:effectLst/>
                        </a:rPr>
                        <a:t>n</a:t>
                      </a:r>
                      <a:r>
                        <a:rPr lang="en-US" sz="1400" b="0" spc="-5" dirty="0">
                          <a:solidFill>
                            <a:schemeClr val="tx1"/>
                          </a:solidFill>
                          <a:effectLst/>
                        </a:rPr>
                        <a:t>n</a:t>
                      </a:r>
                      <a:r>
                        <a:rPr lang="en-US" sz="1400" b="0" dirty="0">
                          <a:solidFill>
                            <a:schemeClr val="tx1"/>
                          </a:solidFill>
                          <a:effectLst/>
                        </a:rPr>
                        <a:t>e</a:t>
                      </a:r>
                      <a:r>
                        <a:rPr lang="en-US" sz="1400" b="0" spc="10" dirty="0">
                          <a:solidFill>
                            <a:schemeClr val="tx1"/>
                          </a:solidFill>
                          <a:effectLst/>
                        </a:rPr>
                        <a:t>x</a:t>
                      </a:r>
                      <a:r>
                        <a:rPr lang="en-US" sz="1400" b="0" spc="-5" dirty="0">
                          <a:solidFill>
                            <a:schemeClr val="tx1"/>
                          </a:solidFill>
                          <a:effectLst/>
                        </a:rPr>
                        <a:t>ur</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 </a:t>
                      </a:r>
                      <a:r>
                        <a:rPr lang="en-US" sz="1400" b="0" spc="-5" dirty="0">
                          <a:solidFill>
                            <a:schemeClr val="tx1"/>
                          </a:solidFill>
                          <a:effectLst/>
                        </a:rPr>
                        <a:t>3</a:t>
                      </a:r>
                      <a:r>
                        <a:rPr lang="en-US" sz="1400" b="0" dirty="0">
                          <a:solidFill>
                            <a:schemeClr val="tx1"/>
                          </a:solidFill>
                          <a:effectLst/>
                        </a:rPr>
                        <a:t>)</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40"/>
                        </a:spcBef>
                        <a:spcAft>
                          <a:spcPts val="0"/>
                        </a:spcAft>
                      </a:pPr>
                      <a:r>
                        <a:rPr lang="en-US" sz="1100" b="0" dirty="0">
                          <a:solidFill>
                            <a:schemeClr val="tx1"/>
                          </a:solidFill>
                          <a:effectLst/>
                        </a:rPr>
                        <a:t> </a:t>
                      </a:r>
                      <a:endParaRPr lang="en-US" sz="1400" b="0" dirty="0">
                        <a:solidFill>
                          <a:schemeClr val="tx1"/>
                        </a:solidFill>
                        <a:effectLst/>
                      </a:endParaRPr>
                    </a:p>
                    <a:p>
                      <a:pPr marL="0" marR="0">
                        <a:lnSpc>
                          <a:spcPct val="100000"/>
                        </a:lnSpc>
                        <a:spcBef>
                          <a:spcPts val="0"/>
                        </a:spcBef>
                        <a:spcAft>
                          <a:spcPts val="0"/>
                        </a:spcAft>
                      </a:pPr>
                      <a:r>
                        <a:rPr lang="en-US" sz="1400" b="0" dirty="0">
                          <a:solidFill>
                            <a:schemeClr val="tx1"/>
                          </a:solidFill>
                          <a:effectLst/>
                        </a:rPr>
                        <a:t> </a:t>
                      </a:r>
                    </a:p>
                    <a:p>
                      <a:pPr marL="63500" marR="0">
                        <a:lnSpc>
                          <a:spcPct val="100000"/>
                        </a:lnSpc>
                        <a:spcBef>
                          <a:spcPts val="0"/>
                        </a:spcBef>
                        <a:spcAft>
                          <a:spcPts val="0"/>
                        </a:spcAft>
                      </a:pPr>
                      <a:r>
                        <a:rPr lang="en-US" sz="1400" b="0" dirty="0">
                          <a:solidFill>
                            <a:schemeClr val="tx1"/>
                          </a:solidFill>
                          <a:effectLst/>
                        </a:rPr>
                        <a:t>D.</a:t>
                      </a:r>
                      <a:r>
                        <a:rPr lang="en-US" sz="1400" b="0" spc="-5" dirty="0">
                          <a:solidFill>
                            <a:schemeClr val="tx1"/>
                          </a:solidFill>
                          <a:effectLst/>
                        </a:rPr>
                        <a:t>E.</a:t>
                      </a:r>
                      <a:r>
                        <a:rPr lang="en-US" sz="1400" b="0" dirty="0">
                          <a:solidFill>
                            <a:schemeClr val="tx1"/>
                          </a:solidFill>
                          <a:effectLst/>
                        </a:rPr>
                        <a:t>O.</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207010" marR="208915" algn="ctr">
                        <a:lnSpc>
                          <a:spcPct val="100000"/>
                        </a:lnSpc>
                        <a:spcBef>
                          <a:spcPts val="0"/>
                        </a:spcBef>
                        <a:spcAft>
                          <a:spcPts val="0"/>
                        </a:spcAft>
                      </a:pPr>
                      <a:r>
                        <a:rPr lang="en-US" sz="1400" b="0" spc="5" dirty="0">
                          <a:solidFill>
                            <a:schemeClr val="tx1"/>
                          </a:solidFill>
                          <a:effectLst/>
                        </a:rPr>
                        <a:t>On C</a:t>
                      </a:r>
                      <a:r>
                        <a:rPr lang="en-US" sz="1400" b="0" spc="5" baseline="0" dirty="0">
                          <a:solidFill>
                            <a:schemeClr val="tx1"/>
                          </a:solidFill>
                          <a:effectLst/>
                        </a:rPr>
                        <a:t> - day</a:t>
                      </a:r>
                      <a:r>
                        <a:rPr lang="en-US" sz="1400" b="0" dirty="0">
                          <a:solidFill>
                            <a:schemeClr val="tx1"/>
                          </a:solidFill>
                          <a:effectLst/>
                        </a:rPr>
                        <a:t> </a:t>
                      </a:r>
                      <a:r>
                        <a:rPr lang="en-US" sz="1400" b="0" spc="5" dirty="0">
                          <a:solidFill>
                            <a:schemeClr val="tx1"/>
                          </a:solidFill>
                          <a:effectLst/>
                        </a:rPr>
                        <a:t>b</a:t>
                      </a:r>
                      <a:r>
                        <a:rPr lang="en-US" sz="1400" b="0" dirty="0">
                          <a:solidFill>
                            <a:schemeClr val="tx1"/>
                          </a:solidFill>
                          <a:effectLst/>
                        </a:rPr>
                        <a:t>y</a:t>
                      </a:r>
                    </a:p>
                    <a:p>
                      <a:pPr marL="313690" marR="316865" algn="ctr">
                        <a:lnSpc>
                          <a:spcPct val="100000"/>
                        </a:lnSpc>
                        <a:spcBef>
                          <a:spcPts val="165"/>
                        </a:spcBef>
                        <a:spcAft>
                          <a:spcPts val="0"/>
                        </a:spcAft>
                      </a:pPr>
                      <a:r>
                        <a:rPr lang="en-US" sz="1400" b="0" spc="5" dirty="0">
                          <a:solidFill>
                            <a:schemeClr val="tx1"/>
                          </a:solidFill>
                          <a:effectLst/>
                        </a:rPr>
                        <a:t>08</a:t>
                      </a:r>
                      <a:r>
                        <a:rPr lang="en-US" sz="1400" b="0" spc="-5" dirty="0">
                          <a:solidFill>
                            <a:schemeClr val="tx1"/>
                          </a:solidFill>
                          <a:effectLst/>
                        </a:rPr>
                        <a:t>.</a:t>
                      </a:r>
                      <a:r>
                        <a:rPr lang="en-US" sz="1400" b="0" spc="5" dirty="0">
                          <a:solidFill>
                            <a:schemeClr val="tx1"/>
                          </a:solidFill>
                          <a:effectLst/>
                        </a:rPr>
                        <a:t>1</a:t>
                      </a:r>
                      <a:r>
                        <a:rPr lang="en-US" sz="1400" b="0" dirty="0">
                          <a:solidFill>
                            <a:schemeClr val="tx1"/>
                          </a:solidFill>
                          <a:effectLst/>
                        </a:rPr>
                        <a:t>5 </a:t>
                      </a:r>
                      <a:r>
                        <a:rPr lang="en-US" sz="1400" b="0" spc="-5" dirty="0">
                          <a:solidFill>
                            <a:schemeClr val="tx1"/>
                          </a:solidFill>
                          <a:effectLst/>
                        </a:rPr>
                        <a:t>A.</a:t>
                      </a:r>
                      <a:r>
                        <a:rPr lang="en-US" sz="1400" b="0" dirty="0">
                          <a:solidFill>
                            <a:schemeClr val="tx1"/>
                          </a:solidFill>
                          <a:effectLst/>
                        </a:rPr>
                        <a:t>M.</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40"/>
                        </a:spcBef>
                        <a:spcAft>
                          <a:spcPts val="0"/>
                        </a:spcAft>
                      </a:pPr>
                      <a:r>
                        <a:rPr lang="en-US" sz="1100" b="0" dirty="0">
                          <a:solidFill>
                            <a:schemeClr val="tx1"/>
                          </a:solidFill>
                          <a:effectLst/>
                        </a:rPr>
                        <a:t> </a:t>
                      </a:r>
                      <a:endParaRPr lang="en-US" sz="1400" b="0" dirty="0">
                        <a:solidFill>
                          <a:schemeClr val="tx1"/>
                        </a:solidFill>
                        <a:effectLst/>
                      </a:endParaRPr>
                    </a:p>
                    <a:p>
                      <a:pPr marL="0" marR="0">
                        <a:lnSpc>
                          <a:spcPct val="100000"/>
                        </a:lnSpc>
                        <a:spcBef>
                          <a:spcPts val="0"/>
                        </a:spcBef>
                        <a:spcAft>
                          <a:spcPts val="0"/>
                        </a:spcAft>
                      </a:pPr>
                      <a:r>
                        <a:rPr lang="en-US" sz="1400" b="0" dirty="0">
                          <a:solidFill>
                            <a:schemeClr val="tx1"/>
                          </a:solidFill>
                          <a:effectLst/>
                        </a:rPr>
                        <a:t> </a:t>
                      </a:r>
                    </a:p>
                    <a:p>
                      <a:pPr marL="255270" marR="0">
                        <a:lnSpc>
                          <a:spcPct val="100000"/>
                        </a:lnSpc>
                        <a:spcBef>
                          <a:spcPts val="0"/>
                        </a:spcBef>
                        <a:spcAft>
                          <a:spcPts val="0"/>
                        </a:spcAft>
                      </a:pPr>
                      <a:r>
                        <a:rPr lang="en-US" sz="1400" b="0" spc="-5" dirty="0">
                          <a:solidFill>
                            <a:schemeClr val="tx1"/>
                          </a:solidFill>
                          <a:effectLst/>
                        </a:rPr>
                        <a:t>C.E.</a:t>
                      </a:r>
                      <a:r>
                        <a:rPr lang="en-US" sz="1400" b="0" spc="10" dirty="0">
                          <a:solidFill>
                            <a:schemeClr val="tx1"/>
                          </a:solidFill>
                          <a:effectLst/>
                        </a:rPr>
                        <a:t>O</a:t>
                      </a:r>
                      <a:r>
                        <a:rPr lang="en-US" sz="1400" b="0" dirty="0">
                          <a:solidFill>
                            <a:schemeClr val="tx1"/>
                          </a:solidFill>
                          <a:effectLst/>
                        </a:rPr>
                        <a:t>.</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400" b="0" dirty="0">
                          <a:solidFill>
                            <a:schemeClr val="tx1"/>
                          </a:solidFill>
                          <a:effectLst/>
                        </a:rPr>
                        <a:t>T</a:t>
                      </a:r>
                      <a:r>
                        <a:rPr lang="en-US" sz="1400" b="0" spc="-10" dirty="0">
                          <a:solidFill>
                            <a:schemeClr val="tx1"/>
                          </a:solidFill>
                          <a:effectLst/>
                        </a:rPr>
                        <a:t>h</a:t>
                      </a:r>
                      <a:r>
                        <a:rPr lang="en-US" sz="1400" b="0" dirty="0">
                          <a:solidFill>
                            <a:schemeClr val="tx1"/>
                          </a:solidFill>
                          <a:effectLst/>
                        </a:rPr>
                        <a:t>e s</a:t>
                      </a:r>
                      <a:r>
                        <a:rPr lang="en-US" sz="1400" b="0" spc="5" dirty="0">
                          <a:solidFill>
                            <a:schemeClr val="tx1"/>
                          </a:solidFill>
                          <a:effectLst/>
                        </a:rPr>
                        <a:t>ig</a:t>
                      </a:r>
                      <a:r>
                        <a:rPr lang="en-US" sz="1400" b="0" spc="-5" dirty="0">
                          <a:solidFill>
                            <a:schemeClr val="tx1"/>
                          </a:solidFill>
                          <a:effectLst/>
                        </a:rPr>
                        <a:t>n</a:t>
                      </a:r>
                      <a:r>
                        <a:rPr lang="en-US" sz="1400" b="0" spc="5" dirty="0">
                          <a:solidFill>
                            <a:schemeClr val="tx1"/>
                          </a:solidFill>
                          <a:effectLst/>
                        </a:rPr>
                        <a:t>e</a:t>
                      </a:r>
                      <a:r>
                        <a:rPr lang="en-US" sz="1400" b="0" dirty="0">
                          <a:solidFill>
                            <a:schemeClr val="tx1"/>
                          </a:solidFill>
                          <a:effectLst/>
                        </a:rPr>
                        <a:t>d </a:t>
                      </a:r>
                      <a:r>
                        <a:rPr lang="en-US" sz="1400" b="0" spc="5" dirty="0">
                          <a:solidFill>
                            <a:schemeClr val="tx1"/>
                          </a:solidFill>
                          <a:effectLst/>
                        </a:rPr>
                        <a:t>pd</a:t>
                      </a:r>
                      <a:r>
                        <a:rPr lang="en-US" sz="1400" b="0" dirty="0">
                          <a:solidFill>
                            <a:schemeClr val="tx1"/>
                          </a:solidFill>
                          <a:effectLst/>
                        </a:rPr>
                        <a:t>f</a:t>
                      </a:r>
                      <a:r>
                        <a:rPr lang="en-US" sz="1400" b="0" spc="-10" dirty="0">
                          <a:solidFill>
                            <a:schemeClr val="tx1"/>
                          </a:solidFill>
                          <a:effectLst/>
                        </a:rPr>
                        <a:t> </a:t>
                      </a:r>
                      <a:r>
                        <a:rPr lang="en-US" sz="1400" b="0" spc="5" dirty="0">
                          <a:solidFill>
                            <a:schemeClr val="tx1"/>
                          </a:solidFill>
                          <a:effectLst/>
                        </a:rPr>
                        <a:t>i</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t</a:t>
                      </a:r>
                      <a:r>
                        <a:rPr lang="en-US" sz="1400" b="0" dirty="0">
                          <a:solidFill>
                            <a:schemeClr val="tx1"/>
                          </a:solidFill>
                          <a:effectLst/>
                        </a:rPr>
                        <a:t>o </a:t>
                      </a:r>
                      <a:r>
                        <a:rPr lang="en-US" sz="1400" b="0" spc="5" dirty="0">
                          <a:solidFill>
                            <a:schemeClr val="tx1"/>
                          </a:solidFill>
                          <a:effectLst/>
                        </a:rPr>
                        <a:t>b</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sent</a:t>
                      </a:r>
                      <a:r>
                        <a:rPr lang="en-US" sz="1400" b="0" spc="-60" dirty="0">
                          <a:solidFill>
                            <a:schemeClr val="tx1"/>
                          </a:solidFill>
                          <a:effectLst/>
                        </a:rPr>
                        <a:t> </a:t>
                      </a:r>
                      <a:r>
                        <a:rPr lang="en-US" sz="1500" b="0" dirty="0">
                          <a:solidFill>
                            <a:schemeClr val="tx1"/>
                          </a:solidFill>
                          <a:effectLst/>
                        </a:rPr>
                        <a:t>th</a:t>
                      </a:r>
                      <a:r>
                        <a:rPr lang="en-US" sz="1500" b="0" spc="-15" dirty="0">
                          <a:solidFill>
                            <a:schemeClr val="tx1"/>
                          </a:solidFill>
                          <a:effectLst/>
                        </a:rPr>
                        <a:t>r</a:t>
                      </a:r>
                      <a:r>
                        <a:rPr lang="en-US" sz="1500" b="0" spc="5" dirty="0">
                          <a:solidFill>
                            <a:schemeClr val="tx1"/>
                          </a:solidFill>
                          <a:effectLst/>
                        </a:rPr>
                        <a:t>o</a:t>
                      </a:r>
                      <a:r>
                        <a:rPr lang="en-US" sz="1500" b="0" spc="-5" dirty="0">
                          <a:solidFill>
                            <a:schemeClr val="tx1"/>
                          </a:solidFill>
                          <a:effectLst/>
                        </a:rPr>
                        <a:t>ug</a:t>
                      </a:r>
                      <a:r>
                        <a:rPr lang="en-US" sz="1500" b="0" dirty="0">
                          <a:solidFill>
                            <a:schemeClr val="tx1"/>
                          </a:solidFill>
                          <a:effectLst/>
                        </a:rPr>
                        <a:t>h</a:t>
                      </a:r>
                      <a:endParaRPr lang="en-US" sz="1400" b="0" dirty="0">
                        <a:solidFill>
                          <a:schemeClr val="tx1"/>
                        </a:solidFill>
                        <a:effectLst/>
                      </a:endParaRPr>
                    </a:p>
                    <a:p>
                      <a:pPr marL="64770" marR="0">
                        <a:lnSpc>
                          <a:spcPct val="100000"/>
                        </a:lnSpc>
                        <a:spcBef>
                          <a:spcPts val="205"/>
                        </a:spcBef>
                        <a:spcAft>
                          <a:spcPts val="0"/>
                        </a:spcAft>
                      </a:pPr>
                      <a:r>
                        <a:rPr lang="en-US" sz="1500" b="0" spc="5" dirty="0">
                          <a:solidFill>
                            <a:schemeClr val="tx1"/>
                          </a:solidFill>
                          <a:effectLst/>
                        </a:rPr>
                        <a:t>e</a:t>
                      </a:r>
                      <a:r>
                        <a:rPr lang="en-US" sz="1500" b="0" dirty="0">
                          <a:solidFill>
                            <a:schemeClr val="tx1"/>
                          </a:solidFill>
                          <a:effectLst/>
                        </a:rPr>
                        <a:t>-</a:t>
                      </a:r>
                      <a:r>
                        <a:rPr lang="en-US" sz="1500" b="0" spc="5" dirty="0">
                          <a:solidFill>
                            <a:schemeClr val="tx1"/>
                          </a:solidFill>
                          <a:effectLst/>
                        </a:rPr>
                        <a:t>m</a:t>
                      </a:r>
                      <a:r>
                        <a:rPr lang="en-US" sz="1500" b="0" dirty="0">
                          <a:solidFill>
                            <a:schemeClr val="tx1"/>
                          </a:solidFill>
                          <a:effectLst/>
                        </a:rPr>
                        <a:t>ail</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graphicFrame>
        <p:nvGraphicFramePr>
          <p:cNvPr id="3" name="Table 2"/>
          <p:cNvGraphicFramePr>
            <a:graphicFrameLocks noGrp="1"/>
          </p:cNvGraphicFramePr>
          <p:nvPr/>
        </p:nvGraphicFramePr>
        <p:xfrm>
          <a:off x="228600" y="3731623"/>
          <a:ext cx="8763000" cy="2973977"/>
        </p:xfrm>
        <a:graphic>
          <a:graphicData uri="http://schemas.openxmlformats.org/drawingml/2006/table">
            <a:tbl>
              <a:tblPr firstRow="1" firstCol="1" lastRow="1" lastCol="1" bandRow="1" bandCol="1">
                <a:tableStyleId>{5C22544A-7EE6-4342-B048-85BDC9FD1C3A}</a:tableStyleId>
              </a:tblPr>
              <a:tblGrid>
                <a:gridCol w="418492">
                  <a:extLst>
                    <a:ext uri="{9D8B030D-6E8A-4147-A177-3AD203B41FA5}">
                      <a16:colId xmlns:a16="http://schemas.microsoft.com/office/drawing/2014/main" xmlns="" val="20000"/>
                    </a:ext>
                  </a:extLst>
                </a:gridCol>
                <a:gridCol w="2781908">
                  <a:extLst>
                    <a:ext uri="{9D8B030D-6E8A-4147-A177-3AD203B41FA5}">
                      <a16:colId xmlns:a16="http://schemas.microsoft.com/office/drawing/2014/main" xmlns="" val="20001"/>
                    </a:ext>
                  </a:extLst>
                </a:gridCol>
                <a:gridCol w="5334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143000">
                  <a:extLst>
                    <a:ext uri="{9D8B030D-6E8A-4147-A177-3AD203B41FA5}">
                      <a16:colId xmlns:a16="http://schemas.microsoft.com/office/drawing/2014/main" xmlns="" val="20004"/>
                    </a:ext>
                  </a:extLst>
                </a:gridCol>
                <a:gridCol w="2286000">
                  <a:extLst>
                    <a:ext uri="{9D8B030D-6E8A-4147-A177-3AD203B41FA5}">
                      <a16:colId xmlns:a16="http://schemas.microsoft.com/office/drawing/2014/main" xmlns="" val="20005"/>
                    </a:ext>
                  </a:extLst>
                </a:gridCol>
              </a:tblGrid>
              <a:tr h="1637574">
                <a:tc>
                  <a:txBody>
                    <a:bodyPr/>
                    <a:lstStyle/>
                    <a:p>
                      <a:pPr marL="0" marR="0">
                        <a:lnSpc>
                          <a:spcPct val="100000"/>
                        </a:lnSpc>
                        <a:spcBef>
                          <a:spcPts val="0"/>
                        </a:spcBef>
                        <a:spcAft>
                          <a:spcPts val="0"/>
                        </a:spcAft>
                      </a:pPr>
                      <a:r>
                        <a:rPr lang="en-US" sz="1800" b="0" dirty="0">
                          <a:solidFill>
                            <a:schemeClr val="tx1"/>
                          </a:solidFill>
                          <a:effectLst/>
                        </a:rPr>
                        <a:t> </a:t>
                      </a:r>
                    </a:p>
                    <a:p>
                      <a:pPr marL="0" marR="0">
                        <a:lnSpc>
                          <a:spcPct val="100000"/>
                        </a:lnSpc>
                        <a:spcBef>
                          <a:spcPts val="0"/>
                        </a:spcBef>
                        <a:spcAft>
                          <a:spcPts val="0"/>
                        </a:spcAft>
                      </a:pPr>
                      <a:r>
                        <a:rPr lang="en-US" sz="1800" b="0" dirty="0">
                          <a:solidFill>
                            <a:schemeClr val="tx1"/>
                          </a:solidFill>
                          <a:effectLst/>
                        </a:rPr>
                        <a:t> </a:t>
                      </a:r>
                    </a:p>
                    <a:p>
                      <a:pPr marL="0" marR="0">
                        <a:lnSpc>
                          <a:spcPct val="100000"/>
                        </a:lnSpc>
                        <a:spcBef>
                          <a:spcPts val="30"/>
                        </a:spcBef>
                        <a:spcAft>
                          <a:spcPts val="0"/>
                        </a:spcAft>
                      </a:pPr>
                      <a:r>
                        <a:rPr lang="en-US" sz="2100" b="0" dirty="0">
                          <a:solidFill>
                            <a:schemeClr val="tx1"/>
                          </a:solidFill>
                          <a:effectLst/>
                        </a:rPr>
                        <a:t> </a:t>
                      </a:r>
                      <a:endParaRPr lang="en-US" sz="1800" b="0" dirty="0">
                        <a:solidFill>
                          <a:schemeClr val="tx1"/>
                        </a:solidFill>
                        <a:effectLst/>
                      </a:endParaRPr>
                    </a:p>
                    <a:p>
                      <a:pPr marL="95250" marR="95885" algn="ctr">
                        <a:lnSpc>
                          <a:spcPct val="100000"/>
                        </a:lnSpc>
                        <a:spcBef>
                          <a:spcPts val="0"/>
                        </a:spcBef>
                        <a:spcAft>
                          <a:spcPts val="0"/>
                        </a:spcAft>
                      </a:pPr>
                      <a:r>
                        <a:rPr lang="en-US" sz="1800" b="0" spc="5" dirty="0">
                          <a:solidFill>
                            <a:schemeClr val="tx1"/>
                          </a:solidFill>
                          <a:effectLst/>
                        </a:rPr>
                        <a:t>4.</a:t>
                      </a:r>
                      <a:endParaRPr lang="en-US" sz="18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400" b="0" dirty="0">
                          <a:solidFill>
                            <a:srgbClr val="C00000"/>
                          </a:solidFill>
                          <a:effectLst/>
                        </a:rPr>
                        <a:t>Ta</a:t>
                      </a:r>
                      <a:r>
                        <a:rPr lang="en-US" sz="1400" b="0" spc="-5" dirty="0">
                          <a:solidFill>
                            <a:srgbClr val="C00000"/>
                          </a:solidFill>
                          <a:effectLst/>
                        </a:rPr>
                        <a:t>bu</a:t>
                      </a:r>
                      <a:r>
                        <a:rPr lang="en-US" sz="1400" b="0" spc="5" dirty="0">
                          <a:solidFill>
                            <a:srgbClr val="C00000"/>
                          </a:solidFill>
                          <a:effectLst/>
                        </a:rPr>
                        <a:t>l</a:t>
                      </a:r>
                      <a:r>
                        <a:rPr lang="en-US" sz="1400" b="0" dirty="0">
                          <a:solidFill>
                            <a:srgbClr val="C00000"/>
                          </a:solidFill>
                          <a:effectLst/>
                        </a:rPr>
                        <a:t>a</a:t>
                      </a:r>
                      <a:r>
                        <a:rPr lang="en-US" sz="1400" b="0" spc="-5" dirty="0">
                          <a:solidFill>
                            <a:srgbClr val="C00000"/>
                          </a:solidFill>
                          <a:effectLst/>
                        </a:rPr>
                        <a:t>t</a:t>
                      </a:r>
                      <a:r>
                        <a:rPr lang="en-US" sz="1400" b="0" spc="5" dirty="0">
                          <a:solidFill>
                            <a:srgbClr val="C00000"/>
                          </a:solidFill>
                          <a:effectLst/>
                        </a:rPr>
                        <a:t>in</a:t>
                      </a:r>
                      <a:r>
                        <a:rPr lang="en-US" sz="1400" b="0" dirty="0">
                          <a:solidFill>
                            <a:srgbClr val="C00000"/>
                          </a:solidFill>
                          <a:effectLst/>
                        </a:rPr>
                        <a:t>g T</a:t>
                      </a:r>
                      <a:r>
                        <a:rPr lang="en-US" sz="1400" b="0" spc="-5" dirty="0">
                          <a:solidFill>
                            <a:srgbClr val="C00000"/>
                          </a:solidFill>
                          <a:effectLst/>
                        </a:rPr>
                        <a:t>r</a:t>
                      </a:r>
                      <a:r>
                        <a:rPr lang="en-US" sz="1400" b="0" dirty="0">
                          <a:solidFill>
                            <a:srgbClr val="C00000"/>
                          </a:solidFill>
                          <a:effectLst/>
                        </a:rPr>
                        <a:t>en</a:t>
                      </a:r>
                      <a:r>
                        <a:rPr lang="en-US" sz="1400" b="0" spc="-10" dirty="0">
                          <a:solidFill>
                            <a:srgbClr val="C00000"/>
                          </a:solidFill>
                          <a:effectLst/>
                        </a:rPr>
                        <a:t>d</a:t>
                      </a:r>
                      <a:r>
                        <a:rPr lang="en-US" sz="1400" b="0" dirty="0">
                          <a:solidFill>
                            <a:srgbClr val="C00000"/>
                          </a:solidFill>
                          <a:effectLst/>
                        </a:rPr>
                        <a:t>s</a:t>
                      </a:r>
                      <a:r>
                        <a:rPr lang="en-US" sz="1400" b="0" spc="10" dirty="0">
                          <a:solidFill>
                            <a:srgbClr val="C00000"/>
                          </a:solidFill>
                          <a:effectLst/>
                        </a:rPr>
                        <a:t> </a:t>
                      </a:r>
                      <a:r>
                        <a:rPr lang="en-US" sz="1400" b="0" dirty="0">
                          <a:solidFill>
                            <a:srgbClr val="C00000"/>
                          </a:solidFill>
                          <a:effectLst/>
                        </a:rPr>
                        <a:t>/</a:t>
                      </a:r>
                      <a:r>
                        <a:rPr lang="en-US" sz="1400" b="0" spc="5" dirty="0">
                          <a:solidFill>
                            <a:srgbClr val="C00000"/>
                          </a:solidFill>
                          <a:effectLst/>
                        </a:rPr>
                        <a:t> R</a:t>
                      </a:r>
                      <a:r>
                        <a:rPr lang="en-US" sz="1400" b="0" dirty="0">
                          <a:solidFill>
                            <a:srgbClr val="C00000"/>
                          </a:solidFill>
                          <a:effectLst/>
                        </a:rPr>
                        <a:t>e</a:t>
                      </a:r>
                      <a:r>
                        <a:rPr lang="en-US" sz="1400" b="0" spc="-5" dirty="0">
                          <a:solidFill>
                            <a:srgbClr val="C00000"/>
                          </a:solidFill>
                          <a:effectLst/>
                        </a:rPr>
                        <a:t>su</a:t>
                      </a:r>
                      <a:r>
                        <a:rPr lang="en-US" sz="1400" b="0" spc="5" dirty="0">
                          <a:solidFill>
                            <a:srgbClr val="C00000"/>
                          </a:solidFill>
                          <a:effectLst/>
                        </a:rPr>
                        <a:t>l</a:t>
                      </a:r>
                      <a:r>
                        <a:rPr lang="en-US" sz="1400" b="0" dirty="0">
                          <a:solidFill>
                            <a:srgbClr val="C00000"/>
                          </a:solidFill>
                          <a:effectLst/>
                        </a:rPr>
                        <a:t>t</a:t>
                      </a:r>
                    </a:p>
                    <a:p>
                      <a:pPr marL="64770" marR="0">
                        <a:lnSpc>
                          <a:spcPct val="100000"/>
                        </a:lnSpc>
                        <a:spcBef>
                          <a:spcPts val="165"/>
                        </a:spcBef>
                        <a:spcAft>
                          <a:spcPts val="0"/>
                        </a:spcAft>
                      </a:pPr>
                      <a:r>
                        <a:rPr lang="en-US" sz="1400" b="0" dirty="0">
                          <a:solidFill>
                            <a:schemeClr val="tx1"/>
                          </a:solidFill>
                          <a:effectLst/>
                        </a:rPr>
                        <a:t>(</a:t>
                      </a:r>
                      <a:r>
                        <a:rPr lang="en-US" sz="1400" b="0" spc="-5" dirty="0">
                          <a:solidFill>
                            <a:schemeClr val="tx1"/>
                          </a:solidFill>
                          <a:effectLst/>
                        </a:rPr>
                        <a:t>A</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pe</a:t>
                      </a:r>
                      <a:r>
                        <a:rPr lang="en-US" sz="1400" b="0" dirty="0">
                          <a:solidFill>
                            <a:schemeClr val="tx1"/>
                          </a:solidFill>
                          <a:effectLst/>
                        </a:rPr>
                        <a:t>r A</a:t>
                      </a:r>
                      <a:r>
                        <a:rPr lang="en-US" sz="1400" b="0" spc="5" dirty="0">
                          <a:solidFill>
                            <a:schemeClr val="tx1"/>
                          </a:solidFill>
                          <a:effectLst/>
                        </a:rPr>
                        <a:t>n</a:t>
                      </a:r>
                      <a:r>
                        <a:rPr lang="en-US" sz="1400" b="0" spc="-5" dirty="0">
                          <a:solidFill>
                            <a:schemeClr val="tx1"/>
                          </a:solidFill>
                          <a:effectLst/>
                        </a:rPr>
                        <a:t>n</a:t>
                      </a:r>
                      <a:r>
                        <a:rPr lang="en-US" sz="1400" b="0" dirty="0">
                          <a:solidFill>
                            <a:schemeClr val="tx1"/>
                          </a:solidFill>
                          <a:effectLst/>
                        </a:rPr>
                        <a:t>ex</a:t>
                      </a:r>
                      <a:r>
                        <a:rPr lang="en-US" sz="1400" b="0" spc="-5" dirty="0">
                          <a:solidFill>
                            <a:schemeClr val="tx1"/>
                          </a:solidFill>
                          <a:effectLst/>
                        </a:rPr>
                        <a:t>ur</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 I,</a:t>
                      </a:r>
                    </a:p>
                    <a:p>
                      <a:pPr marL="64770" marR="0">
                        <a:lnSpc>
                          <a:spcPct val="100000"/>
                        </a:lnSpc>
                        <a:spcBef>
                          <a:spcPts val="165"/>
                        </a:spcBef>
                        <a:spcAft>
                          <a:spcPts val="0"/>
                        </a:spcAft>
                      </a:pPr>
                      <a:r>
                        <a:rPr lang="en-US" sz="1400" b="0" spc="-5" dirty="0">
                          <a:solidFill>
                            <a:schemeClr val="tx1"/>
                          </a:solidFill>
                          <a:effectLst/>
                        </a:rPr>
                        <a:t>C</a:t>
                      </a:r>
                      <a:r>
                        <a:rPr lang="en-US" sz="1400" b="0" spc="5" dirty="0">
                          <a:solidFill>
                            <a:schemeClr val="tx1"/>
                          </a:solidFill>
                          <a:effectLst/>
                        </a:rPr>
                        <a:t>o</a:t>
                      </a:r>
                      <a:r>
                        <a:rPr lang="en-US" sz="1400" b="0" dirty="0">
                          <a:solidFill>
                            <a:schemeClr val="tx1"/>
                          </a:solidFill>
                          <a:effectLst/>
                        </a:rPr>
                        <a:t>mm</a:t>
                      </a:r>
                      <a:r>
                        <a:rPr lang="en-US" sz="1400" b="0" spc="5" dirty="0">
                          <a:solidFill>
                            <a:schemeClr val="tx1"/>
                          </a:solidFill>
                          <a:effectLst/>
                        </a:rPr>
                        <a:t>i</a:t>
                      </a:r>
                      <a:r>
                        <a:rPr lang="en-US" sz="1400" b="0" dirty="0">
                          <a:solidFill>
                            <a:schemeClr val="tx1"/>
                          </a:solidFill>
                          <a:effectLst/>
                        </a:rPr>
                        <a:t>ss</a:t>
                      </a:r>
                      <a:r>
                        <a:rPr lang="en-US" sz="1400" b="0" spc="5" dirty="0">
                          <a:solidFill>
                            <a:schemeClr val="tx1"/>
                          </a:solidFill>
                          <a:effectLst/>
                        </a:rPr>
                        <a:t>io</a:t>
                      </a:r>
                      <a:r>
                        <a:rPr lang="en-US" sz="1400" b="0" spc="-5" dirty="0">
                          <a:solidFill>
                            <a:schemeClr val="tx1"/>
                          </a:solidFill>
                          <a:effectLst/>
                        </a:rPr>
                        <a:t>n</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le</a:t>
                      </a:r>
                      <a:r>
                        <a:rPr lang="en-US" sz="1400" b="0" spc="-5" dirty="0">
                          <a:solidFill>
                            <a:schemeClr val="tx1"/>
                          </a:solidFill>
                          <a:effectLst/>
                        </a:rPr>
                        <a:t>t</a:t>
                      </a:r>
                      <a:r>
                        <a:rPr lang="en-US" sz="1400" b="0" spc="5" dirty="0">
                          <a:solidFill>
                            <a:schemeClr val="tx1"/>
                          </a:solidFill>
                          <a:effectLst/>
                        </a:rPr>
                        <a:t>te</a:t>
                      </a:r>
                      <a:r>
                        <a:rPr lang="en-US" sz="1400" b="0" dirty="0">
                          <a:solidFill>
                            <a:schemeClr val="tx1"/>
                          </a:solidFill>
                          <a:effectLst/>
                        </a:rPr>
                        <a:t>r</a:t>
                      </a:r>
                      <a:r>
                        <a:rPr lang="en-US" sz="1400" b="0" spc="-5" dirty="0">
                          <a:solidFill>
                            <a:schemeClr val="tx1"/>
                          </a:solidFill>
                          <a:effectLst/>
                        </a:rPr>
                        <a:t> n</a:t>
                      </a:r>
                      <a:r>
                        <a:rPr lang="en-US" sz="1400" b="0" spc="5" dirty="0">
                          <a:solidFill>
                            <a:schemeClr val="tx1"/>
                          </a:solidFill>
                          <a:effectLst/>
                        </a:rPr>
                        <a:t>o</a:t>
                      </a:r>
                      <a:r>
                        <a:rPr lang="en-US" sz="1400" b="0" dirty="0">
                          <a:solidFill>
                            <a:schemeClr val="tx1"/>
                          </a:solidFill>
                          <a:effectLst/>
                        </a:rPr>
                        <a:t>.</a:t>
                      </a:r>
                    </a:p>
                    <a:p>
                      <a:pPr marL="64770" marR="0">
                        <a:lnSpc>
                          <a:spcPct val="100000"/>
                        </a:lnSpc>
                        <a:spcBef>
                          <a:spcPts val="165"/>
                        </a:spcBef>
                        <a:spcAft>
                          <a:spcPts val="0"/>
                        </a:spcAft>
                      </a:pPr>
                      <a:r>
                        <a:rPr lang="en-US" sz="1400" b="0" spc="5" dirty="0">
                          <a:solidFill>
                            <a:schemeClr val="tx1"/>
                          </a:solidFill>
                          <a:effectLst/>
                        </a:rPr>
                        <a:t>47</a:t>
                      </a:r>
                      <a:r>
                        <a:rPr lang="en-US" sz="1400" b="0" dirty="0">
                          <a:solidFill>
                            <a:schemeClr val="tx1"/>
                          </a:solidFill>
                          <a:effectLst/>
                        </a:rPr>
                        <a:t>0 /</a:t>
                      </a:r>
                      <a:r>
                        <a:rPr lang="en-US" sz="1400" b="0" spc="-5" dirty="0">
                          <a:solidFill>
                            <a:schemeClr val="tx1"/>
                          </a:solidFill>
                          <a:effectLst/>
                        </a:rPr>
                        <a:t> I</a:t>
                      </a:r>
                      <a:r>
                        <a:rPr lang="en-US" sz="1400" b="0" dirty="0">
                          <a:solidFill>
                            <a:schemeClr val="tx1"/>
                          </a:solidFill>
                          <a:effectLst/>
                        </a:rPr>
                        <a:t>N</a:t>
                      </a:r>
                      <a:r>
                        <a:rPr lang="en-US" sz="1400" b="0" spc="-5" dirty="0">
                          <a:solidFill>
                            <a:schemeClr val="tx1"/>
                          </a:solidFill>
                          <a:effectLst/>
                        </a:rPr>
                        <a:t>S</a:t>
                      </a:r>
                      <a:r>
                        <a:rPr lang="en-US" sz="1400" b="0" dirty="0">
                          <a:solidFill>
                            <a:schemeClr val="tx1"/>
                          </a:solidFill>
                          <a:effectLst/>
                        </a:rPr>
                        <a:t>T</a:t>
                      </a:r>
                      <a:r>
                        <a:rPr lang="en-US" sz="1400" b="0" spc="-5" dirty="0">
                          <a:solidFill>
                            <a:schemeClr val="tx1"/>
                          </a:solidFill>
                          <a:effectLst/>
                        </a:rPr>
                        <a:t> </a:t>
                      </a:r>
                      <a:r>
                        <a:rPr lang="en-US" sz="1400" b="0" dirty="0">
                          <a:solidFill>
                            <a:schemeClr val="tx1"/>
                          </a:solidFill>
                          <a:effectLst/>
                        </a:rPr>
                        <a:t>/</a:t>
                      </a:r>
                      <a:r>
                        <a:rPr lang="en-US" sz="1400" b="0" spc="5" dirty="0">
                          <a:solidFill>
                            <a:schemeClr val="tx1"/>
                          </a:solidFill>
                          <a:effectLst/>
                        </a:rPr>
                        <a:t> 201</a:t>
                      </a:r>
                      <a:r>
                        <a:rPr lang="en-US" sz="1400" b="0" dirty="0">
                          <a:solidFill>
                            <a:schemeClr val="tx1"/>
                          </a:solidFill>
                          <a:effectLst/>
                        </a:rPr>
                        <a:t>4</a:t>
                      </a:r>
                      <a:r>
                        <a:rPr lang="en-US" sz="1400" b="0" spc="5" dirty="0">
                          <a:solidFill>
                            <a:schemeClr val="tx1"/>
                          </a:solidFill>
                          <a:effectLst/>
                        </a:rPr>
                        <a:t> </a:t>
                      </a:r>
                      <a:r>
                        <a:rPr lang="en-US" sz="1400" b="0" dirty="0">
                          <a:solidFill>
                            <a:schemeClr val="tx1"/>
                          </a:solidFill>
                          <a:effectLst/>
                        </a:rPr>
                        <a:t>– </a:t>
                      </a:r>
                      <a:r>
                        <a:rPr lang="en-US" sz="1400" b="0" spc="-5" dirty="0">
                          <a:solidFill>
                            <a:schemeClr val="tx1"/>
                          </a:solidFill>
                          <a:effectLst/>
                        </a:rPr>
                        <a:t>E</a:t>
                      </a:r>
                      <a:r>
                        <a:rPr lang="en-US" sz="1400" b="0" dirty="0">
                          <a:solidFill>
                            <a:schemeClr val="tx1"/>
                          </a:solidFill>
                          <a:effectLst/>
                        </a:rPr>
                        <a:t>PS</a:t>
                      </a:r>
                      <a:r>
                        <a:rPr lang="en-US" sz="1400" b="0" spc="-10" dirty="0">
                          <a:solidFill>
                            <a:schemeClr val="tx1"/>
                          </a:solidFill>
                          <a:effectLst/>
                        </a:rPr>
                        <a:t> </a:t>
                      </a:r>
                      <a:r>
                        <a:rPr lang="en-US" sz="1400" b="0" spc="15" dirty="0">
                          <a:solidFill>
                            <a:schemeClr val="tx1"/>
                          </a:solidFill>
                          <a:effectLst/>
                        </a:rPr>
                        <a:t>d</a:t>
                      </a:r>
                      <a:r>
                        <a:rPr lang="en-US" sz="1400" b="0" dirty="0">
                          <a:solidFill>
                            <a:schemeClr val="tx1"/>
                          </a:solidFill>
                          <a:effectLst/>
                        </a:rPr>
                        <a:t>a</a:t>
                      </a:r>
                      <a:r>
                        <a:rPr lang="en-US" sz="1400" b="0" spc="5" dirty="0">
                          <a:solidFill>
                            <a:schemeClr val="tx1"/>
                          </a:solidFill>
                          <a:effectLst/>
                        </a:rPr>
                        <a:t>te</a:t>
                      </a:r>
                      <a:r>
                        <a:rPr lang="en-US" sz="1400" b="0" dirty="0">
                          <a:solidFill>
                            <a:schemeClr val="tx1"/>
                          </a:solidFill>
                          <a:effectLst/>
                        </a:rPr>
                        <a:t>d</a:t>
                      </a:r>
                    </a:p>
                    <a:p>
                      <a:pPr marL="64770" marR="0">
                        <a:lnSpc>
                          <a:spcPct val="100000"/>
                        </a:lnSpc>
                        <a:spcBef>
                          <a:spcPts val="155"/>
                        </a:spcBef>
                        <a:spcAft>
                          <a:spcPts val="0"/>
                        </a:spcAft>
                      </a:pPr>
                      <a:r>
                        <a:rPr lang="en-US" sz="1400" b="0" spc="5" dirty="0">
                          <a:solidFill>
                            <a:schemeClr val="tx1"/>
                          </a:solidFill>
                          <a:effectLst/>
                        </a:rPr>
                        <a:t>30</a:t>
                      </a:r>
                      <a:r>
                        <a:rPr lang="en-US" sz="1400" b="0" spc="-5" dirty="0">
                          <a:solidFill>
                            <a:schemeClr val="tx1"/>
                          </a:solidFill>
                          <a:effectLst/>
                        </a:rPr>
                        <a:t>.</a:t>
                      </a:r>
                      <a:r>
                        <a:rPr lang="en-US" sz="1400" b="0" spc="5" dirty="0">
                          <a:solidFill>
                            <a:schemeClr val="tx1"/>
                          </a:solidFill>
                          <a:effectLst/>
                        </a:rPr>
                        <a:t>04</a:t>
                      </a:r>
                      <a:r>
                        <a:rPr lang="en-US" sz="1400" b="0" spc="-5" dirty="0">
                          <a:solidFill>
                            <a:schemeClr val="tx1"/>
                          </a:solidFill>
                          <a:effectLst/>
                        </a:rPr>
                        <a:t>.</a:t>
                      </a:r>
                      <a:r>
                        <a:rPr lang="en-US" sz="1400" b="0" spc="5" dirty="0">
                          <a:solidFill>
                            <a:schemeClr val="tx1"/>
                          </a:solidFill>
                          <a:effectLst/>
                        </a:rPr>
                        <a:t>2</a:t>
                      </a:r>
                      <a:r>
                        <a:rPr lang="en-US" sz="1400" b="0" spc="-10" dirty="0">
                          <a:solidFill>
                            <a:schemeClr val="tx1"/>
                          </a:solidFill>
                          <a:effectLst/>
                        </a:rPr>
                        <a:t>0</a:t>
                      </a:r>
                      <a:r>
                        <a:rPr lang="en-US" sz="1400" b="0" spc="5" dirty="0">
                          <a:solidFill>
                            <a:schemeClr val="tx1"/>
                          </a:solidFill>
                          <a:effectLst/>
                        </a:rPr>
                        <a:t>14</a:t>
                      </a:r>
                      <a:r>
                        <a:rPr lang="en-US" sz="1400" b="0" dirty="0">
                          <a:solidFill>
                            <a:schemeClr val="tx1"/>
                          </a:solidFill>
                          <a:effectLst/>
                        </a:rPr>
                        <a:t>)</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0" marR="0">
                        <a:lnSpc>
                          <a:spcPct val="100000"/>
                        </a:lnSpc>
                        <a:spcBef>
                          <a:spcPts val="0"/>
                        </a:spcBef>
                        <a:spcAft>
                          <a:spcPts val="0"/>
                        </a:spcAft>
                      </a:pPr>
                      <a:r>
                        <a:rPr lang="en-US" sz="1400" b="0" dirty="0">
                          <a:solidFill>
                            <a:schemeClr val="tx1"/>
                          </a:solidFill>
                          <a:effectLst/>
                        </a:rPr>
                        <a:t> </a:t>
                      </a:r>
                    </a:p>
                    <a:p>
                      <a:pPr marL="0" marR="0">
                        <a:lnSpc>
                          <a:spcPct val="100000"/>
                        </a:lnSpc>
                        <a:spcBef>
                          <a:spcPts val="35"/>
                        </a:spcBef>
                        <a:spcAft>
                          <a:spcPts val="0"/>
                        </a:spcAft>
                      </a:pPr>
                      <a:r>
                        <a:rPr lang="en-US" sz="1400" b="0" dirty="0">
                          <a:solidFill>
                            <a:schemeClr val="tx1"/>
                          </a:solidFill>
                          <a:effectLst/>
                        </a:rPr>
                        <a:t> </a:t>
                      </a:r>
                    </a:p>
                    <a:p>
                      <a:pPr marL="124460" marR="0">
                        <a:lnSpc>
                          <a:spcPct val="100000"/>
                        </a:lnSpc>
                        <a:spcBef>
                          <a:spcPts val="0"/>
                        </a:spcBef>
                        <a:spcAft>
                          <a:spcPts val="0"/>
                        </a:spcAft>
                      </a:pPr>
                      <a:r>
                        <a:rPr lang="en-US" sz="1400" b="0" dirty="0">
                          <a:solidFill>
                            <a:schemeClr val="tx1"/>
                          </a:solidFill>
                          <a:effectLst/>
                        </a:rPr>
                        <a:t>R</a:t>
                      </a:r>
                      <a:r>
                        <a:rPr lang="en-US" sz="1400" b="0" spc="-5" dirty="0">
                          <a:solidFill>
                            <a:schemeClr val="tx1"/>
                          </a:solidFill>
                          <a:effectLst/>
                        </a:rPr>
                        <a:t>.</a:t>
                      </a:r>
                      <a:r>
                        <a:rPr lang="en-US" sz="1400" b="0" dirty="0">
                          <a:solidFill>
                            <a:schemeClr val="tx1"/>
                          </a:solidFill>
                          <a:effectLst/>
                        </a:rPr>
                        <a:t>O.</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5"/>
                        </a:spcBef>
                        <a:spcAft>
                          <a:spcPts val="0"/>
                        </a:spcAft>
                      </a:pPr>
                      <a:r>
                        <a:rPr lang="en-US" sz="1400" b="0" dirty="0">
                          <a:solidFill>
                            <a:schemeClr val="tx1"/>
                          </a:solidFill>
                          <a:effectLst/>
                        </a:rPr>
                        <a:t> </a:t>
                      </a:r>
                    </a:p>
                    <a:p>
                      <a:pPr marL="0" marR="0">
                        <a:lnSpc>
                          <a:spcPct val="100000"/>
                        </a:lnSpc>
                        <a:spcBef>
                          <a:spcPts val="0"/>
                        </a:spcBef>
                        <a:spcAft>
                          <a:spcPts val="0"/>
                        </a:spcAft>
                      </a:pPr>
                      <a:r>
                        <a:rPr lang="en-US" sz="1400" b="0" dirty="0">
                          <a:solidFill>
                            <a:schemeClr val="tx1"/>
                          </a:solidFill>
                          <a:effectLst/>
                        </a:rPr>
                        <a:t> </a:t>
                      </a:r>
                    </a:p>
                    <a:p>
                      <a:pPr marL="71120" marR="74295" algn="ctr">
                        <a:lnSpc>
                          <a:spcPct val="100000"/>
                        </a:lnSpc>
                        <a:spcBef>
                          <a:spcPts val="0"/>
                        </a:spcBef>
                        <a:spcAft>
                          <a:spcPts val="0"/>
                        </a:spcAft>
                      </a:pPr>
                      <a:r>
                        <a:rPr lang="en-US" sz="1400" b="0" spc="5" dirty="0">
                          <a:solidFill>
                            <a:schemeClr val="tx1"/>
                          </a:solidFill>
                          <a:effectLst/>
                        </a:rPr>
                        <a:t>On C-day</a:t>
                      </a:r>
                      <a:r>
                        <a:rPr lang="en-US" sz="1400" b="0" dirty="0">
                          <a:solidFill>
                            <a:schemeClr val="tx1"/>
                          </a:solidFill>
                          <a:effectLst/>
                        </a:rPr>
                        <a:t> Fr</a:t>
                      </a:r>
                      <a:r>
                        <a:rPr lang="en-US" sz="1400" b="0" spc="5" dirty="0">
                          <a:solidFill>
                            <a:schemeClr val="tx1"/>
                          </a:solidFill>
                          <a:effectLst/>
                        </a:rPr>
                        <a:t>o</a:t>
                      </a:r>
                      <a:r>
                        <a:rPr lang="en-US" sz="1400" b="0" dirty="0">
                          <a:solidFill>
                            <a:schemeClr val="tx1"/>
                          </a:solidFill>
                          <a:effectLst/>
                        </a:rPr>
                        <a:t>m</a:t>
                      </a:r>
                    </a:p>
                    <a:p>
                      <a:pPr marL="69850" marR="74295" algn="ctr">
                        <a:lnSpc>
                          <a:spcPct val="100000"/>
                        </a:lnSpc>
                        <a:spcBef>
                          <a:spcPts val="165"/>
                        </a:spcBef>
                        <a:spcAft>
                          <a:spcPts val="0"/>
                        </a:spcAft>
                      </a:pPr>
                      <a:r>
                        <a:rPr lang="en-US" sz="1400" b="0" spc="5" dirty="0">
                          <a:solidFill>
                            <a:schemeClr val="tx1"/>
                          </a:solidFill>
                          <a:effectLst/>
                        </a:rPr>
                        <a:t>09</a:t>
                      </a:r>
                      <a:r>
                        <a:rPr lang="en-US" sz="1400" b="0" spc="-5" dirty="0">
                          <a:solidFill>
                            <a:schemeClr val="tx1"/>
                          </a:solidFill>
                          <a:effectLst/>
                        </a:rPr>
                        <a:t>.</a:t>
                      </a:r>
                      <a:r>
                        <a:rPr lang="en-US" sz="1400" b="0" spc="5" dirty="0">
                          <a:solidFill>
                            <a:schemeClr val="tx1"/>
                          </a:solidFill>
                          <a:effectLst/>
                        </a:rPr>
                        <a:t>0</a:t>
                      </a:r>
                      <a:r>
                        <a:rPr lang="en-US" sz="1400" b="0" dirty="0">
                          <a:solidFill>
                            <a:schemeClr val="tx1"/>
                          </a:solidFill>
                          <a:effectLst/>
                        </a:rPr>
                        <a:t>0 </a:t>
                      </a:r>
                      <a:r>
                        <a:rPr lang="en-US" sz="1400" b="0" spc="-5" dirty="0">
                          <a:solidFill>
                            <a:schemeClr val="tx1"/>
                          </a:solidFill>
                          <a:effectLst/>
                        </a:rPr>
                        <a:t>A.</a:t>
                      </a:r>
                      <a:r>
                        <a:rPr lang="en-US" sz="1400" b="0" dirty="0">
                          <a:solidFill>
                            <a:schemeClr val="tx1"/>
                          </a:solidFill>
                          <a:effectLst/>
                        </a:rPr>
                        <a:t>M.</a:t>
                      </a:r>
                      <a:r>
                        <a:rPr lang="en-US" sz="1400" b="0" spc="-5" dirty="0">
                          <a:solidFill>
                            <a:schemeClr val="tx1"/>
                          </a:solidFill>
                          <a:effectLst/>
                        </a:rPr>
                        <a:t> </a:t>
                      </a:r>
                      <a:r>
                        <a:rPr lang="en-US" sz="1400" b="0" dirty="0">
                          <a:solidFill>
                            <a:schemeClr val="tx1"/>
                          </a:solidFill>
                          <a:effectLst/>
                        </a:rPr>
                        <a:t>(Ro</a:t>
                      </a:r>
                      <a:r>
                        <a:rPr lang="en-US" sz="1400" b="0" spc="-5" dirty="0">
                          <a:solidFill>
                            <a:schemeClr val="tx1"/>
                          </a:solidFill>
                          <a:effectLst/>
                        </a:rPr>
                        <a:t>un</a:t>
                      </a:r>
                      <a:r>
                        <a:rPr lang="en-US" sz="1400" b="0" spc="10" dirty="0">
                          <a:solidFill>
                            <a:schemeClr val="tx1"/>
                          </a:solidFill>
                          <a:effectLst/>
                        </a:rPr>
                        <a:t>d</a:t>
                      </a:r>
                      <a:r>
                        <a:rPr lang="en-US" sz="1400" b="0" dirty="0">
                          <a:solidFill>
                            <a:schemeClr val="tx1"/>
                          </a:solidFill>
                          <a:effectLst/>
                        </a:rPr>
                        <a:t>- </a:t>
                      </a:r>
                      <a:r>
                        <a:rPr lang="en-US" sz="1400" b="0" spc="-5" dirty="0">
                          <a:solidFill>
                            <a:schemeClr val="tx1"/>
                          </a:solidFill>
                          <a:effectLst/>
                        </a:rPr>
                        <a:t>w</a:t>
                      </a:r>
                      <a:r>
                        <a:rPr lang="en-US" sz="1400" b="0" spc="5" dirty="0">
                          <a:solidFill>
                            <a:schemeClr val="tx1"/>
                          </a:solidFill>
                          <a:effectLst/>
                        </a:rPr>
                        <a:t>i</a:t>
                      </a:r>
                      <a:r>
                        <a:rPr lang="en-US" sz="1400" b="0" dirty="0">
                          <a:solidFill>
                            <a:schemeClr val="tx1"/>
                          </a:solidFill>
                          <a:effectLst/>
                        </a:rPr>
                        <a:t>se)</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400" b="0" dirty="0">
                          <a:solidFill>
                            <a:schemeClr val="tx1"/>
                          </a:solidFill>
                          <a:effectLst/>
                        </a:rPr>
                        <a:t> </a:t>
                      </a:r>
                    </a:p>
                    <a:p>
                      <a:pPr marL="0" marR="0">
                        <a:lnSpc>
                          <a:spcPct val="100000"/>
                        </a:lnSpc>
                        <a:spcBef>
                          <a:spcPts val="0"/>
                        </a:spcBef>
                        <a:spcAft>
                          <a:spcPts val="0"/>
                        </a:spcAft>
                      </a:pPr>
                      <a:r>
                        <a:rPr lang="en-US" sz="1400" b="0" dirty="0">
                          <a:solidFill>
                            <a:schemeClr val="tx1"/>
                          </a:solidFill>
                          <a:effectLst/>
                        </a:rPr>
                        <a:t> </a:t>
                      </a:r>
                    </a:p>
                    <a:p>
                      <a:pPr marL="0" marR="0">
                        <a:lnSpc>
                          <a:spcPct val="100000"/>
                        </a:lnSpc>
                        <a:spcBef>
                          <a:spcPts val="0"/>
                        </a:spcBef>
                        <a:spcAft>
                          <a:spcPts val="0"/>
                        </a:spcAft>
                      </a:pPr>
                      <a:r>
                        <a:rPr lang="en-US" sz="1400" b="0" dirty="0">
                          <a:solidFill>
                            <a:schemeClr val="tx1"/>
                          </a:solidFill>
                          <a:effectLst/>
                        </a:rPr>
                        <a:t> </a:t>
                      </a:r>
                    </a:p>
                    <a:p>
                      <a:pPr marL="252095" marR="191770" indent="-41275">
                        <a:lnSpc>
                          <a:spcPct val="100000"/>
                        </a:lnSpc>
                        <a:spcBef>
                          <a:spcPts val="0"/>
                        </a:spcBef>
                        <a:spcAft>
                          <a:spcPts val="0"/>
                        </a:spcAft>
                      </a:pPr>
                      <a:r>
                        <a:rPr lang="en-US" sz="1400" b="0" spc="-5" dirty="0">
                          <a:solidFill>
                            <a:schemeClr val="tx1"/>
                          </a:solidFill>
                          <a:effectLst/>
                        </a:rPr>
                        <a:t>C.E.</a:t>
                      </a:r>
                      <a:r>
                        <a:rPr lang="en-US" sz="1400" b="0" spc="10" dirty="0">
                          <a:solidFill>
                            <a:schemeClr val="tx1"/>
                          </a:solidFill>
                          <a:effectLst/>
                        </a:rPr>
                        <a:t>O</a:t>
                      </a:r>
                      <a:r>
                        <a:rPr lang="en-US" sz="1400" b="0" dirty="0">
                          <a:solidFill>
                            <a:schemeClr val="tx1"/>
                          </a:solidFill>
                          <a:effectLst/>
                        </a:rPr>
                        <a:t>.</a:t>
                      </a:r>
                      <a:r>
                        <a:rPr lang="en-US" sz="1400" b="0" spc="-5" dirty="0">
                          <a:solidFill>
                            <a:schemeClr val="tx1"/>
                          </a:solidFill>
                          <a:effectLst/>
                        </a:rPr>
                        <a:t> </a:t>
                      </a:r>
                      <a:r>
                        <a:rPr lang="en-US" sz="1400" b="0" dirty="0">
                          <a:solidFill>
                            <a:schemeClr val="tx1"/>
                          </a:solidFill>
                          <a:effectLst/>
                        </a:rPr>
                        <a:t>/ D.</a:t>
                      </a:r>
                      <a:r>
                        <a:rPr lang="en-US" sz="1400" b="0" spc="-5" dirty="0">
                          <a:solidFill>
                            <a:schemeClr val="tx1"/>
                          </a:solidFill>
                          <a:effectLst/>
                        </a:rPr>
                        <a:t>E.</a:t>
                      </a:r>
                      <a:r>
                        <a:rPr lang="en-US" sz="1400" b="0" dirty="0">
                          <a:solidFill>
                            <a:schemeClr val="tx1"/>
                          </a:solidFill>
                          <a:effectLst/>
                        </a:rPr>
                        <a:t>O.</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30"/>
                        </a:spcBef>
                        <a:spcAft>
                          <a:spcPts val="0"/>
                        </a:spcAft>
                      </a:pPr>
                      <a:r>
                        <a:rPr lang="en-US" sz="1400" b="0" dirty="0">
                          <a:solidFill>
                            <a:schemeClr val="tx1"/>
                          </a:solidFill>
                          <a:effectLst/>
                        </a:rPr>
                        <a:t> </a:t>
                      </a:r>
                    </a:p>
                    <a:p>
                      <a:pPr marL="0" marR="0">
                        <a:lnSpc>
                          <a:spcPct val="100000"/>
                        </a:lnSpc>
                        <a:spcBef>
                          <a:spcPts val="0"/>
                        </a:spcBef>
                        <a:spcAft>
                          <a:spcPts val="0"/>
                        </a:spcAft>
                      </a:pPr>
                      <a:r>
                        <a:rPr lang="en-US" sz="1400" b="0" dirty="0">
                          <a:solidFill>
                            <a:schemeClr val="tx1"/>
                          </a:solidFill>
                          <a:effectLst/>
                        </a:rPr>
                        <a:t> </a:t>
                      </a:r>
                    </a:p>
                    <a:p>
                      <a:pPr marL="64770" marR="98425">
                        <a:lnSpc>
                          <a:spcPct val="100000"/>
                        </a:lnSpc>
                        <a:spcBef>
                          <a:spcPts val="0"/>
                        </a:spcBef>
                        <a:spcAft>
                          <a:spcPts val="0"/>
                        </a:spcAft>
                      </a:pPr>
                      <a:r>
                        <a:rPr lang="en-US" sz="1400" b="0" dirty="0">
                          <a:solidFill>
                            <a:schemeClr val="tx1"/>
                          </a:solidFill>
                          <a:effectLst/>
                        </a:rPr>
                        <a:t>T</a:t>
                      </a:r>
                      <a:r>
                        <a:rPr lang="en-US" sz="1400" b="0" spc="-10" dirty="0">
                          <a:solidFill>
                            <a:schemeClr val="tx1"/>
                          </a:solidFill>
                          <a:effectLst/>
                        </a:rPr>
                        <a:t>h</a:t>
                      </a:r>
                      <a:r>
                        <a:rPr lang="en-US" sz="1400" b="0" dirty="0">
                          <a:solidFill>
                            <a:schemeClr val="tx1"/>
                          </a:solidFill>
                          <a:effectLst/>
                        </a:rPr>
                        <a:t>e </a:t>
                      </a:r>
                      <a:r>
                        <a:rPr lang="en-US" sz="1400" b="0" spc="-5" dirty="0">
                          <a:solidFill>
                            <a:schemeClr val="tx1"/>
                          </a:solidFill>
                          <a:effectLst/>
                        </a:rPr>
                        <a:t>r</a:t>
                      </a:r>
                      <a:r>
                        <a:rPr lang="en-US" sz="1400" b="0" spc="10" dirty="0">
                          <a:solidFill>
                            <a:schemeClr val="tx1"/>
                          </a:solidFill>
                          <a:effectLst/>
                        </a:rPr>
                        <a:t>o</a:t>
                      </a:r>
                      <a:r>
                        <a:rPr lang="en-US" sz="1400" b="0" dirty="0">
                          <a:solidFill>
                            <a:schemeClr val="tx1"/>
                          </a:solidFill>
                          <a:effectLst/>
                        </a:rPr>
                        <a:t>und</a:t>
                      </a:r>
                      <a:r>
                        <a:rPr lang="en-US" sz="1400" b="0" spc="15" dirty="0">
                          <a:solidFill>
                            <a:schemeClr val="tx1"/>
                          </a:solidFill>
                          <a:effectLst/>
                        </a:rPr>
                        <a:t>-</a:t>
                      </a:r>
                      <a:r>
                        <a:rPr lang="en-US" sz="1400" b="0" spc="5" dirty="0">
                          <a:solidFill>
                            <a:schemeClr val="tx1"/>
                          </a:solidFill>
                          <a:effectLst/>
                        </a:rPr>
                        <a:t>w</a:t>
                      </a:r>
                      <a:r>
                        <a:rPr lang="en-US" sz="1400" b="0" spc="-5" dirty="0">
                          <a:solidFill>
                            <a:schemeClr val="tx1"/>
                          </a:solidFill>
                          <a:effectLst/>
                        </a:rPr>
                        <a:t>i</a:t>
                      </a:r>
                      <a:r>
                        <a:rPr lang="en-US" sz="1400" b="0" dirty="0">
                          <a:solidFill>
                            <a:schemeClr val="tx1"/>
                          </a:solidFill>
                          <a:effectLst/>
                        </a:rPr>
                        <a:t>se</a:t>
                      </a:r>
                      <a:r>
                        <a:rPr lang="en-US" sz="1400" b="0" spc="-60" dirty="0">
                          <a:solidFill>
                            <a:schemeClr val="tx1"/>
                          </a:solidFill>
                          <a:effectLst/>
                        </a:rPr>
                        <a:t> </a:t>
                      </a:r>
                      <a:r>
                        <a:rPr lang="en-US" sz="1400" b="0" dirty="0">
                          <a:solidFill>
                            <a:schemeClr val="tx1"/>
                          </a:solidFill>
                          <a:effectLst/>
                        </a:rPr>
                        <a:t>s</a:t>
                      </a:r>
                      <a:r>
                        <a:rPr lang="en-US" sz="1400" b="0" spc="5" dirty="0">
                          <a:solidFill>
                            <a:schemeClr val="tx1"/>
                          </a:solidFill>
                          <a:effectLst/>
                        </a:rPr>
                        <a:t>ig</a:t>
                      </a:r>
                      <a:r>
                        <a:rPr lang="en-US" sz="1400" b="0" spc="-5" dirty="0">
                          <a:solidFill>
                            <a:schemeClr val="tx1"/>
                          </a:solidFill>
                          <a:effectLst/>
                        </a:rPr>
                        <a:t>n</a:t>
                      </a:r>
                      <a:r>
                        <a:rPr lang="en-US" sz="1400" b="0" spc="5" dirty="0">
                          <a:solidFill>
                            <a:schemeClr val="tx1"/>
                          </a:solidFill>
                          <a:effectLst/>
                        </a:rPr>
                        <a:t>e</a:t>
                      </a:r>
                      <a:r>
                        <a:rPr lang="en-US" sz="1400" b="0" dirty="0">
                          <a:solidFill>
                            <a:schemeClr val="tx1"/>
                          </a:solidFill>
                          <a:effectLst/>
                        </a:rPr>
                        <a:t>d </a:t>
                      </a:r>
                      <a:r>
                        <a:rPr lang="en-US" sz="1400" b="0" spc="5" dirty="0">
                          <a:solidFill>
                            <a:schemeClr val="tx1"/>
                          </a:solidFill>
                          <a:effectLst/>
                        </a:rPr>
                        <a:t>pd</a:t>
                      </a:r>
                      <a:r>
                        <a:rPr lang="en-US" sz="1400" b="0" dirty="0">
                          <a:solidFill>
                            <a:schemeClr val="tx1"/>
                          </a:solidFill>
                          <a:effectLst/>
                        </a:rPr>
                        <a:t>f</a:t>
                      </a:r>
                      <a:r>
                        <a:rPr lang="en-US" sz="1400" b="0" spc="-10" dirty="0">
                          <a:solidFill>
                            <a:schemeClr val="tx1"/>
                          </a:solidFill>
                          <a:effectLst/>
                        </a:rPr>
                        <a:t> </a:t>
                      </a:r>
                      <a:r>
                        <a:rPr lang="en-US" sz="1400" b="0" spc="5" dirty="0">
                          <a:solidFill>
                            <a:schemeClr val="tx1"/>
                          </a:solidFill>
                          <a:effectLst/>
                        </a:rPr>
                        <a:t>i</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t</a:t>
                      </a:r>
                      <a:r>
                        <a:rPr lang="en-US" sz="1400" b="0" dirty="0">
                          <a:solidFill>
                            <a:schemeClr val="tx1"/>
                          </a:solidFill>
                          <a:effectLst/>
                        </a:rPr>
                        <a:t>o </a:t>
                      </a:r>
                      <a:r>
                        <a:rPr lang="en-US" sz="1400" b="0" spc="5" dirty="0">
                          <a:solidFill>
                            <a:schemeClr val="tx1"/>
                          </a:solidFill>
                          <a:effectLst/>
                        </a:rPr>
                        <a:t>b</a:t>
                      </a:r>
                      <a:r>
                        <a:rPr lang="en-US" sz="1400" b="0" dirty="0">
                          <a:solidFill>
                            <a:schemeClr val="tx1"/>
                          </a:solidFill>
                          <a:effectLst/>
                        </a:rPr>
                        <a:t>e sent</a:t>
                      </a:r>
                      <a:r>
                        <a:rPr lang="en-US" sz="1400" b="0" spc="-60" dirty="0">
                          <a:solidFill>
                            <a:schemeClr val="tx1"/>
                          </a:solidFill>
                          <a:effectLst/>
                        </a:rPr>
                        <a:t> </a:t>
                      </a:r>
                      <a:r>
                        <a:rPr lang="en-US" sz="1400" b="0" dirty="0">
                          <a:solidFill>
                            <a:schemeClr val="tx1"/>
                          </a:solidFill>
                          <a:effectLst/>
                        </a:rPr>
                        <a:t>thro</a:t>
                      </a:r>
                      <a:r>
                        <a:rPr lang="en-US" sz="1400" b="0" spc="-5" dirty="0">
                          <a:solidFill>
                            <a:schemeClr val="tx1"/>
                          </a:solidFill>
                          <a:effectLst/>
                        </a:rPr>
                        <a:t>ug</a:t>
                      </a:r>
                      <a:r>
                        <a:rPr lang="en-US" sz="1400" b="0" dirty="0">
                          <a:solidFill>
                            <a:schemeClr val="tx1"/>
                          </a:solidFill>
                          <a:effectLst/>
                        </a:rPr>
                        <a:t>h</a:t>
                      </a:r>
                      <a:r>
                        <a:rPr lang="en-US" sz="1400" b="0" spc="-15" dirty="0">
                          <a:solidFill>
                            <a:schemeClr val="tx1"/>
                          </a:solidFill>
                          <a:effectLst/>
                        </a:rPr>
                        <a:t> </a:t>
                      </a:r>
                      <a:r>
                        <a:rPr lang="en-US" sz="1400" b="0" spc="5" dirty="0">
                          <a:solidFill>
                            <a:schemeClr val="tx1"/>
                          </a:solidFill>
                          <a:effectLst/>
                        </a:rPr>
                        <a:t>e</a:t>
                      </a:r>
                      <a:r>
                        <a:rPr lang="en-US" sz="1400" b="0" dirty="0">
                          <a:solidFill>
                            <a:schemeClr val="tx1"/>
                          </a:solidFill>
                          <a:effectLst/>
                        </a:rPr>
                        <a:t>-</a:t>
                      </a:r>
                      <a:r>
                        <a:rPr lang="en-US" sz="1400" b="0" spc="5" dirty="0">
                          <a:solidFill>
                            <a:schemeClr val="tx1"/>
                          </a:solidFill>
                          <a:effectLst/>
                        </a:rPr>
                        <a:t>m</a:t>
                      </a:r>
                      <a:r>
                        <a:rPr lang="en-US" sz="1400" b="0" dirty="0">
                          <a:solidFill>
                            <a:schemeClr val="tx1"/>
                          </a:solidFill>
                          <a:effectLst/>
                        </a:rPr>
                        <a:t>ail</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336403">
                <a:tc>
                  <a:txBody>
                    <a:bodyPr/>
                    <a:lstStyle/>
                    <a:p>
                      <a:pPr marL="0" marR="0">
                        <a:lnSpc>
                          <a:spcPct val="100000"/>
                        </a:lnSpc>
                        <a:spcBef>
                          <a:spcPts val="0"/>
                        </a:spcBef>
                        <a:spcAft>
                          <a:spcPts val="0"/>
                        </a:spcAft>
                      </a:pPr>
                      <a:r>
                        <a:rPr lang="en-US" sz="1800" b="0" dirty="0">
                          <a:solidFill>
                            <a:schemeClr val="tx1"/>
                          </a:solidFill>
                          <a:effectLst/>
                        </a:rPr>
                        <a:t> </a:t>
                      </a:r>
                    </a:p>
                    <a:p>
                      <a:pPr marL="0" marR="0">
                        <a:lnSpc>
                          <a:spcPct val="100000"/>
                        </a:lnSpc>
                        <a:spcBef>
                          <a:spcPts val="0"/>
                        </a:spcBef>
                        <a:spcAft>
                          <a:spcPts val="0"/>
                        </a:spcAft>
                      </a:pPr>
                      <a:r>
                        <a:rPr lang="en-US" sz="1800" b="0" dirty="0">
                          <a:solidFill>
                            <a:schemeClr val="tx1"/>
                          </a:solidFill>
                          <a:effectLst/>
                        </a:rPr>
                        <a:t> </a:t>
                      </a:r>
                      <a:r>
                        <a:rPr lang="en-US" sz="2100" b="0" dirty="0">
                          <a:solidFill>
                            <a:schemeClr val="tx1"/>
                          </a:solidFill>
                          <a:effectLst/>
                        </a:rPr>
                        <a:t> </a:t>
                      </a:r>
                      <a:endParaRPr lang="en-US" sz="1800" b="0" dirty="0">
                        <a:solidFill>
                          <a:schemeClr val="tx1"/>
                        </a:solidFill>
                        <a:effectLst/>
                      </a:endParaRPr>
                    </a:p>
                    <a:p>
                      <a:pPr marL="95250" marR="96520" algn="ctr">
                        <a:lnSpc>
                          <a:spcPct val="100000"/>
                        </a:lnSpc>
                        <a:spcBef>
                          <a:spcPts val="0"/>
                        </a:spcBef>
                        <a:spcAft>
                          <a:spcPts val="0"/>
                        </a:spcAft>
                      </a:pPr>
                      <a:r>
                        <a:rPr lang="en-US" sz="1800" b="0" spc="5" dirty="0">
                          <a:solidFill>
                            <a:schemeClr val="tx1"/>
                          </a:solidFill>
                          <a:effectLst/>
                        </a:rPr>
                        <a:t>5</a:t>
                      </a:r>
                      <a:r>
                        <a:rPr lang="en-US" sz="1800" b="0" dirty="0">
                          <a:solidFill>
                            <a:schemeClr val="tx1"/>
                          </a:solidFill>
                          <a:effectLst/>
                        </a:rPr>
                        <a:t>.</a:t>
                      </a:r>
                      <a:endParaRPr lang="en-US" sz="18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400" b="0" spc="5" dirty="0">
                          <a:solidFill>
                            <a:srgbClr val="C00000"/>
                          </a:solidFill>
                          <a:effectLst/>
                        </a:rPr>
                        <a:t>Nonf</a:t>
                      </a:r>
                      <a:r>
                        <a:rPr lang="en-US" sz="1400" b="0" spc="-5" dirty="0">
                          <a:solidFill>
                            <a:srgbClr val="C00000"/>
                          </a:solidFill>
                          <a:effectLst/>
                        </a:rPr>
                        <a:t>un</a:t>
                      </a:r>
                      <a:r>
                        <a:rPr lang="en-US" sz="1400" b="0" dirty="0">
                          <a:solidFill>
                            <a:srgbClr val="C00000"/>
                          </a:solidFill>
                          <a:effectLst/>
                        </a:rPr>
                        <a:t>c</a:t>
                      </a:r>
                      <a:r>
                        <a:rPr lang="en-US" sz="1400" b="0" spc="-5" dirty="0">
                          <a:solidFill>
                            <a:srgbClr val="C00000"/>
                          </a:solidFill>
                          <a:effectLst/>
                        </a:rPr>
                        <a:t>t</a:t>
                      </a:r>
                      <a:r>
                        <a:rPr lang="en-US" sz="1400" b="0" spc="5" dirty="0">
                          <a:solidFill>
                            <a:srgbClr val="C00000"/>
                          </a:solidFill>
                          <a:effectLst/>
                        </a:rPr>
                        <a:t>i</a:t>
                      </a:r>
                      <a:r>
                        <a:rPr lang="en-US" sz="1400" b="0" spc="-5" dirty="0">
                          <a:solidFill>
                            <a:srgbClr val="C00000"/>
                          </a:solidFill>
                          <a:effectLst/>
                        </a:rPr>
                        <a:t>on</a:t>
                      </a:r>
                      <a:r>
                        <a:rPr lang="en-US" sz="1400" b="0" spc="5" dirty="0">
                          <a:solidFill>
                            <a:srgbClr val="C00000"/>
                          </a:solidFill>
                          <a:effectLst/>
                        </a:rPr>
                        <a:t>in</a:t>
                      </a:r>
                      <a:r>
                        <a:rPr lang="en-US" sz="1400" b="0" dirty="0">
                          <a:solidFill>
                            <a:srgbClr val="C00000"/>
                          </a:solidFill>
                          <a:effectLst/>
                        </a:rPr>
                        <a:t>g </a:t>
                      </a:r>
                      <a:r>
                        <a:rPr lang="en-US" sz="1400" b="0" spc="-5" dirty="0">
                          <a:solidFill>
                            <a:srgbClr val="C00000"/>
                          </a:solidFill>
                          <a:effectLst/>
                        </a:rPr>
                        <a:t>o</a:t>
                      </a:r>
                      <a:r>
                        <a:rPr lang="en-US" sz="1400" b="0" dirty="0">
                          <a:solidFill>
                            <a:srgbClr val="C00000"/>
                          </a:solidFill>
                          <a:effectLst/>
                        </a:rPr>
                        <a:t>f</a:t>
                      </a:r>
                      <a:r>
                        <a:rPr lang="en-US" sz="1400" b="0" spc="10" dirty="0">
                          <a:solidFill>
                            <a:srgbClr val="C00000"/>
                          </a:solidFill>
                          <a:effectLst/>
                        </a:rPr>
                        <a:t> </a:t>
                      </a:r>
                      <a:r>
                        <a:rPr lang="en-US" sz="1400" b="0" spc="-5" dirty="0">
                          <a:solidFill>
                            <a:srgbClr val="C00000"/>
                          </a:solidFill>
                          <a:effectLst/>
                        </a:rPr>
                        <a:t>EV</a:t>
                      </a:r>
                      <a:r>
                        <a:rPr lang="en-US" sz="1400" b="0" dirty="0">
                          <a:solidFill>
                            <a:srgbClr val="C00000"/>
                          </a:solidFill>
                          <a:effectLst/>
                        </a:rPr>
                        <a:t>M</a:t>
                      </a:r>
                      <a:r>
                        <a:rPr lang="en-US" sz="1400" b="0" spc="10" dirty="0">
                          <a:solidFill>
                            <a:srgbClr val="C00000"/>
                          </a:solidFill>
                          <a:effectLst/>
                        </a:rPr>
                        <a:t> </a:t>
                      </a:r>
                      <a:endParaRPr lang="en-US" sz="1400" b="0" dirty="0">
                        <a:solidFill>
                          <a:srgbClr val="C00000"/>
                        </a:solidFill>
                        <a:effectLst/>
                      </a:endParaRPr>
                    </a:p>
                    <a:p>
                      <a:pPr marL="64770" marR="283845">
                        <a:lnSpc>
                          <a:spcPct val="100000"/>
                        </a:lnSpc>
                        <a:spcBef>
                          <a:spcPts val="165"/>
                        </a:spcBef>
                        <a:spcAft>
                          <a:spcPts val="0"/>
                        </a:spcAft>
                      </a:pPr>
                      <a:r>
                        <a:rPr lang="en-US" sz="1400" b="0" dirty="0">
                          <a:solidFill>
                            <a:schemeClr val="tx1"/>
                          </a:solidFill>
                          <a:effectLst/>
                        </a:rPr>
                        <a:t>(Relevant A</a:t>
                      </a:r>
                      <a:r>
                        <a:rPr lang="en-US" sz="1400" b="0" spc="-10" dirty="0">
                          <a:solidFill>
                            <a:schemeClr val="tx1"/>
                          </a:solidFill>
                          <a:effectLst/>
                        </a:rPr>
                        <a:t>n</a:t>
                      </a:r>
                      <a:r>
                        <a:rPr lang="en-US" sz="1400" b="0" spc="-5" dirty="0">
                          <a:solidFill>
                            <a:schemeClr val="tx1"/>
                          </a:solidFill>
                          <a:effectLst/>
                        </a:rPr>
                        <a:t>n</a:t>
                      </a:r>
                      <a:r>
                        <a:rPr lang="en-US" sz="1400" b="0" dirty="0">
                          <a:solidFill>
                            <a:schemeClr val="tx1"/>
                          </a:solidFill>
                          <a:effectLst/>
                        </a:rPr>
                        <a:t>ex</a:t>
                      </a:r>
                      <a:r>
                        <a:rPr lang="en-US" sz="1400" b="0" spc="5" dirty="0">
                          <a:solidFill>
                            <a:schemeClr val="tx1"/>
                          </a:solidFill>
                          <a:effectLst/>
                        </a:rPr>
                        <a:t>u</a:t>
                      </a:r>
                      <a:r>
                        <a:rPr lang="en-US" sz="1400" b="0" spc="-5" dirty="0">
                          <a:solidFill>
                            <a:schemeClr val="tx1"/>
                          </a:solidFill>
                          <a:effectLst/>
                        </a:rPr>
                        <a:t>r</a:t>
                      </a:r>
                      <a:r>
                        <a:rPr lang="en-US" sz="1400" b="0" dirty="0">
                          <a:solidFill>
                            <a:schemeClr val="tx1"/>
                          </a:solidFill>
                          <a:effectLst/>
                        </a:rPr>
                        <a:t>es</a:t>
                      </a:r>
                      <a:r>
                        <a:rPr lang="en-US" sz="1400" b="0" spc="10" dirty="0">
                          <a:solidFill>
                            <a:schemeClr val="tx1"/>
                          </a:solidFill>
                          <a:effectLst/>
                        </a:rPr>
                        <a:t> </a:t>
                      </a:r>
                      <a:r>
                        <a:rPr lang="en-US" sz="1400" b="0" dirty="0">
                          <a:solidFill>
                            <a:schemeClr val="tx1"/>
                          </a:solidFill>
                          <a:effectLst/>
                        </a:rPr>
                        <a:t>– as per Manual of EVM-VVPAT) (table</a:t>
                      </a:r>
                      <a:r>
                        <a:rPr lang="en-US" sz="1400" b="0" baseline="0" dirty="0">
                          <a:solidFill>
                            <a:schemeClr val="tx1"/>
                          </a:solidFill>
                          <a:effectLst/>
                        </a:rPr>
                        <a:t> 0)</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124460" marR="0">
                        <a:lnSpc>
                          <a:spcPct val="100000"/>
                        </a:lnSpc>
                        <a:spcBef>
                          <a:spcPts val="0"/>
                        </a:spcBef>
                        <a:spcAft>
                          <a:spcPts val="0"/>
                        </a:spcAft>
                      </a:pPr>
                      <a:r>
                        <a:rPr lang="en-US" sz="1400" b="0" dirty="0">
                          <a:solidFill>
                            <a:schemeClr val="tx1"/>
                          </a:solidFill>
                          <a:effectLst/>
                        </a:rPr>
                        <a:t>R</a:t>
                      </a:r>
                      <a:r>
                        <a:rPr lang="en-US" sz="1400" b="0" spc="-5" dirty="0">
                          <a:solidFill>
                            <a:schemeClr val="tx1"/>
                          </a:solidFill>
                          <a:effectLst/>
                        </a:rPr>
                        <a:t>.</a:t>
                      </a:r>
                      <a:r>
                        <a:rPr lang="en-US" sz="1400" b="0" dirty="0">
                          <a:solidFill>
                            <a:schemeClr val="tx1"/>
                          </a:solidFill>
                          <a:effectLst/>
                        </a:rPr>
                        <a:t>O.</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395" marR="114300" indent="-2540" algn="ctr">
                        <a:lnSpc>
                          <a:spcPct val="100000"/>
                        </a:lnSpc>
                        <a:spcBef>
                          <a:spcPts val="0"/>
                        </a:spcBef>
                        <a:spcAft>
                          <a:spcPts val="0"/>
                        </a:spcAft>
                      </a:pPr>
                      <a:r>
                        <a:rPr lang="en-US" sz="1400" b="0" dirty="0">
                          <a:solidFill>
                            <a:schemeClr val="tx1"/>
                          </a:solidFill>
                          <a:effectLst/>
                        </a:rPr>
                        <a:t>(</a:t>
                      </a:r>
                      <a:r>
                        <a:rPr lang="en-US" sz="1400" b="0" spc="5" dirty="0">
                          <a:solidFill>
                            <a:schemeClr val="tx1"/>
                          </a:solidFill>
                          <a:effectLst/>
                        </a:rPr>
                        <a:t>i</a:t>
                      </a:r>
                      <a:r>
                        <a:rPr lang="en-US" sz="1400" b="0" spc="-5" dirty="0">
                          <a:solidFill>
                            <a:schemeClr val="tx1"/>
                          </a:solidFill>
                          <a:effectLst/>
                        </a:rPr>
                        <a:t>mm</a:t>
                      </a:r>
                      <a:r>
                        <a:rPr lang="en-US" sz="1400" b="0" dirty="0">
                          <a:solidFill>
                            <a:schemeClr val="tx1"/>
                          </a:solidFill>
                          <a:effectLst/>
                        </a:rPr>
                        <a:t>ediate</a:t>
                      </a:r>
                      <a:r>
                        <a:rPr lang="en-US" sz="1400" b="0" spc="5" dirty="0">
                          <a:solidFill>
                            <a:schemeClr val="tx1"/>
                          </a:solidFill>
                          <a:effectLst/>
                        </a:rPr>
                        <a:t>l</a:t>
                      </a:r>
                      <a:r>
                        <a:rPr lang="en-US" sz="1400" b="0" dirty="0">
                          <a:solidFill>
                            <a:schemeClr val="tx1"/>
                          </a:solidFill>
                          <a:effectLst/>
                        </a:rPr>
                        <a:t>y,</a:t>
                      </a:r>
                      <a:r>
                        <a:rPr lang="en-US" sz="1400" b="0" spc="5" dirty="0">
                          <a:solidFill>
                            <a:schemeClr val="tx1"/>
                          </a:solidFill>
                          <a:effectLst/>
                        </a:rPr>
                        <a:t> i</a:t>
                      </a:r>
                      <a:r>
                        <a:rPr lang="en-US" sz="1400" b="0" dirty="0">
                          <a:solidFill>
                            <a:schemeClr val="tx1"/>
                          </a:solidFill>
                          <a:effectLst/>
                        </a:rPr>
                        <a:t>f </a:t>
                      </a:r>
                      <a:r>
                        <a:rPr lang="en-US" sz="1400" b="0" spc="5" dirty="0">
                          <a:solidFill>
                            <a:schemeClr val="tx1"/>
                          </a:solidFill>
                          <a:effectLst/>
                        </a:rPr>
                        <a:t>si</a:t>
                      </a:r>
                      <a:r>
                        <a:rPr lang="en-US" sz="1400" b="0" dirty="0">
                          <a:solidFill>
                            <a:schemeClr val="tx1"/>
                          </a:solidFill>
                          <a:effectLst/>
                        </a:rPr>
                        <a:t>t</a:t>
                      </a:r>
                      <a:r>
                        <a:rPr lang="en-US" sz="1400" b="0" spc="-5" dirty="0">
                          <a:solidFill>
                            <a:schemeClr val="tx1"/>
                          </a:solidFill>
                          <a:effectLst/>
                        </a:rPr>
                        <a:t>u</a:t>
                      </a:r>
                      <a:r>
                        <a:rPr lang="en-US" sz="1400" b="0" dirty="0">
                          <a:solidFill>
                            <a:schemeClr val="tx1"/>
                          </a:solidFill>
                          <a:effectLst/>
                        </a:rPr>
                        <a:t>a</a:t>
                      </a:r>
                      <a:r>
                        <a:rPr lang="en-US" sz="1400" b="0" spc="-5" dirty="0">
                          <a:solidFill>
                            <a:schemeClr val="tx1"/>
                          </a:solidFill>
                          <a:effectLst/>
                        </a:rPr>
                        <a:t>t</a:t>
                      </a:r>
                      <a:r>
                        <a:rPr lang="en-US" sz="1400" b="0" spc="5" dirty="0">
                          <a:solidFill>
                            <a:schemeClr val="tx1"/>
                          </a:solidFill>
                          <a:effectLst/>
                        </a:rPr>
                        <a:t>i</a:t>
                      </a:r>
                      <a:r>
                        <a:rPr lang="en-US" sz="1400" b="0" spc="-5" dirty="0">
                          <a:solidFill>
                            <a:schemeClr val="tx1"/>
                          </a:solidFill>
                          <a:effectLst/>
                        </a:rPr>
                        <a:t>o</a:t>
                      </a:r>
                      <a:r>
                        <a:rPr lang="en-US" sz="1400" b="0" dirty="0">
                          <a:solidFill>
                            <a:schemeClr val="tx1"/>
                          </a:solidFill>
                          <a:effectLst/>
                        </a:rPr>
                        <a:t>n a</a:t>
                      </a:r>
                      <a:r>
                        <a:rPr lang="en-US" sz="1400" b="0" spc="-5" dirty="0">
                          <a:solidFill>
                            <a:schemeClr val="tx1"/>
                          </a:solidFill>
                          <a:effectLst/>
                        </a:rPr>
                        <a:t>r</a:t>
                      </a:r>
                      <a:r>
                        <a:rPr lang="en-US" sz="1400" b="0" spc="5" dirty="0">
                          <a:solidFill>
                            <a:schemeClr val="tx1"/>
                          </a:solidFill>
                          <a:effectLst/>
                        </a:rPr>
                        <a:t>is</a:t>
                      </a:r>
                      <a:r>
                        <a:rPr lang="en-US" sz="1400" b="0" dirty="0">
                          <a:solidFill>
                            <a:schemeClr val="tx1"/>
                          </a:solidFill>
                          <a:effectLst/>
                        </a:rPr>
                        <a:t>e</a:t>
                      </a:r>
                      <a:r>
                        <a:rPr lang="en-US" sz="1400" b="0" spc="10" dirty="0">
                          <a:solidFill>
                            <a:schemeClr val="tx1"/>
                          </a:solidFill>
                          <a:effectLst/>
                        </a:rPr>
                        <a:t>s</a:t>
                      </a:r>
                      <a:r>
                        <a:rPr lang="en-US" sz="1400" b="0" dirty="0">
                          <a:solidFill>
                            <a:schemeClr val="tx1"/>
                          </a:solidFill>
                          <a:effectLst/>
                        </a:rPr>
                        <a:t>)</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0"/>
                        </a:spcBef>
                        <a:spcAft>
                          <a:spcPts val="0"/>
                        </a:spcAft>
                      </a:pPr>
                      <a:r>
                        <a:rPr lang="en-US" sz="1400" b="0" dirty="0">
                          <a:solidFill>
                            <a:schemeClr val="tx1"/>
                          </a:solidFill>
                          <a:effectLst/>
                        </a:rPr>
                        <a:t> </a:t>
                      </a:r>
                      <a:r>
                        <a:rPr lang="en-US" sz="1400" b="0" spc="-5" dirty="0">
                          <a:solidFill>
                            <a:schemeClr val="tx1"/>
                          </a:solidFill>
                          <a:effectLst/>
                        </a:rPr>
                        <a:t>E.C</a:t>
                      </a:r>
                      <a:r>
                        <a:rPr lang="en-US" sz="1400" b="0" spc="5" dirty="0">
                          <a:solidFill>
                            <a:schemeClr val="tx1"/>
                          </a:solidFill>
                          <a:effectLst/>
                        </a:rPr>
                        <a:t>.</a:t>
                      </a:r>
                      <a:r>
                        <a:rPr lang="en-US" sz="1400" b="0" spc="-5" dirty="0">
                          <a:solidFill>
                            <a:schemeClr val="tx1"/>
                          </a:solidFill>
                          <a:effectLst/>
                        </a:rPr>
                        <a:t>I</a:t>
                      </a:r>
                      <a:r>
                        <a:rPr lang="en-US" sz="1400" b="0" dirty="0">
                          <a:solidFill>
                            <a:schemeClr val="tx1"/>
                          </a:solidFill>
                          <a:effectLst/>
                        </a:rPr>
                        <a:t>.</a:t>
                      </a:r>
                      <a:r>
                        <a:rPr lang="en-US" sz="1400" b="0" spc="5" dirty="0">
                          <a:solidFill>
                            <a:schemeClr val="tx1"/>
                          </a:solidFill>
                          <a:effectLst/>
                        </a:rPr>
                        <a:t> </a:t>
                      </a:r>
                      <a:r>
                        <a:rPr lang="en-US" sz="1400" b="0" dirty="0">
                          <a:solidFill>
                            <a:schemeClr val="tx1"/>
                          </a:solidFill>
                          <a:effectLst/>
                        </a:rPr>
                        <a:t>/ </a:t>
                      </a:r>
                      <a:r>
                        <a:rPr lang="en-US" sz="1400" b="0" spc="-5" dirty="0">
                          <a:solidFill>
                            <a:schemeClr val="tx1"/>
                          </a:solidFill>
                          <a:effectLst/>
                        </a:rPr>
                        <a:t>C.E.</a:t>
                      </a:r>
                      <a:r>
                        <a:rPr lang="en-US" sz="1400" b="0" spc="10" dirty="0">
                          <a:solidFill>
                            <a:schemeClr val="tx1"/>
                          </a:solidFill>
                          <a:effectLst/>
                        </a:rPr>
                        <a:t>O</a:t>
                      </a:r>
                      <a:r>
                        <a:rPr lang="en-US" sz="1400" b="0" dirty="0">
                          <a:solidFill>
                            <a:schemeClr val="tx1"/>
                          </a:solidFill>
                          <a:effectLst/>
                        </a:rPr>
                        <a:t>./ D.</a:t>
                      </a:r>
                      <a:r>
                        <a:rPr lang="en-US" sz="1400" b="0" spc="-5" dirty="0">
                          <a:solidFill>
                            <a:schemeClr val="tx1"/>
                          </a:solidFill>
                          <a:effectLst/>
                        </a:rPr>
                        <a:t>E.</a:t>
                      </a:r>
                      <a:r>
                        <a:rPr lang="en-US" sz="1400" b="0" dirty="0">
                          <a:solidFill>
                            <a:schemeClr val="tx1"/>
                          </a:solidFill>
                          <a:effectLst/>
                        </a:rPr>
                        <a:t>O</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400" b="0" dirty="0">
                          <a:solidFill>
                            <a:schemeClr val="tx1"/>
                          </a:solidFill>
                          <a:effectLst/>
                        </a:rPr>
                        <a:t> </a:t>
                      </a:r>
                    </a:p>
                    <a:p>
                      <a:pPr marL="64770" marR="177800">
                        <a:lnSpc>
                          <a:spcPct val="100000"/>
                        </a:lnSpc>
                        <a:spcBef>
                          <a:spcPts val="0"/>
                        </a:spcBef>
                        <a:spcAft>
                          <a:spcPts val="0"/>
                        </a:spcAft>
                      </a:pPr>
                      <a:r>
                        <a:rPr lang="en-US" sz="1400" b="0" dirty="0">
                          <a:solidFill>
                            <a:schemeClr val="tx1"/>
                          </a:solidFill>
                          <a:effectLst/>
                        </a:rPr>
                        <a:t>T</a:t>
                      </a:r>
                      <a:r>
                        <a:rPr lang="en-US" sz="1400" b="0" spc="-10" dirty="0">
                          <a:solidFill>
                            <a:schemeClr val="tx1"/>
                          </a:solidFill>
                          <a:effectLst/>
                        </a:rPr>
                        <a:t>h</a:t>
                      </a:r>
                      <a:r>
                        <a:rPr lang="en-US" sz="1400" b="0" dirty="0">
                          <a:solidFill>
                            <a:schemeClr val="tx1"/>
                          </a:solidFill>
                          <a:effectLst/>
                        </a:rPr>
                        <a:t>e s</a:t>
                      </a:r>
                      <a:r>
                        <a:rPr lang="en-US" sz="1400" b="0" spc="5" dirty="0">
                          <a:solidFill>
                            <a:schemeClr val="tx1"/>
                          </a:solidFill>
                          <a:effectLst/>
                        </a:rPr>
                        <a:t>ig</a:t>
                      </a:r>
                      <a:r>
                        <a:rPr lang="en-US" sz="1400" b="0" spc="-5" dirty="0">
                          <a:solidFill>
                            <a:schemeClr val="tx1"/>
                          </a:solidFill>
                          <a:effectLst/>
                        </a:rPr>
                        <a:t>n</a:t>
                      </a:r>
                      <a:r>
                        <a:rPr lang="en-US" sz="1400" b="0" spc="5" dirty="0">
                          <a:solidFill>
                            <a:schemeClr val="tx1"/>
                          </a:solidFill>
                          <a:effectLst/>
                        </a:rPr>
                        <a:t>e</a:t>
                      </a:r>
                      <a:r>
                        <a:rPr lang="en-US" sz="1400" b="0" dirty="0">
                          <a:solidFill>
                            <a:schemeClr val="tx1"/>
                          </a:solidFill>
                          <a:effectLst/>
                        </a:rPr>
                        <a:t>d </a:t>
                      </a:r>
                      <a:r>
                        <a:rPr lang="en-US" sz="1400" b="0" spc="5" dirty="0">
                          <a:solidFill>
                            <a:schemeClr val="tx1"/>
                          </a:solidFill>
                          <a:effectLst/>
                        </a:rPr>
                        <a:t>pd</a:t>
                      </a:r>
                      <a:r>
                        <a:rPr lang="en-US" sz="1400" b="0" dirty="0">
                          <a:solidFill>
                            <a:schemeClr val="tx1"/>
                          </a:solidFill>
                          <a:effectLst/>
                        </a:rPr>
                        <a:t>f</a:t>
                      </a:r>
                      <a:r>
                        <a:rPr lang="en-US" sz="1400" b="0" spc="-10" dirty="0">
                          <a:solidFill>
                            <a:schemeClr val="tx1"/>
                          </a:solidFill>
                          <a:effectLst/>
                        </a:rPr>
                        <a:t> </a:t>
                      </a:r>
                      <a:r>
                        <a:rPr lang="en-US" sz="1400" b="0" spc="5" dirty="0">
                          <a:solidFill>
                            <a:schemeClr val="tx1"/>
                          </a:solidFill>
                          <a:effectLst/>
                        </a:rPr>
                        <a:t>i</a:t>
                      </a:r>
                      <a:r>
                        <a:rPr lang="en-US" sz="1400" b="0" dirty="0">
                          <a:solidFill>
                            <a:schemeClr val="tx1"/>
                          </a:solidFill>
                          <a:effectLst/>
                        </a:rPr>
                        <a:t>s</a:t>
                      </a:r>
                      <a:r>
                        <a:rPr lang="en-US" sz="1400" b="0" spc="-5" dirty="0">
                          <a:solidFill>
                            <a:schemeClr val="tx1"/>
                          </a:solidFill>
                          <a:effectLst/>
                        </a:rPr>
                        <a:t> </a:t>
                      </a:r>
                      <a:r>
                        <a:rPr lang="en-US" sz="1400" b="0" spc="5" dirty="0">
                          <a:solidFill>
                            <a:schemeClr val="tx1"/>
                          </a:solidFill>
                          <a:effectLst/>
                        </a:rPr>
                        <a:t>t</a:t>
                      </a:r>
                      <a:r>
                        <a:rPr lang="en-US" sz="1400" b="0" dirty="0">
                          <a:solidFill>
                            <a:schemeClr val="tx1"/>
                          </a:solidFill>
                          <a:effectLst/>
                        </a:rPr>
                        <a:t>o </a:t>
                      </a:r>
                      <a:r>
                        <a:rPr lang="en-US" sz="1400" b="0" spc="5" dirty="0">
                          <a:solidFill>
                            <a:schemeClr val="tx1"/>
                          </a:solidFill>
                          <a:effectLst/>
                        </a:rPr>
                        <a:t>b</a:t>
                      </a:r>
                      <a:r>
                        <a:rPr lang="en-US" sz="1400" b="0" dirty="0">
                          <a:solidFill>
                            <a:schemeClr val="tx1"/>
                          </a:solidFill>
                          <a:effectLst/>
                        </a:rPr>
                        <a:t>e</a:t>
                      </a:r>
                      <a:r>
                        <a:rPr lang="en-US" sz="1400" b="0" spc="10" dirty="0">
                          <a:solidFill>
                            <a:schemeClr val="tx1"/>
                          </a:solidFill>
                          <a:effectLst/>
                        </a:rPr>
                        <a:t> </a:t>
                      </a:r>
                      <a:r>
                        <a:rPr lang="en-US" sz="1400" b="0" dirty="0">
                          <a:solidFill>
                            <a:schemeClr val="tx1"/>
                          </a:solidFill>
                          <a:effectLst/>
                        </a:rPr>
                        <a:t>sent </a:t>
                      </a:r>
                      <a:r>
                        <a:rPr lang="en-US" sz="1400" b="0" spc="5" dirty="0">
                          <a:solidFill>
                            <a:schemeClr val="tx1"/>
                          </a:solidFill>
                          <a:effectLst/>
                        </a:rPr>
                        <a:t>t</a:t>
                      </a:r>
                      <a:r>
                        <a:rPr lang="en-US" sz="1400" b="0" spc="-5" dirty="0">
                          <a:solidFill>
                            <a:schemeClr val="tx1"/>
                          </a:solidFill>
                          <a:effectLst/>
                        </a:rPr>
                        <a:t>h</a:t>
                      </a:r>
                      <a:r>
                        <a:rPr lang="en-US" sz="1400" b="0" dirty="0">
                          <a:solidFill>
                            <a:schemeClr val="tx1"/>
                          </a:solidFill>
                          <a:effectLst/>
                        </a:rPr>
                        <a:t>r</a:t>
                      </a:r>
                      <a:r>
                        <a:rPr lang="en-US" sz="1400" b="0" spc="5" dirty="0">
                          <a:solidFill>
                            <a:schemeClr val="tx1"/>
                          </a:solidFill>
                          <a:effectLst/>
                        </a:rPr>
                        <a:t>o</a:t>
                      </a:r>
                      <a:r>
                        <a:rPr lang="en-US" sz="1400" b="0" spc="-5" dirty="0">
                          <a:solidFill>
                            <a:schemeClr val="tx1"/>
                          </a:solidFill>
                          <a:effectLst/>
                        </a:rPr>
                        <a:t>u</a:t>
                      </a:r>
                      <a:r>
                        <a:rPr lang="en-US" sz="1400" b="0" spc="5" dirty="0">
                          <a:solidFill>
                            <a:schemeClr val="tx1"/>
                          </a:solidFill>
                          <a:effectLst/>
                        </a:rPr>
                        <a:t>g</a:t>
                      </a:r>
                      <a:r>
                        <a:rPr lang="en-US" sz="1400" b="0" dirty="0">
                          <a:solidFill>
                            <a:schemeClr val="tx1"/>
                          </a:solidFill>
                          <a:effectLst/>
                        </a:rPr>
                        <a:t>h </a:t>
                      </a:r>
                      <a:r>
                        <a:rPr lang="en-US" sz="1400" b="0" spc="5" dirty="0">
                          <a:solidFill>
                            <a:schemeClr val="tx1"/>
                          </a:solidFill>
                          <a:effectLst/>
                        </a:rPr>
                        <a:t>e</a:t>
                      </a:r>
                      <a:r>
                        <a:rPr lang="en-US" sz="1400" b="0" dirty="0">
                          <a:solidFill>
                            <a:schemeClr val="tx1"/>
                          </a:solidFill>
                          <a:effectLst/>
                        </a:rPr>
                        <a:t>-ma</a:t>
                      </a:r>
                      <a:r>
                        <a:rPr lang="en-US" sz="1400" b="0" spc="5" dirty="0">
                          <a:solidFill>
                            <a:schemeClr val="tx1"/>
                          </a:solidFill>
                          <a:effectLst/>
                        </a:rPr>
                        <a:t>il</a:t>
                      </a:r>
                      <a:r>
                        <a:rPr lang="en-US" sz="1400" b="0" dirty="0">
                          <a:solidFill>
                            <a:schemeClr val="tx1"/>
                          </a:solidFill>
                          <a:effectLst/>
                        </a:rPr>
                        <a:t>/</a:t>
                      </a:r>
                      <a:r>
                        <a:rPr lang="en-US" sz="1400" b="0" spc="-5" dirty="0">
                          <a:solidFill>
                            <a:schemeClr val="tx1"/>
                          </a:solidFill>
                          <a:effectLst/>
                        </a:rPr>
                        <a:t> f</a:t>
                      </a:r>
                      <a:r>
                        <a:rPr lang="en-US" sz="1400" b="0" dirty="0">
                          <a:solidFill>
                            <a:schemeClr val="tx1"/>
                          </a:solidFill>
                          <a:effectLst/>
                        </a:rPr>
                        <a:t>ax</a:t>
                      </a:r>
                      <a:endParaRPr lang="en-US" sz="14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3712" y="685800"/>
          <a:ext cx="8494123" cy="4360851"/>
        </p:xfrm>
        <a:graphic>
          <a:graphicData uri="http://schemas.openxmlformats.org/drawingml/2006/table">
            <a:tbl>
              <a:tblPr firstRow="1" firstCol="1" lastRow="1" lastCol="1" bandRow="1" bandCol="1">
                <a:tableStyleId>{5C22544A-7EE6-4342-B048-85BDC9FD1C3A}</a:tableStyleId>
              </a:tblPr>
              <a:tblGrid>
                <a:gridCol w="405650">
                  <a:extLst>
                    <a:ext uri="{9D8B030D-6E8A-4147-A177-3AD203B41FA5}">
                      <a16:colId xmlns:a16="http://schemas.microsoft.com/office/drawing/2014/main" xmlns="" val="20000"/>
                    </a:ext>
                  </a:extLst>
                </a:gridCol>
                <a:gridCol w="2322026">
                  <a:extLst>
                    <a:ext uri="{9D8B030D-6E8A-4147-A177-3AD203B41FA5}">
                      <a16:colId xmlns:a16="http://schemas.microsoft.com/office/drawing/2014/main" xmlns="" val="20001"/>
                    </a:ext>
                  </a:extLst>
                </a:gridCol>
                <a:gridCol w="583934">
                  <a:extLst>
                    <a:ext uri="{9D8B030D-6E8A-4147-A177-3AD203B41FA5}">
                      <a16:colId xmlns:a16="http://schemas.microsoft.com/office/drawing/2014/main" xmlns="" val="20002"/>
                    </a:ext>
                  </a:extLst>
                </a:gridCol>
                <a:gridCol w="1488347">
                  <a:extLst>
                    <a:ext uri="{9D8B030D-6E8A-4147-A177-3AD203B41FA5}">
                      <a16:colId xmlns:a16="http://schemas.microsoft.com/office/drawing/2014/main" xmlns="" val="20003"/>
                    </a:ext>
                  </a:extLst>
                </a:gridCol>
                <a:gridCol w="1009796">
                  <a:extLst>
                    <a:ext uri="{9D8B030D-6E8A-4147-A177-3AD203B41FA5}">
                      <a16:colId xmlns:a16="http://schemas.microsoft.com/office/drawing/2014/main" xmlns="" val="20004"/>
                    </a:ext>
                  </a:extLst>
                </a:gridCol>
                <a:gridCol w="2684370">
                  <a:extLst>
                    <a:ext uri="{9D8B030D-6E8A-4147-A177-3AD203B41FA5}">
                      <a16:colId xmlns:a16="http://schemas.microsoft.com/office/drawing/2014/main" xmlns="" val="20005"/>
                    </a:ext>
                  </a:extLst>
                </a:gridCol>
              </a:tblGrid>
              <a:tr h="827764">
                <a:tc>
                  <a:txBody>
                    <a:bodyPr/>
                    <a:lstStyle/>
                    <a:p>
                      <a:pPr marL="66675" marR="45720" indent="27305">
                        <a:lnSpc>
                          <a:spcPct val="100000"/>
                        </a:lnSpc>
                        <a:spcBef>
                          <a:spcPts val="35"/>
                        </a:spcBef>
                        <a:spcAft>
                          <a:spcPts val="0"/>
                        </a:spcAft>
                      </a:pPr>
                      <a:r>
                        <a:rPr lang="en-US" sz="1400" spc="-5" dirty="0">
                          <a:solidFill>
                            <a:schemeClr val="tx1"/>
                          </a:solidFill>
                          <a:effectLst/>
                        </a:rPr>
                        <a:t>S</a:t>
                      </a:r>
                      <a:r>
                        <a:rPr lang="en-US" sz="1400" spc="5" dirty="0">
                          <a:solidFill>
                            <a:schemeClr val="tx1"/>
                          </a:solidFill>
                          <a:effectLst/>
                        </a:rPr>
                        <a:t>l</a:t>
                      </a:r>
                      <a:r>
                        <a:rPr lang="en-US" sz="1400" dirty="0">
                          <a:solidFill>
                            <a:schemeClr val="tx1"/>
                          </a:solidFill>
                          <a:effectLst/>
                        </a:rPr>
                        <a:t>. </a:t>
                      </a:r>
                      <a:r>
                        <a:rPr lang="en-US" sz="1400" spc="5" dirty="0">
                          <a:solidFill>
                            <a:schemeClr val="tx1"/>
                          </a:solidFill>
                          <a:effectLst/>
                        </a:rPr>
                        <a:t>N</a:t>
                      </a:r>
                      <a:r>
                        <a:rPr lang="en-US" sz="1400" spc="-5" dirty="0">
                          <a:solidFill>
                            <a:schemeClr val="tx1"/>
                          </a:solidFill>
                          <a:effectLst/>
                        </a:rPr>
                        <a:t>o</a:t>
                      </a:r>
                      <a:r>
                        <a:rPr lang="en-US" sz="1400" dirty="0">
                          <a:solidFill>
                            <a:schemeClr val="tx1"/>
                          </a:solidFill>
                          <a:effectLst/>
                        </a:rPr>
                        <a:t>.</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753745" marR="756920" algn="ctr">
                        <a:lnSpc>
                          <a:spcPct val="100000"/>
                        </a:lnSpc>
                        <a:spcBef>
                          <a:spcPts val="0"/>
                        </a:spcBef>
                        <a:spcAft>
                          <a:spcPts val="0"/>
                        </a:spcAft>
                      </a:pPr>
                      <a:r>
                        <a:rPr lang="en-US" sz="1400" spc="-5" dirty="0">
                          <a:solidFill>
                            <a:schemeClr val="tx1"/>
                          </a:solidFill>
                          <a:effectLst/>
                        </a:rPr>
                        <a:t>Sub</a:t>
                      </a:r>
                      <a:r>
                        <a:rPr lang="en-US" sz="1400" dirty="0">
                          <a:solidFill>
                            <a:schemeClr val="tx1"/>
                          </a:solidFill>
                          <a:effectLst/>
                        </a:rPr>
                        <a:t>ject</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86360" marR="0">
                        <a:lnSpc>
                          <a:spcPct val="100000"/>
                        </a:lnSpc>
                        <a:spcBef>
                          <a:spcPts val="0"/>
                        </a:spcBef>
                        <a:spcAft>
                          <a:spcPts val="0"/>
                        </a:spcAft>
                      </a:pPr>
                      <a:r>
                        <a:rPr lang="en-US" sz="1400" dirty="0">
                          <a:solidFill>
                            <a:schemeClr val="tx1"/>
                          </a:solidFill>
                          <a:effectLst/>
                        </a:rPr>
                        <a:t>F</a:t>
                      </a:r>
                      <a:r>
                        <a:rPr lang="en-US" sz="1400" spc="-5" dirty="0">
                          <a:solidFill>
                            <a:schemeClr val="tx1"/>
                          </a:solidFill>
                          <a:effectLst/>
                        </a:rPr>
                        <a:t>ro</a:t>
                      </a:r>
                      <a:r>
                        <a:rPr lang="en-US" sz="1400" dirty="0">
                          <a:solidFill>
                            <a:schemeClr val="tx1"/>
                          </a:solidFill>
                          <a:effectLst/>
                        </a:rPr>
                        <a:t>m</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479425" marR="481330" algn="ctr">
                        <a:lnSpc>
                          <a:spcPct val="100000"/>
                        </a:lnSpc>
                        <a:spcBef>
                          <a:spcPts val="0"/>
                        </a:spcBef>
                        <a:spcAft>
                          <a:spcPts val="0"/>
                        </a:spcAft>
                      </a:pPr>
                      <a:r>
                        <a:rPr lang="en-US" sz="1400" spc="-5" dirty="0">
                          <a:solidFill>
                            <a:schemeClr val="tx1"/>
                          </a:solidFill>
                          <a:effectLst/>
                        </a:rPr>
                        <a:t>D</a:t>
                      </a:r>
                      <a:r>
                        <a:rPr lang="en-US" sz="1400" dirty="0">
                          <a:solidFill>
                            <a:schemeClr val="tx1"/>
                          </a:solidFill>
                          <a:effectLst/>
                        </a:rPr>
                        <a:t>a</a:t>
                      </a:r>
                      <a:r>
                        <a:rPr lang="en-US" sz="1400" spc="-5" dirty="0">
                          <a:solidFill>
                            <a:schemeClr val="tx1"/>
                          </a:solidFill>
                          <a:effectLst/>
                        </a:rPr>
                        <a:t>t</a:t>
                      </a:r>
                      <a:r>
                        <a:rPr lang="en-US" sz="1400" dirty="0">
                          <a:solidFill>
                            <a:schemeClr val="tx1"/>
                          </a:solidFill>
                          <a:effectLst/>
                        </a:rPr>
                        <a:t>e</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339090" marR="343535" algn="ctr">
                        <a:lnSpc>
                          <a:spcPct val="100000"/>
                        </a:lnSpc>
                        <a:spcBef>
                          <a:spcPts val="0"/>
                        </a:spcBef>
                        <a:spcAft>
                          <a:spcPts val="0"/>
                        </a:spcAft>
                      </a:pPr>
                      <a:r>
                        <a:rPr lang="en-US" sz="1400" dirty="0">
                          <a:solidFill>
                            <a:schemeClr val="tx1"/>
                          </a:solidFill>
                          <a:effectLst/>
                        </a:rPr>
                        <a:t>To</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nSpc>
                          <a:spcPct val="100000"/>
                        </a:lnSpc>
                        <a:spcBef>
                          <a:spcPts val="5"/>
                        </a:spcBef>
                        <a:spcAft>
                          <a:spcPts val="0"/>
                        </a:spcAft>
                      </a:pPr>
                      <a:r>
                        <a:rPr lang="en-US" sz="1100" dirty="0">
                          <a:solidFill>
                            <a:schemeClr val="tx1"/>
                          </a:solidFill>
                          <a:effectLst/>
                        </a:rPr>
                        <a:t> </a:t>
                      </a:r>
                      <a:endParaRPr lang="en-US" sz="1400" dirty="0">
                        <a:solidFill>
                          <a:schemeClr val="tx1"/>
                        </a:solidFill>
                        <a:effectLst/>
                      </a:endParaRPr>
                    </a:p>
                    <a:p>
                      <a:pPr marL="584835" marR="0">
                        <a:lnSpc>
                          <a:spcPct val="100000"/>
                        </a:lnSpc>
                        <a:spcBef>
                          <a:spcPts val="0"/>
                        </a:spcBef>
                        <a:spcAft>
                          <a:spcPts val="0"/>
                        </a:spcAft>
                      </a:pPr>
                      <a:r>
                        <a:rPr lang="en-US" sz="1400" dirty="0">
                          <a:solidFill>
                            <a:schemeClr val="tx1"/>
                          </a:solidFill>
                          <a:effectLst/>
                        </a:rPr>
                        <a:t>M</a:t>
                      </a:r>
                      <a:r>
                        <a:rPr lang="en-US" sz="1400" spc="-5" dirty="0">
                          <a:solidFill>
                            <a:schemeClr val="tx1"/>
                          </a:solidFill>
                          <a:effectLst/>
                        </a:rPr>
                        <a:t>od</a:t>
                      </a:r>
                      <a:r>
                        <a:rPr lang="en-US" sz="1400" dirty="0">
                          <a:solidFill>
                            <a:schemeClr val="tx1"/>
                          </a:solidFill>
                          <a:effectLst/>
                        </a:rPr>
                        <a:t>e</a:t>
                      </a:r>
                      <a:r>
                        <a:rPr lang="en-US" sz="1400" spc="5" dirty="0">
                          <a:solidFill>
                            <a:schemeClr val="tx1"/>
                          </a:solidFill>
                          <a:effectLst/>
                        </a:rPr>
                        <a:t> </a:t>
                      </a:r>
                      <a:r>
                        <a:rPr lang="en-US" sz="1400" spc="-5" dirty="0">
                          <a:solidFill>
                            <a:schemeClr val="tx1"/>
                          </a:solidFill>
                          <a:effectLst/>
                        </a:rPr>
                        <a:t>o</a:t>
                      </a:r>
                      <a:r>
                        <a:rPr lang="en-US" sz="1400" dirty="0">
                          <a:solidFill>
                            <a:schemeClr val="tx1"/>
                          </a:solidFill>
                          <a:effectLst/>
                        </a:rPr>
                        <a:t>f</a:t>
                      </a:r>
                      <a:r>
                        <a:rPr lang="en-US" sz="1400" spc="10" dirty="0">
                          <a:solidFill>
                            <a:schemeClr val="tx1"/>
                          </a:solidFill>
                          <a:effectLst/>
                        </a:rPr>
                        <a:t> </a:t>
                      </a:r>
                      <a:r>
                        <a:rPr lang="en-US" sz="1400" spc="5" dirty="0">
                          <a:solidFill>
                            <a:schemeClr val="tx1"/>
                          </a:solidFill>
                          <a:effectLst/>
                        </a:rPr>
                        <a:t>R</a:t>
                      </a:r>
                      <a:r>
                        <a:rPr lang="en-US" sz="1400" dirty="0">
                          <a:solidFill>
                            <a:schemeClr val="tx1"/>
                          </a:solidFill>
                          <a:effectLst/>
                        </a:rPr>
                        <a:t>ep</a:t>
                      </a:r>
                      <a:r>
                        <a:rPr lang="en-US" sz="1400" spc="-10" dirty="0">
                          <a:solidFill>
                            <a:schemeClr val="tx1"/>
                          </a:solidFill>
                          <a:effectLst/>
                        </a:rPr>
                        <a:t>o</a:t>
                      </a:r>
                      <a:r>
                        <a:rPr lang="en-US" sz="1400" spc="-5" dirty="0">
                          <a:solidFill>
                            <a:schemeClr val="tx1"/>
                          </a:solidFill>
                          <a:effectLst/>
                        </a:rPr>
                        <a:t>r</a:t>
                      </a:r>
                      <a:r>
                        <a:rPr lang="en-US" sz="1400" dirty="0">
                          <a:solidFill>
                            <a:schemeClr val="tx1"/>
                          </a:solidFill>
                          <a:effectLst/>
                        </a:rPr>
                        <a:t>ti</a:t>
                      </a:r>
                      <a:r>
                        <a:rPr lang="en-US" sz="1400" spc="10" dirty="0">
                          <a:solidFill>
                            <a:schemeClr val="tx1"/>
                          </a:solidFill>
                          <a:effectLst/>
                        </a:rPr>
                        <a:t>n</a:t>
                      </a:r>
                      <a:r>
                        <a:rPr lang="en-US" sz="1400" dirty="0">
                          <a:solidFill>
                            <a:schemeClr val="tx1"/>
                          </a:solidFill>
                          <a:effectLst/>
                        </a:rPr>
                        <a:t>g</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1839236">
                <a:tc>
                  <a:txBody>
                    <a:bodyPr/>
                    <a:lstStyle/>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0"/>
                        </a:spcBef>
                        <a:spcAft>
                          <a:spcPts val="0"/>
                        </a:spcAft>
                      </a:pPr>
                      <a:r>
                        <a:rPr lang="en-US" sz="1400" dirty="0">
                          <a:solidFill>
                            <a:schemeClr val="tx1"/>
                          </a:solidFill>
                          <a:effectLst/>
                        </a:rPr>
                        <a:t> </a:t>
                      </a:r>
                    </a:p>
                    <a:p>
                      <a:pPr marL="0" marR="0">
                        <a:lnSpc>
                          <a:spcPct val="100000"/>
                        </a:lnSpc>
                        <a:spcBef>
                          <a:spcPts val="25"/>
                        </a:spcBef>
                        <a:spcAft>
                          <a:spcPts val="0"/>
                        </a:spcAft>
                      </a:pPr>
                      <a:r>
                        <a:rPr lang="en-US" sz="1500" dirty="0">
                          <a:solidFill>
                            <a:schemeClr val="tx1"/>
                          </a:solidFill>
                          <a:effectLst/>
                        </a:rPr>
                        <a:t> </a:t>
                      </a:r>
                      <a:endParaRPr lang="en-US" sz="1400" dirty="0">
                        <a:solidFill>
                          <a:schemeClr val="tx1"/>
                        </a:solidFill>
                        <a:effectLst/>
                      </a:endParaRPr>
                    </a:p>
                    <a:p>
                      <a:pPr marL="95250" marR="96520" algn="ctr">
                        <a:lnSpc>
                          <a:spcPct val="100000"/>
                        </a:lnSpc>
                        <a:spcBef>
                          <a:spcPts val="0"/>
                        </a:spcBef>
                        <a:spcAft>
                          <a:spcPts val="0"/>
                        </a:spcAft>
                      </a:pPr>
                      <a:r>
                        <a:rPr lang="en-US" sz="1400" spc="5" dirty="0">
                          <a:solidFill>
                            <a:schemeClr val="tx1"/>
                          </a:solidFill>
                          <a:effectLst/>
                        </a:rPr>
                        <a:t>6</a:t>
                      </a:r>
                      <a:r>
                        <a:rPr lang="en-US" sz="1400" dirty="0">
                          <a:solidFill>
                            <a:schemeClr val="tx1"/>
                          </a:solidFill>
                          <a:effectLst/>
                        </a:rPr>
                        <a:t>.</a:t>
                      </a:r>
                      <a:endParaRPr lang="en-US" sz="14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500" spc="5" dirty="0">
                          <a:solidFill>
                            <a:srgbClr val="C00000"/>
                          </a:solidFill>
                          <a:effectLst/>
                        </a:rPr>
                        <a:t>Counting of Printed Paper </a:t>
                      </a:r>
                      <a:r>
                        <a:rPr lang="en-US" sz="1500" spc="5" dirty="0">
                          <a:solidFill>
                            <a:schemeClr val="tx1"/>
                          </a:solidFill>
                          <a:effectLst/>
                        </a:rPr>
                        <a:t>Slips of VVPATs in case of non-retrieval of result from the Control Unit </a:t>
                      </a:r>
                      <a:endParaRPr lang="en-US" sz="1500" dirty="0">
                        <a:solidFill>
                          <a:schemeClr val="tx1"/>
                        </a:solidFill>
                        <a:effectLst/>
                      </a:endParaRPr>
                    </a:p>
                    <a:p>
                      <a:pPr marL="64770" marR="0">
                        <a:lnSpc>
                          <a:spcPct val="100000"/>
                        </a:lnSpc>
                        <a:spcBef>
                          <a:spcPts val="0"/>
                        </a:spcBef>
                        <a:spcAft>
                          <a:spcPts val="0"/>
                        </a:spcAft>
                      </a:pPr>
                      <a:r>
                        <a:rPr lang="en-US" sz="1500" spc="5" dirty="0">
                          <a:solidFill>
                            <a:schemeClr val="tx1"/>
                          </a:solidFill>
                          <a:effectLst/>
                        </a:rPr>
                        <a:t>(</a:t>
                      </a:r>
                      <a:r>
                        <a:rPr lang="en-US" sz="1500" spc="-5" dirty="0">
                          <a:solidFill>
                            <a:schemeClr val="tx1"/>
                          </a:solidFill>
                          <a:effectLst/>
                        </a:rPr>
                        <a:t>Comm</a:t>
                      </a:r>
                      <a:r>
                        <a:rPr lang="en-US" sz="1500" spc="5" dirty="0">
                          <a:solidFill>
                            <a:schemeClr val="tx1"/>
                          </a:solidFill>
                          <a:effectLst/>
                        </a:rPr>
                        <a:t>issi</a:t>
                      </a:r>
                      <a:r>
                        <a:rPr lang="en-US" sz="1500" spc="-5" dirty="0">
                          <a:solidFill>
                            <a:schemeClr val="tx1"/>
                          </a:solidFill>
                          <a:effectLst/>
                        </a:rPr>
                        <a:t>o</a:t>
                      </a:r>
                      <a:r>
                        <a:rPr lang="en-US" sz="1500" dirty="0">
                          <a:solidFill>
                            <a:schemeClr val="tx1"/>
                          </a:solidFill>
                          <a:effectLst/>
                        </a:rPr>
                        <a:t>n’s</a:t>
                      </a:r>
                      <a:r>
                        <a:rPr lang="en-US" sz="1500" spc="10" dirty="0">
                          <a:solidFill>
                            <a:schemeClr val="tx1"/>
                          </a:solidFill>
                          <a:effectLst/>
                        </a:rPr>
                        <a:t> </a:t>
                      </a:r>
                      <a:r>
                        <a:rPr lang="en-US" sz="1500" spc="5" dirty="0">
                          <a:solidFill>
                            <a:schemeClr val="tx1"/>
                          </a:solidFill>
                          <a:effectLst/>
                        </a:rPr>
                        <a:t>l</a:t>
                      </a:r>
                      <a:r>
                        <a:rPr lang="en-US" sz="1500" dirty="0">
                          <a:solidFill>
                            <a:schemeClr val="tx1"/>
                          </a:solidFill>
                          <a:effectLst/>
                        </a:rPr>
                        <a:t>etter </a:t>
                      </a:r>
                      <a:r>
                        <a:rPr lang="en-US" sz="1500" spc="5" dirty="0">
                          <a:solidFill>
                            <a:schemeClr val="tx1"/>
                          </a:solidFill>
                          <a:effectLst/>
                        </a:rPr>
                        <a:t>N</a:t>
                      </a:r>
                      <a:r>
                        <a:rPr lang="en-US" sz="1500" spc="-20" dirty="0">
                          <a:solidFill>
                            <a:schemeClr val="tx1"/>
                          </a:solidFill>
                          <a:effectLst/>
                        </a:rPr>
                        <a:t>o</a:t>
                      </a:r>
                      <a:r>
                        <a:rPr lang="en-US" sz="1500" dirty="0">
                          <a:solidFill>
                            <a:schemeClr val="tx1"/>
                          </a:solidFill>
                          <a:effectLst/>
                        </a:rPr>
                        <a:t>.</a:t>
                      </a:r>
                    </a:p>
                    <a:p>
                      <a:pPr marL="64770" marR="0">
                        <a:lnSpc>
                          <a:spcPct val="100000"/>
                        </a:lnSpc>
                        <a:spcBef>
                          <a:spcPts val="165"/>
                        </a:spcBef>
                        <a:spcAft>
                          <a:spcPts val="0"/>
                        </a:spcAft>
                      </a:pPr>
                      <a:r>
                        <a:rPr lang="en-US" sz="1500" spc="-5" dirty="0">
                          <a:solidFill>
                            <a:schemeClr val="tx1"/>
                          </a:solidFill>
                          <a:effectLst/>
                        </a:rPr>
                        <a:t>51</a:t>
                      </a:r>
                      <a:r>
                        <a:rPr lang="en-US" sz="1500" dirty="0">
                          <a:solidFill>
                            <a:schemeClr val="tx1"/>
                          </a:solidFill>
                          <a:effectLst/>
                        </a:rPr>
                        <a:t>/</a:t>
                      </a:r>
                      <a:r>
                        <a:rPr lang="en-US" sz="1500" spc="-5" dirty="0">
                          <a:solidFill>
                            <a:schemeClr val="tx1"/>
                          </a:solidFill>
                          <a:effectLst/>
                        </a:rPr>
                        <a:t>8</a:t>
                      </a:r>
                      <a:r>
                        <a:rPr lang="en-US" sz="1500" dirty="0">
                          <a:solidFill>
                            <a:schemeClr val="tx1"/>
                          </a:solidFill>
                          <a:effectLst/>
                        </a:rPr>
                        <a:t>/</a:t>
                      </a:r>
                      <a:r>
                        <a:rPr lang="en-US" sz="1500" spc="-5" dirty="0">
                          <a:solidFill>
                            <a:schemeClr val="tx1"/>
                          </a:solidFill>
                          <a:effectLst/>
                        </a:rPr>
                        <a:t>VV</a:t>
                      </a:r>
                      <a:r>
                        <a:rPr lang="en-US" sz="1500" dirty="0">
                          <a:solidFill>
                            <a:schemeClr val="tx1"/>
                          </a:solidFill>
                          <a:effectLst/>
                        </a:rPr>
                        <a:t>PA</a:t>
                      </a:r>
                      <a:r>
                        <a:rPr lang="en-US" sz="1500" spc="-5" dirty="0">
                          <a:solidFill>
                            <a:schemeClr val="tx1"/>
                          </a:solidFill>
                          <a:effectLst/>
                        </a:rPr>
                        <a:t>T</a:t>
                      </a:r>
                      <a:r>
                        <a:rPr lang="en-US" sz="1500" dirty="0">
                          <a:solidFill>
                            <a:schemeClr val="tx1"/>
                          </a:solidFill>
                          <a:effectLst/>
                        </a:rPr>
                        <a:t>/</a:t>
                      </a:r>
                      <a:r>
                        <a:rPr lang="en-US" sz="1500" spc="5" dirty="0">
                          <a:solidFill>
                            <a:schemeClr val="tx1"/>
                          </a:solidFill>
                          <a:effectLst/>
                        </a:rPr>
                        <a:t>2</a:t>
                      </a:r>
                      <a:r>
                        <a:rPr lang="en-US" sz="1500" spc="-5" dirty="0">
                          <a:solidFill>
                            <a:schemeClr val="tx1"/>
                          </a:solidFill>
                          <a:effectLst/>
                        </a:rPr>
                        <a:t>01</a:t>
                      </a:r>
                      <a:r>
                        <a:rPr lang="en-US" sz="1500" dirty="0">
                          <a:solidFill>
                            <a:schemeClr val="tx1"/>
                          </a:solidFill>
                          <a:effectLst/>
                        </a:rPr>
                        <a:t>7-EMS </a:t>
                      </a:r>
                      <a:r>
                        <a:rPr lang="en-US" sz="1500" spc="-5" dirty="0" err="1">
                          <a:solidFill>
                            <a:schemeClr val="tx1"/>
                          </a:solidFill>
                          <a:effectLst/>
                        </a:rPr>
                        <a:t>d</a:t>
                      </a:r>
                      <a:r>
                        <a:rPr lang="en-US" sz="1500" dirty="0" err="1">
                          <a:solidFill>
                            <a:schemeClr val="tx1"/>
                          </a:solidFill>
                          <a:effectLst/>
                        </a:rPr>
                        <a:t>t.</a:t>
                      </a:r>
                      <a:endParaRPr lang="en-US" sz="1500" dirty="0">
                        <a:solidFill>
                          <a:schemeClr val="tx1"/>
                        </a:solidFill>
                        <a:effectLst/>
                      </a:endParaRPr>
                    </a:p>
                    <a:p>
                      <a:pPr marL="64770" marR="0">
                        <a:lnSpc>
                          <a:spcPct val="100000"/>
                        </a:lnSpc>
                        <a:spcBef>
                          <a:spcPts val="165"/>
                        </a:spcBef>
                        <a:spcAft>
                          <a:spcPts val="0"/>
                        </a:spcAft>
                      </a:pPr>
                      <a:r>
                        <a:rPr lang="en-US" sz="1500" spc="-5" dirty="0">
                          <a:solidFill>
                            <a:schemeClr val="tx1"/>
                          </a:solidFill>
                          <a:effectLst/>
                        </a:rPr>
                        <a:t>20.12.2017</a:t>
                      </a:r>
                      <a:r>
                        <a:rPr lang="en-US" sz="1500" dirty="0">
                          <a:solidFill>
                            <a:schemeClr val="tx1"/>
                          </a:solidFill>
                          <a:effectLst/>
                        </a:rPr>
                        <a:t>)(Table 1to 4)</a:t>
                      </a:r>
                      <a:endParaRPr lang="en-US" sz="15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30"/>
                        </a:spcBef>
                        <a:spcAft>
                          <a:spcPts val="0"/>
                        </a:spcAft>
                      </a:pPr>
                      <a:r>
                        <a:rPr lang="en-US" sz="1500" dirty="0">
                          <a:solidFill>
                            <a:schemeClr val="tx1"/>
                          </a:solidFill>
                          <a:effectLst/>
                        </a:rPr>
                        <a:t> </a:t>
                      </a:r>
                    </a:p>
                    <a:p>
                      <a:pPr marL="124460" marR="0">
                        <a:lnSpc>
                          <a:spcPct val="100000"/>
                        </a:lnSpc>
                        <a:spcBef>
                          <a:spcPts val="0"/>
                        </a:spcBef>
                        <a:spcAft>
                          <a:spcPts val="0"/>
                        </a:spcAft>
                      </a:pPr>
                      <a:r>
                        <a:rPr lang="en-US" sz="1500" dirty="0">
                          <a:solidFill>
                            <a:schemeClr val="tx1"/>
                          </a:solidFill>
                          <a:effectLst/>
                        </a:rPr>
                        <a:t>R</a:t>
                      </a:r>
                      <a:r>
                        <a:rPr lang="en-US" sz="1500" spc="-5" dirty="0">
                          <a:solidFill>
                            <a:schemeClr val="tx1"/>
                          </a:solidFill>
                          <a:effectLst/>
                        </a:rPr>
                        <a:t>.</a:t>
                      </a:r>
                      <a:r>
                        <a:rPr lang="en-US" sz="1500" dirty="0">
                          <a:solidFill>
                            <a:schemeClr val="tx1"/>
                          </a:solidFill>
                          <a:effectLst/>
                        </a:rPr>
                        <a:t>O.</a:t>
                      </a:r>
                      <a:endParaRPr lang="en-US" sz="15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0"/>
                        </a:spcBef>
                        <a:spcAft>
                          <a:spcPts val="0"/>
                        </a:spcAft>
                      </a:pPr>
                      <a:r>
                        <a:rPr lang="en-US" sz="1400" dirty="0">
                          <a:solidFill>
                            <a:schemeClr val="tx1"/>
                          </a:solidFill>
                          <a:effectLst/>
                        </a:rPr>
                        <a:t> </a:t>
                      </a:r>
                      <a:endParaRPr lang="en-US" sz="1500" dirty="0">
                        <a:solidFill>
                          <a:schemeClr val="tx1"/>
                        </a:solidFill>
                        <a:effectLst/>
                      </a:endParaRP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112395" marR="114300" indent="-2540" algn="ctr">
                        <a:lnSpc>
                          <a:spcPct val="100000"/>
                        </a:lnSpc>
                        <a:spcBef>
                          <a:spcPts val="0"/>
                        </a:spcBef>
                        <a:spcAft>
                          <a:spcPts val="0"/>
                        </a:spcAft>
                      </a:pPr>
                      <a:r>
                        <a:rPr lang="en-US" sz="1500" dirty="0">
                          <a:solidFill>
                            <a:schemeClr val="tx1"/>
                          </a:solidFill>
                          <a:effectLst/>
                        </a:rPr>
                        <a:t> (</a:t>
                      </a:r>
                      <a:r>
                        <a:rPr lang="en-US" sz="1500" spc="5" dirty="0">
                          <a:solidFill>
                            <a:schemeClr val="tx1"/>
                          </a:solidFill>
                          <a:effectLst/>
                        </a:rPr>
                        <a:t>i</a:t>
                      </a:r>
                      <a:r>
                        <a:rPr lang="en-US" sz="1500" spc="-5" dirty="0">
                          <a:solidFill>
                            <a:schemeClr val="tx1"/>
                          </a:solidFill>
                          <a:effectLst/>
                        </a:rPr>
                        <a:t>mm</a:t>
                      </a:r>
                      <a:r>
                        <a:rPr lang="en-US" sz="1500" dirty="0">
                          <a:solidFill>
                            <a:schemeClr val="tx1"/>
                          </a:solidFill>
                          <a:effectLst/>
                        </a:rPr>
                        <a:t>ediate</a:t>
                      </a:r>
                      <a:r>
                        <a:rPr lang="en-US" sz="1500" spc="5" dirty="0">
                          <a:solidFill>
                            <a:schemeClr val="tx1"/>
                          </a:solidFill>
                          <a:effectLst/>
                        </a:rPr>
                        <a:t>l</a:t>
                      </a:r>
                      <a:r>
                        <a:rPr lang="en-US" sz="1500" dirty="0">
                          <a:solidFill>
                            <a:schemeClr val="tx1"/>
                          </a:solidFill>
                          <a:effectLst/>
                        </a:rPr>
                        <a:t>y,</a:t>
                      </a:r>
                      <a:r>
                        <a:rPr lang="en-US" sz="1500" spc="5" dirty="0">
                          <a:solidFill>
                            <a:schemeClr val="tx1"/>
                          </a:solidFill>
                          <a:effectLst/>
                        </a:rPr>
                        <a:t> i</a:t>
                      </a:r>
                      <a:r>
                        <a:rPr lang="en-US" sz="1500" dirty="0">
                          <a:solidFill>
                            <a:schemeClr val="tx1"/>
                          </a:solidFill>
                          <a:effectLst/>
                        </a:rPr>
                        <a:t>f </a:t>
                      </a:r>
                      <a:r>
                        <a:rPr lang="en-US" sz="1500" spc="5" dirty="0">
                          <a:solidFill>
                            <a:schemeClr val="tx1"/>
                          </a:solidFill>
                          <a:effectLst/>
                        </a:rPr>
                        <a:t>si</a:t>
                      </a:r>
                      <a:r>
                        <a:rPr lang="en-US" sz="1500" dirty="0">
                          <a:solidFill>
                            <a:schemeClr val="tx1"/>
                          </a:solidFill>
                          <a:effectLst/>
                        </a:rPr>
                        <a:t>t</a:t>
                      </a:r>
                      <a:r>
                        <a:rPr lang="en-US" sz="1500" spc="-5" dirty="0">
                          <a:solidFill>
                            <a:schemeClr val="tx1"/>
                          </a:solidFill>
                          <a:effectLst/>
                        </a:rPr>
                        <a:t>u</a:t>
                      </a:r>
                      <a:r>
                        <a:rPr lang="en-US" sz="1500" dirty="0">
                          <a:solidFill>
                            <a:schemeClr val="tx1"/>
                          </a:solidFill>
                          <a:effectLst/>
                        </a:rPr>
                        <a:t>a</a:t>
                      </a:r>
                      <a:r>
                        <a:rPr lang="en-US" sz="1500" spc="-5" dirty="0">
                          <a:solidFill>
                            <a:schemeClr val="tx1"/>
                          </a:solidFill>
                          <a:effectLst/>
                        </a:rPr>
                        <a:t>t</a:t>
                      </a:r>
                      <a:r>
                        <a:rPr lang="en-US" sz="1500" spc="5" dirty="0">
                          <a:solidFill>
                            <a:schemeClr val="tx1"/>
                          </a:solidFill>
                          <a:effectLst/>
                        </a:rPr>
                        <a:t>i</a:t>
                      </a:r>
                      <a:r>
                        <a:rPr lang="en-US" sz="1500" spc="-5" dirty="0">
                          <a:solidFill>
                            <a:schemeClr val="tx1"/>
                          </a:solidFill>
                          <a:effectLst/>
                        </a:rPr>
                        <a:t>o</a:t>
                      </a:r>
                      <a:r>
                        <a:rPr lang="en-US" sz="1500" dirty="0">
                          <a:solidFill>
                            <a:schemeClr val="tx1"/>
                          </a:solidFill>
                          <a:effectLst/>
                        </a:rPr>
                        <a:t>n a</a:t>
                      </a:r>
                      <a:r>
                        <a:rPr lang="en-US" sz="1500" spc="-5" dirty="0">
                          <a:solidFill>
                            <a:schemeClr val="tx1"/>
                          </a:solidFill>
                          <a:effectLst/>
                        </a:rPr>
                        <a:t>r</a:t>
                      </a:r>
                      <a:r>
                        <a:rPr lang="en-US" sz="1500" spc="5" dirty="0">
                          <a:solidFill>
                            <a:schemeClr val="tx1"/>
                          </a:solidFill>
                          <a:effectLst/>
                        </a:rPr>
                        <a:t>is</a:t>
                      </a:r>
                      <a:r>
                        <a:rPr lang="en-US" sz="1500" dirty="0">
                          <a:solidFill>
                            <a:schemeClr val="tx1"/>
                          </a:solidFill>
                          <a:effectLst/>
                        </a:rPr>
                        <a:t>e</a:t>
                      </a:r>
                      <a:r>
                        <a:rPr lang="en-US" sz="1500" spc="10" dirty="0">
                          <a:solidFill>
                            <a:schemeClr val="tx1"/>
                          </a:solidFill>
                          <a:effectLst/>
                        </a:rPr>
                        <a:t>s</a:t>
                      </a:r>
                      <a:r>
                        <a:rPr lang="en-US" sz="1500" dirty="0">
                          <a:solidFill>
                            <a:schemeClr val="tx1"/>
                          </a:solidFill>
                          <a:effectLst/>
                        </a:rPr>
                        <a:t>)</a:t>
                      </a:r>
                      <a:endParaRPr lang="en-US" sz="15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35"/>
                        </a:spcBef>
                        <a:spcAft>
                          <a:spcPts val="0"/>
                        </a:spcAft>
                      </a:pPr>
                      <a:r>
                        <a:rPr lang="en-US" sz="1800" dirty="0">
                          <a:solidFill>
                            <a:schemeClr val="tx1"/>
                          </a:solidFill>
                          <a:effectLst/>
                        </a:rPr>
                        <a:t> </a:t>
                      </a:r>
                      <a:endParaRPr lang="en-US" sz="1500" dirty="0">
                        <a:solidFill>
                          <a:schemeClr val="tx1"/>
                        </a:solidFill>
                        <a:effectLst/>
                      </a:endParaRPr>
                    </a:p>
                    <a:p>
                      <a:pPr marL="220345" marR="222250" indent="-1905" algn="ctr">
                        <a:lnSpc>
                          <a:spcPct val="100000"/>
                        </a:lnSpc>
                        <a:spcBef>
                          <a:spcPts val="0"/>
                        </a:spcBef>
                        <a:spcAft>
                          <a:spcPts val="0"/>
                        </a:spcAft>
                      </a:pPr>
                      <a:r>
                        <a:rPr lang="en-US" sz="1500" spc="-5" dirty="0">
                          <a:solidFill>
                            <a:schemeClr val="tx1"/>
                          </a:solidFill>
                          <a:effectLst/>
                        </a:rPr>
                        <a:t>E.C</a:t>
                      </a:r>
                      <a:r>
                        <a:rPr lang="en-US" sz="1500" spc="5" dirty="0">
                          <a:solidFill>
                            <a:schemeClr val="tx1"/>
                          </a:solidFill>
                          <a:effectLst/>
                        </a:rPr>
                        <a:t>.</a:t>
                      </a:r>
                      <a:r>
                        <a:rPr lang="en-US" sz="1500" spc="-5" dirty="0">
                          <a:solidFill>
                            <a:schemeClr val="tx1"/>
                          </a:solidFill>
                          <a:effectLst/>
                        </a:rPr>
                        <a:t>I</a:t>
                      </a:r>
                      <a:r>
                        <a:rPr lang="en-US" sz="1500" dirty="0">
                          <a:solidFill>
                            <a:schemeClr val="tx1"/>
                          </a:solidFill>
                          <a:effectLst/>
                        </a:rPr>
                        <a:t>.</a:t>
                      </a:r>
                      <a:r>
                        <a:rPr lang="en-US" sz="1500" spc="5" dirty="0">
                          <a:solidFill>
                            <a:schemeClr val="tx1"/>
                          </a:solidFill>
                          <a:effectLst/>
                        </a:rPr>
                        <a:t> </a:t>
                      </a:r>
                      <a:r>
                        <a:rPr lang="en-US" sz="1500" dirty="0">
                          <a:solidFill>
                            <a:schemeClr val="tx1"/>
                          </a:solidFill>
                          <a:effectLst/>
                        </a:rPr>
                        <a:t>/ </a:t>
                      </a:r>
                      <a:r>
                        <a:rPr lang="en-US" sz="1500" spc="-5" dirty="0">
                          <a:solidFill>
                            <a:schemeClr val="tx1"/>
                          </a:solidFill>
                          <a:effectLst/>
                        </a:rPr>
                        <a:t>C.E.</a:t>
                      </a:r>
                      <a:r>
                        <a:rPr lang="en-US" sz="1500" spc="10" dirty="0">
                          <a:solidFill>
                            <a:schemeClr val="tx1"/>
                          </a:solidFill>
                          <a:effectLst/>
                        </a:rPr>
                        <a:t>O</a:t>
                      </a:r>
                      <a:r>
                        <a:rPr lang="en-US" sz="1500" dirty="0">
                          <a:solidFill>
                            <a:schemeClr val="tx1"/>
                          </a:solidFill>
                          <a:effectLst/>
                        </a:rPr>
                        <a:t>./ D.</a:t>
                      </a:r>
                      <a:r>
                        <a:rPr lang="en-US" sz="1500" spc="-5" dirty="0">
                          <a:solidFill>
                            <a:schemeClr val="tx1"/>
                          </a:solidFill>
                          <a:effectLst/>
                        </a:rPr>
                        <a:t>E.</a:t>
                      </a:r>
                      <a:r>
                        <a:rPr lang="en-US" sz="1500" dirty="0">
                          <a:solidFill>
                            <a:schemeClr val="tx1"/>
                          </a:solidFill>
                          <a:effectLst/>
                        </a:rPr>
                        <a:t>O</a:t>
                      </a:r>
                      <a:endParaRPr lang="en-US" sz="150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0"/>
                        </a:spcBef>
                        <a:spcAft>
                          <a:spcPts val="0"/>
                        </a:spcAft>
                      </a:pPr>
                      <a:r>
                        <a:rPr lang="en-US" sz="1500" dirty="0">
                          <a:solidFill>
                            <a:schemeClr val="tx1"/>
                          </a:solidFill>
                          <a:effectLst/>
                        </a:rPr>
                        <a:t> </a:t>
                      </a:r>
                    </a:p>
                    <a:p>
                      <a:pPr marL="0" marR="0">
                        <a:lnSpc>
                          <a:spcPct val="100000"/>
                        </a:lnSpc>
                        <a:spcBef>
                          <a:spcPts val="95"/>
                        </a:spcBef>
                        <a:spcAft>
                          <a:spcPts val="0"/>
                        </a:spcAft>
                      </a:pPr>
                      <a:r>
                        <a:rPr lang="en-US" sz="2100" dirty="0">
                          <a:solidFill>
                            <a:schemeClr val="tx1"/>
                          </a:solidFill>
                          <a:effectLst/>
                        </a:rPr>
                        <a:t> </a:t>
                      </a:r>
                      <a:endParaRPr lang="en-US" sz="1500" dirty="0">
                        <a:solidFill>
                          <a:schemeClr val="tx1"/>
                        </a:solidFill>
                        <a:effectLst/>
                      </a:endParaRPr>
                    </a:p>
                    <a:p>
                      <a:pPr marL="64770" marR="177800">
                        <a:lnSpc>
                          <a:spcPct val="100000"/>
                        </a:lnSpc>
                        <a:spcBef>
                          <a:spcPts val="0"/>
                        </a:spcBef>
                        <a:spcAft>
                          <a:spcPts val="0"/>
                        </a:spcAft>
                      </a:pPr>
                      <a:r>
                        <a:rPr lang="en-US" sz="1500" b="0" dirty="0">
                          <a:solidFill>
                            <a:schemeClr val="tx1"/>
                          </a:solidFill>
                          <a:effectLst/>
                        </a:rPr>
                        <a:t>T</a:t>
                      </a:r>
                      <a:r>
                        <a:rPr lang="en-US" sz="1500" b="0" spc="-10" dirty="0">
                          <a:solidFill>
                            <a:schemeClr val="tx1"/>
                          </a:solidFill>
                          <a:effectLst/>
                        </a:rPr>
                        <a:t>h</a:t>
                      </a:r>
                      <a:r>
                        <a:rPr lang="en-US" sz="1500" b="0" dirty="0">
                          <a:solidFill>
                            <a:schemeClr val="tx1"/>
                          </a:solidFill>
                          <a:effectLst/>
                        </a:rPr>
                        <a:t>e s</a:t>
                      </a:r>
                      <a:r>
                        <a:rPr lang="en-US" sz="1500" b="0" spc="5" dirty="0">
                          <a:solidFill>
                            <a:schemeClr val="tx1"/>
                          </a:solidFill>
                          <a:effectLst/>
                        </a:rPr>
                        <a:t>ig</a:t>
                      </a:r>
                      <a:r>
                        <a:rPr lang="en-US" sz="1500" b="0" spc="-5" dirty="0">
                          <a:solidFill>
                            <a:schemeClr val="tx1"/>
                          </a:solidFill>
                          <a:effectLst/>
                        </a:rPr>
                        <a:t>n</a:t>
                      </a:r>
                      <a:r>
                        <a:rPr lang="en-US" sz="1500" b="0" spc="5" dirty="0">
                          <a:solidFill>
                            <a:schemeClr val="tx1"/>
                          </a:solidFill>
                          <a:effectLst/>
                        </a:rPr>
                        <a:t>e</a:t>
                      </a:r>
                      <a:r>
                        <a:rPr lang="en-US" sz="1500" b="0" dirty="0">
                          <a:solidFill>
                            <a:schemeClr val="tx1"/>
                          </a:solidFill>
                          <a:effectLst/>
                        </a:rPr>
                        <a:t>d </a:t>
                      </a:r>
                      <a:r>
                        <a:rPr lang="en-US" sz="1500" b="0" spc="5" dirty="0">
                          <a:solidFill>
                            <a:schemeClr val="tx1"/>
                          </a:solidFill>
                          <a:effectLst/>
                        </a:rPr>
                        <a:t>pd</a:t>
                      </a:r>
                      <a:r>
                        <a:rPr lang="en-US" sz="1500" b="0" dirty="0">
                          <a:solidFill>
                            <a:schemeClr val="tx1"/>
                          </a:solidFill>
                          <a:effectLst/>
                        </a:rPr>
                        <a:t>f </a:t>
                      </a:r>
                      <a:r>
                        <a:rPr lang="en-US" sz="1500" b="0" spc="5" dirty="0">
                          <a:solidFill>
                            <a:schemeClr val="tx1"/>
                          </a:solidFill>
                          <a:effectLst/>
                        </a:rPr>
                        <a:t>i</a:t>
                      </a:r>
                      <a:r>
                        <a:rPr lang="en-US" sz="1500" b="0" dirty="0">
                          <a:solidFill>
                            <a:schemeClr val="tx1"/>
                          </a:solidFill>
                          <a:effectLst/>
                        </a:rPr>
                        <a:t>s</a:t>
                      </a:r>
                      <a:r>
                        <a:rPr lang="en-US" sz="1500" b="0" spc="-5" dirty="0">
                          <a:solidFill>
                            <a:schemeClr val="tx1"/>
                          </a:solidFill>
                          <a:effectLst/>
                        </a:rPr>
                        <a:t> </a:t>
                      </a:r>
                      <a:r>
                        <a:rPr lang="en-US" sz="1500" b="0" spc="5" dirty="0">
                          <a:solidFill>
                            <a:schemeClr val="tx1"/>
                          </a:solidFill>
                          <a:effectLst/>
                        </a:rPr>
                        <a:t>t</a:t>
                      </a:r>
                      <a:r>
                        <a:rPr lang="en-US" sz="1500" b="0" dirty="0">
                          <a:solidFill>
                            <a:schemeClr val="tx1"/>
                          </a:solidFill>
                          <a:effectLst/>
                        </a:rPr>
                        <a:t>o </a:t>
                      </a:r>
                      <a:r>
                        <a:rPr lang="en-US" sz="1500" b="0" spc="5" dirty="0">
                          <a:solidFill>
                            <a:schemeClr val="tx1"/>
                          </a:solidFill>
                          <a:effectLst/>
                        </a:rPr>
                        <a:t>b</a:t>
                      </a:r>
                      <a:r>
                        <a:rPr lang="en-US" sz="1500" b="0" dirty="0">
                          <a:solidFill>
                            <a:schemeClr val="tx1"/>
                          </a:solidFill>
                          <a:effectLst/>
                        </a:rPr>
                        <a:t>e sent </a:t>
                      </a:r>
                      <a:r>
                        <a:rPr lang="en-US" sz="1500" b="0" spc="5" dirty="0">
                          <a:solidFill>
                            <a:schemeClr val="tx1"/>
                          </a:solidFill>
                          <a:effectLst/>
                        </a:rPr>
                        <a:t>t</a:t>
                      </a:r>
                      <a:r>
                        <a:rPr lang="en-US" sz="1500" b="0" spc="-5" dirty="0">
                          <a:solidFill>
                            <a:schemeClr val="tx1"/>
                          </a:solidFill>
                          <a:effectLst/>
                        </a:rPr>
                        <a:t>h</a:t>
                      </a:r>
                      <a:r>
                        <a:rPr lang="en-US" sz="1500" b="0" dirty="0">
                          <a:solidFill>
                            <a:schemeClr val="tx1"/>
                          </a:solidFill>
                          <a:effectLst/>
                        </a:rPr>
                        <a:t>r</a:t>
                      </a:r>
                      <a:r>
                        <a:rPr lang="en-US" sz="1500" b="0" spc="5" dirty="0">
                          <a:solidFill>
                            <a:schemeClr val="tx1"/>
                          </a:solidFill>
                          <a:effectLst/>
                        </a:rPr>
                        <a:t>o</a:t>
                      </a:r>
                      <a:r>
                        <a:rPr lang="en-US" sz="1500" b="0" spc="-5" dirty="0">
                          <a:solidFill>
                            <a:schemeClr val="tx1"/>
                          </a:solidFill>
                          <a:effectLst/>
                        </a:rPr>
                        <a:t>u</a:t>
                      </a:r>
                      <a:r>
                        <a:rPr lang="en-US" sz="1500" b="0" spc="5" dirty="0">
                          <a:solidFill>
                            <a:schemeClr val="tx1"/>
                          </a:solidFill>
                          <a:effectLst/>
                        </a:rPr>
                        <a:t>g</a:t>
                      </a:r>
                      <a:r>
                        <a:rPr lang="en-US" sz="1500" b="0" dirty="0">
                          <a:solidFill>
                            <a:schemeClr val="tx1"/>
                          </a:solidFill>
                          <a:effectLst/>
                        </a:rPr>
                        <a:t>h </a:t>
                      </a:r>
                      <a:r>
                        <a:rPr lang="en-US" sz="1500" b="0" spc="5" dirty="0">
                          <a:solidFill>
                            <a:schemeClr val="tx1"/>
                          </a:solidFill>
                          <a:effectLst/>
                        </a:rPr>
                        <a:t>e</a:t>
                      </a:r>
                      <a:r>
                        <a:rPr lang="en-US" sz="1500" b="0" dirty="0">
                          <a:solidFill>
                            <a:schemeClr val="tx1"/>
                          </a:solidFill>
                          <a:effectLst/>
                        </a:rPr>
                        <a:t>-ma</a:t>
                      </a:r>
                      <a:r>
                        <a:rPr lang="en-US" sz="1500" b="0" spc="5" dirty="0">
                          <a:solidFill>
                            <a:schemeClr val="tx1"/>
                          </a:solidFill>
                          <a:effectLst/>
                        </a:rPr>
                        <a:t>il</a:t>
                      </a:r>
                      <a:r>
                        <a:rPr lang="en-US" sz="1500" b="0" dirty="0">
                          <a:solidFill>
                            <a:schemeClr val="tx1"/>
                          </a:solidFill>
                          <a:effectLst/>
                        </a:rPr>
                        <a:t>/</a:t>
                      </a:r>
                      <a:r>
                        <a:rPr lang="en-US" sz="1500" b="0" spc="-5" dirty="0">
                          <a:solidFill>
                            <a:schemeClr val="tx1"/>
                          </a:solidFill>
                          <a:effectLst/>
                        </a:rPr>
                        <a:t> f</a:t>
                      </a:r>
                      <a:r>
                        <a:rPr lang="en-US" sz="1500" b="0" dirty="0">
                          <a:solidFill>
                            <a:schemeClr val="tx1"/>
                          </a:solidFill>
                          <a:effectLst/>
                        </a:rPr>
                        <a:t>ax</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693851">
                <a:tc>
                  <a:txBody>
                    <a:bodyPr/>
                    <a:lstStyle/>
                    <a:p>
                      <a:pPr marL="0" marR="0">
                        <a:lnSpc>
                          <a:spcPct val="100000"/>
                        </a:lnSpc>
                        <a:spcBef>
                          <a:spcPts val="45"/>
                        </a:spcBef>
                        <a:spcAft>
                          <a:spcPts val="0"/>
                        </a:spcAft>
                      </a:pPr>
                      <a:r>
                        <a:rPr lang="en-US" sz="1100">
                          <a:solidFill>
                            <a:schemeClr val="tx1"/>
                          </a:solidFill>
                          <a:effectLst/>
                        </a:rPr>
                        <a:t> </a:t>
                      </a:r>
                      <a:endParaRPr lang="en-US" sz="1400">
                        <a:solidFill>
                          <a:schemeClr val="tx1"/>
                        </a:solidFill>
                        <a:effectLst/>
                      </a:endParaRPr>
                    </a:p>
                    <a:p>
                      <a:pPr marL="0" marR="0">
                        <a:lnSpc>
                          <a:spcPct val="100000"/>
                        </a:lnSpc>
                        <a:spcBef>
                          <a:spcPts val="0"/>
                        </a:spcBef>
                        <a:spcAft>
                          <a:spcPts val="0"/>
                        </a:spcAft>
                      </a:pPr>
                      <a:r>
                        <a:rPr lang="en-US" sz="1400">
                          <a:solidFill>
                            <a:schemeClr val="tx1"/>
                          </a:solidFill>
                          <a:effectLst/>
                        </a:rPr>
                        <a:t> </a:t>
                      </a:r>
                    </a:p>
                    <a:p>
                      <a:pPr marL="0" marR="0">
                        <a:lnSpc>
                          <a:spcPct val="100000"/>
                        </a:lnSpc>
                        <a:spcBef>
                          <a:spcPts val="0"/>
                        </a:spcBef>
                        <a:spcAft>
                          <a:spcPts val="0"/>
                        </a:spcAft>
                      </a:pPr>
                      <a:r>
                        <a:rPr lang="en-US" sz="1400">
                          <a:solidFill>
                            <a:schemeClr val="tx1"/>
                          </a:solidFill>
                          <a:effectLst/>
                        </a:rPr>
                        <a:t> </a:t>
                      </a:r>
                    </a:p>
                    <a:p>
                      <a:pPr marL="95250" marR="96520" algn="ctr">
                        <a:lnSpc>
                          <a:spcPct val="100000"/>
                        </a:lnSpc>
                        <a:spcBef>
                          <a:spcPts val="0"/>
                        </a:spcBef>
                        <a:spcAft>
                          <a:spcPts val="0"/>
                        </a:spcAft>
                      </a:pPr>
                      <a:r>
                        <a:rPr lang="en-US" sz="1400" spc="5">
                          <a:solidFill>
                            <a:schemeClr val="tx1"/>
                          </a:solidFill>
                          <a:effectLst/>
                        </a:rPr>
                        <a:t>7</a:t>
                      </a:r>
                      <a:r>
                        <a:rPr lang="en-US" sz="1400">
                          <a:solidFill>
                            <a:schemeClr val="tx1"/>
                          </a:solidFill>
                          <a:effectLst/>
                        </a:rPr>
                        <a:t>.</a:t>
                      </a:r>
                      <a:endParaRPr lang="en-US" sz="140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4770" marR="0">
                        <a:lnSpc>
                          <a:spcPct val="100000"/>
                        </a:lnSpc>
                        <a:spcBef>
                          <a:spcPts val="0"/>
                        </a:spcBef>
                        <a:spcAft>
                          <a:spcPts val="0"/>
                        </a:spcAft>
                      </a:pPr>
                      <a:r>
                        <a:rPr lang="en-US" sz="1500" b="0" spc="5" dirty="0">
                          <a:solidFill>
                            <a:schemeClr val="tx1"/>
                          </a:solidFill>
                          <a:effectLst/>
                        </a:rPr>
                        <a:t>R</a:t>
                      </a:r>
                      <a:r>
                        <a:rPr lang="en-US" sz="1500" b="0" dirty="0">
                          <a:solidFill>
                            <a:schemeClr val="tx1"/>
                          </a:solidFill>
                          <a:effectLst/>
                        </a:rPr>
                        <a:t>ep</a:t>
                      </a:r>
                      <a:r>
                        <a:rPr lang="en-US" sz="1500" b="0" spc="-10" dirty="0">
                          <a:solidFill>
                            <a:schemeClr val="tx1"/>
                          </a:solidFill>
                          <a:effectLst/>
                        </a:rPr>
                        <a:t>o</a:t>
                      </a:r>
                      <a:r>
                        <a:rPr lang="en-US" sz="1500" b="0" spc="-5" dirty="0">
                          <a:solidFill>
                            <a:schemeClr val="tx1"/>
                          </a:solidFill>
                          <a:effectLst/>
                        </a:rPr>
                        <a:t>r</a:t>
                      </a:r>
                      <a:r>
                        <a:rPr lang="en-US" sz="1500" b="0" dirty="0">
                          <a:solidFill>
                            <a:schemeClr val="tx1"/>
                          </a:solidFill>
                          <a:effectLst/>
                        </a:rPr>
                        <a:t>t </a:t>
                      </a:r>
                      <a:r>
                        <a:rPr lang="en-US" sz="1500" b="0" spc="-5" dirty="0">
                          <a:solidFill>
                            <a:schemeClr val="tx1"/>
                          </a:solidFill>
                          <a:effectLst/>
                        </a:rPr>
                        <a:t>o</a:t>
                      </a:r>
                      <a:r>
                        <a:rPr lang="en-US" sz="1500" b="0" dirty="0">
                          <a:solidFill>
                            <a:schemeClr val="tx1"/>
                          </a:solidFill>
                          <a:effectLst/>
                        </a:rPr>
                        <a:t>n </a:t>
                      </a:r>
                      <a:r>
                        <a:rPr lang="en-US" sz="1500" b="0" dirty="0">
                          <a:solidFill>
                            <a:srgbClr val="C00000"/>
                          </a:solidFill>
                          <a:effectLst/>
                        </a:rPr>
                        <a:t>e</a:t>
                      </a:r>
                      <a:r>
                        <a:rPr lang="en-US" sz="1500" b="0" spc="5" dirty="0">
                          <a:solidFill>
                            <a:srgbClr val="C00000"/>
                          </a:solidFill>
                          <a:effectLst/>
                        </a:rPr>
                        <a:t>l</a:t>
                      </a:r>
                      <a:r>
                        <a:rPr lang="en-US" sz="1500" b="0" dirty="0">
                          <a:solidFill>
                            <a:srgbClr val="C00000"/>
                          </a:solidFill>
                          <a:effectLst/>
                        </a:rPr>
                        <a:t>ect</a:t>
                      </a:r>
                      <a:r>
                        <a:rPr lang="en-US" sz="1500" b="0" spc="-5" dirty="0">
                          <a:solidFill>
                            <a:srgbClr val="C00000"/>
                          </a:solidFill>
                          <a:effectLst/>
                        </a:rPr>
                        <a:t>or</a:t>
                      </a:r>
                      <a:r>
                        <a:rPr lang="en-US" sz="1500" b="0" dirty="0">
                          <a:solidFill>
                            <a:srgbClr val="C00000"/>
                          </a:solidFill>
                          <a:effectLst/>
                        </a:rPr>
                        <a:t>s</a:t>
                      </a:r>
                      <a:r>
                        <a:rPr lang="en-US" sz="1500" b="0" spc="10" dirty="0">
                          <a:solidFill>
                            <a:srgbClr val="C00000"/>
                          </a:solidFill>
                          <a:effectLst/>
                        </a:rPr>
                        <a:t> </a:t>
                      </a:r>
                      <a:r>
                        <a:rPr lang="en-US" sz="1500" b="0" spc="-5" dirty="0">
                          <a:solidFill>
                            <a:srgbClr val="C00000"/>
                          </a:solidFill>
                          <a:effectLst/>
                        </a:rPr>
                        <a:t>d</a:t>
                      </a:r>
                      <a:r>
                        <a:rPr lang="en-US" sz="1500" b="0" dirty="0">
                          <a:solidFill>
                            <a:srgbClr val="C00000"/>
                          </a:solidFill>
                          <a:effectLst/>
                        </a:rPr>
                        <a:t>ec</a:t>
                      </a:r>
                      <a:r>
                        <a:rPr lang="en-US" sz="1500" b="0" spc="15" dirty="0">
                          <a:solidFill>
                            <a:srgbClr val="C00000"/>
                          </a:solidFill>
                          <a:effectLst/>
                        </a:rPr>
                        <a:t>i</a:t>
                      </a:r>
                      <a:r>
                        <a:rPr lang="en-US" sz="1500" b="0" spc="-5" dirty="0">
                          <a:solidFill>
                            <a:srgbClr val="C00000"/>
                          </a:solidFill>
                          <a:effectLst/>
                        </a:rPr>
                        <a:t>d</a:t>
                      </a:r>
                      <a:r>
                        <a:rPr lang="en-US" sz="1500" b="0" spc="5" dirty="0">
                          <a:solidFill>
                            <a:srgbClr val="C00000"/>
                          </a:solidFill>
                          <a:effectLst/>
                        </a:rPr>
                        <a:t>i</a:t>
                      </a:r>
                      <a:r>
                        <a:rPr lang="en-US" sz="1500" b="0" spc="-5" dirty="0">
                          <a:solidFill>
                            <a:srgbClr val="C00000"/>
                          </a:solidFill>
                          <a:effectLst/>
                        </a:rPr>
                        <a:t>n</a:t>
                      </a:r>
                      <a:r>
                        <a:rPr lang="en-US" sz="1500" b="0" dirty="0">
                          <a:solidFill>
                            <a:srgbClr val="C00000"/>
                          </a:solidFill>
                          <a:effectLst/>
                        </a:rPr>
                        <a:t>g</a:t>
                      </a:r>
                    </a:p>
                    <a:p>
                      <a:pPr marL="64770" marR="145415">
                        <a:lnSpc>
                          <a:spcPct val="100000"/>
                        </a:lnSpc>
                        <a:spcBef>
                          <a:spcPts val="165"/>
                        </a:spcBef>
                        <a:spcAft>
                          <a:spcPts val="0"/>
                        </a:spcAft>
                      </a:pPr>
                      <a:r>
                        <a:rPr lang="en-US" sz="1500" b="0" spc="-5" dirty="0">
                          <a:solidFill>
                            <a:srgbClr val="C00000"/>
                          </a:solidFill>
                          <a:effectLst/>
                        </a:rPr>
                        <a:t>no</a:t>
                      </a:r>
                      <a:r>
                        <a:rPr lang="en-US" sz="1500" b="0" dirty="0">
                          <a:solidFill>
                            <a:srgbClr val="C00000"/>
                          </a:solidFill>
                          <a:effectLst/>
                        </a:rPr>
                        <a:t>t to v</a:t>
                      </a:r>
                      <a:r>
                        <a:rPr lang="en-US" sz="1500" b="0" spc="-5" dirty="0">
                          <a:solidFill>
                            <a:srgbClr val="C00000"/>
                          </a:solidFill>
                          <a:effectLst/>
                        </a:rPr>
                        <a:t>o</a:t>
                      </a:r>
                      <a:r>
                        <a:rPr lang="en-US" sz="1500" b="0" dirty="0">
                          <a:solidFill>
                            <a:srgbClr val="C00000"/>
                          </a:solidFill>
                          <a:effectLst/>
                        </a:rPr>
                        <a:t>te</a:t>
                      </a:r>
                      <a:r>
                        <a:rPr lang="en-US" sz="1500" b="0" spc="20" dirty="0">
                          <a:solidFill>
                            <a:schemeClr val="tx1"/>
                          </a:solidFill>
                          <a:effectLst/>
                        </a:rPr>
                        <a:t> </a:t>
                      </a:r>
                      <a:r>
                        <a:rPr lang="en-US" sz="1500" b="0" dirty="0">
                          <a:solidFill>
                            <a:schemeClr val="tx1"/>
                          </a:solidFill>
                          <a:effectLst/>
                        </a:rPr>
                        <a:t>as</a:t>
                      </a:r>
                      <a:r>
                        <a:rPr lang="en-US" sz="1500" b="0" spc="-5" dirty="0">
                          <a:solidFill>
                            <a:schemeClr val="tx1"/>
                          </a:solidFill>
                          <a:effectLst/>
                        </a:rPr>
                        <a:t> </a:t>
                      </a:r>
                      <a:r>
                        <a:rPr lang="en-US" sz="1500" b="0" spc="5" dirty="0">
                          <a:solidFill>
                            <a:schemeClr val="tx1"/>
                          </a:solidFill>
                          <a:effectLst/>
                        </a:rPr>
                        <a:t>pe</a:t>
                      </a:r>
                      <a:r>
                        <a:rPr lang="en-US" sz="1500" b="0" dirty="0">
                          <a:solidFill>
                            <a:schemeClr val="tx1"/>
                          </a:solidFill>
                          <a:effectLst/>
                        </a:rPr>
                        <a:t>r</a:t>
                      </a:r>
                      <a:r>
                        <a:rPr lang="en-US" sz="1500" b="0" spc="-5" dirty="0">
                          <a:solidFill>
                            <a:schemeClr val="tx1"/>
                          </a:solidFill>
                          <a:effectLst/>
                        </a:rPr>
                        <a:t> A</a:t>
                      </a:r>
                      <a:r>
                        <a:rPr lang="en-US" sz="1500" b="0" dirty="0">
                          <a:solidFill>
                            <a:schemeClr val="tx1"/>
                          </a:solidFill>
                          <a:effectLst/>
                        </a:rPr>
                        <a:t>cc</a:t>
                      </a:r>
                      <a:r>
                        <a:rPr lang="en-US" sz="1500" b="0" spc="5" dirty="0">
                          <a:solidFill>
                            <a:schemeClr val="tx1"/>
                          </a:solidFill>
                          <a:effectLst/>
                        </a:rPr>
                        <a:t>ount</a:t>
                      </a:r>
                      <a:r>
                        <a:rPr lang="en-US" sz="1500" b="0" dirty="0">
                          <a:solidFill>
                            <a:schemeClr val="tx1"/>
                          </a:solidFill>
                          <a:effectLst/>
                        </a:rPr>
                        <a:t>s</a:t>
                      </a:r>
                      <a:r>
                        <a:rPr lang="en-US" sz="1500" b="0" spc="-5" dirty="0">
                          <a:solidFill>
                            <a:schemeClr val="tx1"/>
                          </a:solidFill>
                          <a:effectLst/>
                        </a:rPr>
                        <a:t> </a:t>
                      </a:r>
                      <a:r>
                        <a:rPr lang="en-US" sz="1500" b="0" spc="5" dirty="0">
                          <a:solidFill>
                            <a:schemeClr val="tx1"/>
                          </a:solidFill>
                          <a:effectLst/>
                        </a:rPr>
                        <a:t>o</a:t>
                      </a:r>
                      <a:r>
                        <a:rPr lang="en-US" sz="1500" b="0" dirty="0">
                          <a:solidFill>
                            <a:schemeClr val="tx1"/>
                          </a:solidFill>
                          <a:effectLst/>
                        </a:rPr>
                        <a:t>f </a:t>
                      </a:r>
                      <a:r>
                        <a:rPr lang="en-US" sz="1500" b="0" spc="-5" dirty="0">
                          <a:solidFill>
                            <a:schemeClr val="tx1"/>
                          </a:solidFill>
                          <a:effectLst/>
                        </a:rPr>
                        <a:t>V</a:t>
                      </a:r>
                      <a:r>
                        <a:rPr lang="en-US" sz="1500" b="0" spc="5" dirty="0">
                          <a:solidFill>
                            <a:schemeClr val="tx1"/>
                          </a:solidFill>
                          <a:effectLst/>
                        </a:rPr>
                        <a:t>ote</a:t>
                      </a:r>
                      <a:r>
                        <a:rPr lang="en-US" sz="1500" b="0" dirty="0">
                          <a:solidFill>
                            <a:schemeClr val="tx1"/>
                          </a:solidFill>
                          <a:effectLst/>
                        </a:rPr>
                        <a:t>s</a:t>
                      </a:r>
                      <a:r>
                        <a:rPr lang="en-US" sz="1500" b="0" spc="-5" dirty="0">
                          <a:solidFill>
                            <a:schemeClr val="tx1"/>
                          </a:solidFill>
                          <a:effectLst/>
                        </a:rPr>
                        <a:t> </a:t>
                      </a:r>
                      <a:r>
                        <a:rPr lang="en-US" sz="1500" b="0" dirty="0">
                          <a:solidFill>
                            <a:schemeClr val="tx1"/>
                          </a:solidFill>
                          <a:effectLst/>
                        </a:rPr>
                        <a:t>r</a:t>
                      </a:r>
                      <a:r>
                        <a:rPr lang="en-US" sz="1500" b="0" spc="5" dirty="0">
                          <a:solidFill>
                            <a:schemeClr val="tx1"/>
                          </a:solidFill>
                          <a:effectLst/>
                        </a:rPr>
                        <a:t>e</a:t>
                      </a:r>
                      <a:r>
                        <a:rPr lang="en-US" sz="1500" b="0" dirty="0">
                          <a:solidFill>
                            <a:schemeClr val="tx1"/>
                          </a:solidFill>
                          <a:effectLst/>
                        </a:rPr>
                        <a:t>c</a:t>
                      </a:r>
                      <a:r>
                        <a:rPr lang="en-US" sz="1500" b="0" spc="10" dirty="0">
                          <a:solidFill>
                            <a:schemeClr val="tx1"/>
                          </a:solidFill>
                          <a:effectLst/>
                        </a:rPr>
                        <a:t>o</a:t>
                      </a:r>
                      <a:r>
                        <a:rPr lang="en-US" sz="1500" b="0" dirty="0">
                          <a:solidFill>
                            <a:schemeClr val="tx1"/>
                          </a:solidFill>
                          <a:effectLst/>
                        </a:rPr>
                        <a:t>r</a:t>
                      </a:r>
                      <a:r>
                        <a:rPr lang="en-US" sz="1500" b="0" spc="-10" dirty="0">
                          <a:solidFill>
                            <a:schemeClr val="tx1"/>
                          </a:solidFill>
                          <a:effectLst/>
                        </a:rPr>
                        <a:t>d</a:t>
                      </a:r>
                      <a:r>
                        <a:rPr lang="en-US" sz="1500" b="0" spc="5" dirty="0">
                          <a:solidFill>
                            <a:schemeClr val="tx1"/>
                          </a:solidFill>
                          <a:effectLst/>
                        </a:rPr>
                        <a:t>e</a:t>
                      </a:r>
                      <a:r>
                        <a:rPr lang="en-US" sz="1500" b="0" dirty="0">
                          <a:solidFill>
                            <a:schemeClr val="tx1"/>
                          </a:solidFill>
                          <a:effectLst/>
                        </a:rPr>
                        <a:t>d (F</a:t>
                      </a:r>
                      <a:r>
                        <a:rPr lang="en-US" sz="1500" b="0" spc="5" dirty="0">
                          <a:solidFill>
                            <a:schemeClr val="tx1"/>
                          </a:solidFill>
                          <a:effectLst/>
                        </a:rPr>
                        <a:t>o</a:t>
                      </a:r>
                      <a:r>
                        <a:rPr lang="en-US" sz="1500" b="0" dirty="0">
                          <a:solidFill>
                            <a:schemeClr val="tx1"/>
                          </a:solidFill>
                          <a:effectLst/>
                        </a:rPr>
                        <a:t>rm – </a:t>
                      </a:r>
                      <a:r>
                        <a:rPr lang="en-US" sz="1500" b="0" spc="5" dirty="0">
                          <a:solidFill>
                            <a:schemeClr val="tx1"/>
                          </a:solidFill>
                          <a:effectLst/>
                        </a:rPr>
                        <a:t>1</a:t>
                      </a:r>
                      <a:r>
                        <a:rPr lang="en-US" sz="1500" b="0" spc="-10" dirty="0">
                          <a:solidFill>
                            <a:schemeClr val="tx1"/>
                          </a:solidFill>
                          <a:effectLst/>
                        </a:rPr>
                        <a:t>7</a:t>
                      </a:r>
                      <a:r>
                        <a:rPr lang="en-US" sz="1500" b="0" spc="-5" dirty="0">
                          <a:solidFill>
                            <a:schemeClr val="tx1"/>
                          </a:solidFill>
                          <a:effectLst/>
                        </a:rPr>
                        <a:t>C</a:t>
                      </a:r>
                      <a:r>
                        <a:rPr lang="en-US" sz="1500" b="0" dirty="0">
                          <a:solidFill>
                            <a:schemeClr val="tx1"/>
                          </a:solidFill>
                          <a:effectLst/>
                        </a:rPr>
                        <a:t>) [</a:t>
                      </a:r>
                      <a:r>
                        <a:rPr lang="en-US" sz="1500" b="0" spc="-5" dirty="0">
                          <a:solidFill>
                            <a:schemeClr val="tx1"/>
                          </a:solidFill>
                          <a:effectLst/>
                        </a:rPr>
                        <a:t>Ann</a:t>
                      </a:r>
                      <a:r>
                        <a:rPr lang="en-US" sz="1500" b="0" spc="5" dirty="0">
                          <a:solidFill>
                            <a:schemeClr val="tx1"/>
                          </a:solidFill>
                          <a:effectLst/>
                        </a:rPr>
                        <a:t>ex</a:t>
                      </a:r>
                      <a:r>
                        <a:rPr lang="en-US" sz="1500" b="0" spc="-5" dirty="0">
                          <a:solidFill>
                            <a:schemeClr val="tx1"/>
                          </a:solidFill>
                          <a:effectLst/>
                        </a:rPr>
                        <a:t>u</a:t>
                      </a:r>
                      <a:r>
                        <a:rPr lang="en-US" sz="1500" b="0" dirty="0">
                          <a:solidFill>
                            <a:schemeClr val="tx1"/>
                          </a:solidFill>
                          <a:effectLst/>
                        </a:rPr>
                        <a:t>re</a:t>
                      </a:r>
                      <a:r>
                        <a:rPr lang="en-US" sz="1500" b="0" spc="5" dirty="0">
                          <a:solidFill>
                            <a:schemeClr val="tx1"/>
                          </a:solidFill>
                          <a:effectLst/>
                        </a:rPr>
                        <a:t> </a:t>
                      </a:r>
                      <a:r>
                        <a:rPr lang="en-US" sz="1500" b="0" dirty="0">
                          <a:solidFill>
                            <a:schemeClr val="tx1"/>
                          </a:solidFill>
                          <a:effectLst/>
                        </a:rPr>
                        <a:t>– </a:t>
                      </a:r>
                      <a:r>
                        <a:rPr lang="en-US" sz="1500" b="0" spc="5" dirty="0">
                          <a:solidFill>
                            <a:schemeClr val="tx1"/>
                          </a:solidFill>
                          <a:effectLst/>
                        </a:rPr>
                        <a:t>4</a:t>
                      </a:r>
                      <a:r>
                        <a:rPr lang="en-US" sz="1500" b="0" dirty="0">
                          <a:solidFill>
                            <a:schemeClr val="tx1"/>
                          </a:solidFill>
                          <a:effectLst/>
                        </a:rPr>
                        <a:t>]</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200" b="0" dirty="0">
                          <a:solidFill>
                            <a:schemeClr val="tx1"/>
                          </a:solidFill>
                          <a:effectLst/>
                        </a:rPr>
                        <a:t> </a:t>
                      </a:r>
                      <a:endParaRPr lang="en-US" sz="1500" b="0" dirty="0">
                        <a:solidFill>
                          <a:schemeClr val="tx1"/>
                        </a:solidFill>
                        <a:effectLst/>
                      </a:endParaRPr>
                    </a:p>
                    <a:p>
                      <a:pPr marL="0" marR="0">
                        <a:lnSpc>
                          <a:spcPct val="100000"/>
                        </a:lnSpc>
                        <a:spcBef>
                          <a:spcPts val="0"/>
                        </a:spcBef>
                        <a:spcAft>
                          <a:spcPts val="0"/>
                        </a:spcAft>
                      </a:pPr>
                      <a:r>
                        <a:rPr lang="en-US" sz="1500" b="0" dirty="0">
                          <a:solidFill>
                            <a:schemeClr val="tx1"/>
                          </a:solidFill>
                          <a:effectLst/>
                        </a:rPr>
                        <a:t> </a:t>
                      </a:r>
                    </a:p>
                    <a:p>
                      <a:pPr marL="0" marR="0">
                        <a:lnSpc>
                          <a:spcPct val="100000"/>
                        </a:lnSpc>
                        <a:spcBef>
                          <a:spcPts val="0"/>
                        </a:spcBef>
                        <a:spcAft>
                          <a:spcPts val="0"/>
                        </a:spcAft>
                      </a:pPr>
                      <a:r>
                        <a:rPr lang="en-US" sz="1500" b="0" dirty="0">
                          <a:solidFill>
                            <a:schemeClr val="tx1"/>
                          </a:solidFill>
                          <a:effectLst/>
                        </a:rPr>
                        <a:t> </a:t>
                      </a:r>
                    </a:p>
                    <a:p>
                      <a:pPr marL="124460" marR="0">
                        <a:lnSpc>
                          <a:spcPct val="100000"/>
                        </a:lnSpc>
                        <a:spcBef>
                          <a:spcPts val="0"/>
                        </a:spcBef>
                        <a:spcAft>
                          <a:spcPts val="0"/>
                        </a:spcAft>
                      </a:pPr>
                      <a:r>
                        <a:rPr lang="en-US" sz="1500" b="0" dirty="0">
                          <a:solidFill>
                            <a:schemeClr val="tx1"/>
                          </a:solidFill>
                          <a:effectLst/>
                        </a:rPr>
                        <a:t>R</a:t>
                      </a:r>
                      <a:r>
                        <a:rPr lang="en-US" sz="1500" b="0" spc="-5" dirty="0">
                          <a:solidFill>
                            <a:schemeClr val="tx1"/>
                          </a:solidFill>
                          <a:effectLst/>
                        </a:rPr>
                        <a:t>.</a:t>
                      </a:r>
                      <a:r>
                        <a:rPr lang="en-US" sz="1500" b="0" dirty="0">
                          <a:solidFill>
                            <a:schemeClr val="tx1"/>
                          </a:solidFill>
                          <a:effectLst/>
                        </a:rPr>
                        <a:t>O.</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10"/>
                        </a:spcBef>
                        <a:spcAft>
                          <a:spcPts val="0"/>
                        </a:spcAft>
                      </a:pPr>
                      <a:r>
                        <a:rPr lang="en-US" sz="1200" b="0" dirty="0">
                          <a:solidFill>
                            <a:schemeClr val="tx1"/>
                          </a:solidFill>
                          <a:effectLst/>
                        </a:rPr>
                        <a:t> </a:t>
                      </a:r>
                      <a:endParaRPr lang="en-US" sz="1500" b="0" dirty="0">
                        <a:solidFill>
                          <a:schemeClr val="tx1"/>
                        </a:solidFill>
                        <a:effectLst/>
                      </a:endParaRPr>
                    </a:p>
                    <a:p>
                      <a:pPr marL="0" marR="0">
                        <a:lnSpc>
                          <a:spcPct val="100000"/>
                        </a:lnSpc>
                        <a:spcBef>
                          <a:spcPts val="0"/>
                        </a:spcBef>
                        <a:spcAft>
                          <a:spcPts val="0"/>
                        </a:spcAft>
                      </a:pPr>
                      <a:r>
                        <a:rPr lang="en-US" sz="1500" b="0" dirty="0">
                          <a:solidFill>
                            <a:schemeClr val="tx1"/>
                          </a:solidFill>
                          <a:effectLst/>
                        </a:rPr>
                        <a:t> </a:t>
                      </a:r>
                    </a:p>
                    <a:p>
                      <a:pPr marL="0" marR="0">
                        <a:lnSpc>
                          <a:spcPct val="100000"/>
                        </a:lnSpc>
                        <a:spcBef>
                          <a:spcPts val="0"/>
                        </a:spcBef>
                        <a:spcAft>
                          <a:spcPts val="0"/>
                        </a:spcAft>
                      </a:pPr>
                      <a:r>
                        <a:rPr lang="en-US" sz="1500" b="0" dirty="0">
                          <a:solidFill>
                            <a:schemeClr val="tx1"/>
                          </a:solidFill>
                          <a:effectLst/>
                        </a:rPr>
                        <a:t> </a:t>
                      </a:r>
                    </a:p>
                    <a:p>
                      <a:pPr marL="318135" marR="0">
                        <a:lnSpc>
                          <a:spcPct val="100000"/>
                        </a:lnSpc>
                        <a:spcBef>
                          <a:spcPts val="0"/>
                        </a:spcBef>
                        <a:spcAft>
                          <a:spcPts val="0"/>
                        </a:spcAft>
                      </a:pPr>
                      <a:r>
                        <a:rPr lang="en-US" sz="1500" b="0" spc="5" dirty="0">
                          <a:solidFill>
                            <a:schemeClr val="tx1"/>
                          </a:solidFill>
                          <a:effectLst/>
                        </a:rPr>
                        <a:t>On C-day</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25"/>
                        </a:spcBef>
                        <a:spcAft>
                          <a:spcPts val="0"/>
                        </a:spcAft>
                      </a:pPr>
                      <a:r>
                        <a:rPr lang="en-US" sz="1500" b="0" dirty="0">
                          <a:solidFill>
                            <a:schemeClr val="tx1"/>
                          </a:solidFill>
                          <a:effectLst/>
                        </a:rPr>
                        <a:t> </a:t>
                      </a:r>
                    </a:p>
                    <a:p>
                      <a:pPr marL="0" marR="0">
                        <a:lnSpc>
                          <a:spcPct val="100000"/>
                        </a:lnSpc>
                        <a:spcBef>
                          <a:spcPts val="0"/>
                        </a:spcBef>
                        <a:spcAft>
                          <a:spcPts val="0"/>
                        </a:spcAft>
                      </a:pPr>
                      <a:r>
                        <a:rPr lang="en-US" sz="1500" b="0" dirty="0">
                          <a:solidFill>
                            <a:schemeClr val="tx1"/>
                          </a:solidFill>
                          <a:effectLst/>
                        </a:rPr>
                        <a:t> </a:t>
                      </a:r>
                    </a:p>
                    <a:p>
                      <a:pPr marL="252095" marR="191770" indent="-41275">
                        <a:lnSpc>
                          <a:spcPct val="100000"/>
                        </a:lnSpc>
                        <a:spcBef>
                          <a:spcPts val="0"/>
                        </a:spcBef>
                        <a:spcAft>
                          <a:spcPts val="0"/>
                        </a:spcAft>
                      </a:pPr>
                      <a:r>
                        <a:rPr lang="en-US" sz="1500" b="0" spc="-5" dirty="0">
                          <a:solidFill>
                            <a:schemeClr val="tx1"/>
                          </a:solidFill>
                          <a:effectLst/>
                        </a:rPr>
                        <a:t>C.E.</a:t>
                      </a:r>
                      <a:r>
                        <a:rPr lang="en-US" sz="1500" b="0" spc="10" dirty="0">
                          <a:solidFill>
                            <a:schemeClr val="tx1"/>
                          </a:solidFill>
                          <a:effectLst/>
                        </a:rPr>
                        <a:t>O</a:t>
                      </a:r>
                      <a:r>
                        <a:rPr lang="en-US" sz="1500" b="0" dirty="0">
                          <a:solidFill>
                            <a:schemeClr val="tx1"/>
                          </a:solidFill>
                          <a:effectLst/>
                        </a:rPr>
                        <a:t>.</a:t>
                      </a:r>
                      <a:r>
                        <a:rPr lang="en-US" sz="1500" b="0" spc="-5" dirty="0">
                          <a:solidFill>
                            <a:schemeClr val="tx1"/>
                          </a:solidFill>
                          <a:effectLst/>
                        </a:rPr>
                        <a:t> </a:t>
                      </a:r>
                      <a:r>
                        <a:rPr lang="en-US" sz="1500" b="0" dirty="0">
                          <a:solidFill>
                            <a:schemeClr val="tx1"/>
                          </a:solidFill>
                          <a:effectLst/>
                        </a:rPr>
                        <a:t>/ D.</a:t>
                      </a:r>
                      <a:r>
                        <a:rPr lang="en-US" sz="1500" b="0" spc="-5" dirty="0">
                          <a:solidFill>
                            <a:schemeClr val="tx1"/>
                          </a:solidFill>
                          <a:effectLst/>
                        </a:rPr>
                        <a:t>E.</a:t>
                      </a:r>
                      <a:r>
                        <a:rPr lang="en-US" sz="1500" b="0" dirty="0">
                          <a:solidFill>
                            <a:schemeClr val="tx1"/>
                          </a:solidFill>
                          <a:effectLst/>
                        </a:rPr>
                        <a:t>O.</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5"/>
                        </a:spcBef>
                        <a:spcAft>
                          <a:spcPts val="0"/>
                        </a:spcAft>
                      </a:pPr>
                      <a:r>
                        <a:rPr lang="en-US" sz="1800" b="0" dirty="0">
                          <a:solidFill>
                            <a:schemeClr val="tx1"/>
                          </a:solidFill>
                          <a:effectLst/>
                        </a:rPr>
                        <a:t> </a:t>
                      </a:r>
                      <a:endParaRPr lang="en-US" sz="1500" b="0" dirty="0">
                        <a:solidFill>
                          <a:schemeClr val="tx1"/>
                        </a:solidFill>
                        <a:effectLst/>
                      </a:endParaRPr>
                    </a:p>
                    <a:p>
                      <a:pPr marL="64770" marR="111125">
                        <a:lnSpc>
                          <a:spcPct val="100000"/>
                        </a:lnSpc>
                        <a:spcBef>
                          <a:spcPts val="0"/>
                        </a:spcBef>
                        <a:spcAft>
                          <a:spcPts val="0"/>
                        </a:spcAft>
                      </a:pPr>
                      <a:r>
                        <a:rPr lang="en-US" sz="1500" b="0" spc="-5" dirty="0">
                          <a:solidFill>
                            <a:schemeClr val="tx1"/>
                          </a:solidFill>
                          <a:effectLst/>
                        </a:rPr>
                        <a:t>B</a:t>
                      </a:r>
                      <a:r>
                        <a:rPr lang="en-US" sz="1500" b="0" spc="5" dirty="0">
                          <a:solidFill>
                            <a:schemeClr val="tx1"/>
                          </a:solidFill>
                          <a:effectLst/>
                        </a:rPr>
                        <a:t>ot</a:t>
                      </a:r>
                      <a:r>
                        <a:rPr lang="en-US" sz="1500" b="0" dirty="0">
                          <a:solidFill>
                            <a:schemeClr val="tx1"/>
                          </a:solidFill>
                          <a:effectLst/>
                        </a:rPr>
                        <a:t>h</a:t>
                      </a:r>
                      <a:r>
                        <a:rPr lang="en-US" sz="1500" b="0" spc="-10" dirty="0">
                          <a:solidFill>
                            <a:schemeClr val="tx1"/>
                          </a:solidFill>
                          <a:effectLst/>
                        </a:rPr>
                        <a:t> </a:t>
                      </a:r>
                      <a:r>
                        <a:rPr lang="en-US" sz="1500" b="0" spc="5" dirty="0">
                          <a:solidFill>
                            <a:schemeClr val="tx1"/>
                          </a:solidFill>
                          <a:effectLst/>
                        </a:rPr>
                        <a:t>t</a:t>
                      </a:r>
                      <a:r>
                        <a:rPr lang="en-US" sz="1500" b="0" spc="-5" dirty="0">
                          <a:solidFill>
                            <a:schemeClr val="tx1"/>
                          </a:solidFill>
                          <a:effectLst/>
                        </a:rPr>
                        <a:t>h</a:t>
                      </a:r>
                      <a:r>
                        <a:rPr lang="en-US" sz="1500" b="0" dirty="0">
                          <a:solidFill>
                            <a:schemeClr val="tx1"/>
                          </a:solidFill>
                          <a:effectLst/>
                        </a:rPr>
                        <a:t>e </a:t>
                      </a:r>
                      <a:r>
                        <a:rPr lang="en-US" sz="1500" b="0" spc="5" dirty="0">
                          <a:solidFill>
                            <a:schemeClr val="tx1"/>
                          </a:solidFill>
                          <a:effectLst/>
                        </a:rPr>
                        <a:t>e</a:t>
                      </a:r>
                      <a:r>
                        <a:rPr lang="en-US" sz="1500" b="0" spc="-5" dirty="0">
                          <a:solidFill>
                            <a:schemeClr val="tx1"/>
                          </a:solidFill>
                          <a:effectLst/>
                        </a:rPr>
                        <a:t>x</a:t>
                      </a:r>
                      <a:r>
                        <a:rPr lang="en-US" sz="1500" b="0" dirty="0">
                          <a:solidFill>
                            <a:schemeClr val="tx1"/>
                          </a:solidFill>
                          <a:effectLst/>
                        </a:rPr>
                        <a:t>cel</a:t>
                      </a:r>
                      <a:r>
                        <a:rPr lang="en-US" sz="1500" b="0" spc="5" dirty="0">
                          <a:solidFill>
                            <a:schemeClr val="tx1"/>
                          </a:solidFill>
                          <a:effectLst/>
                        </a:rPr>
                        <a:t> </a:t>
                      </a:r>
                      <a:r>
                        <a:rPr lang="en-US" sz="1500" b="0" spc="-5" dirty="0">
                          <a:solidFill>
                            <a:schemeClr val="tx1"/>
                          </a:solidFill>
                          <a:effectLst/>
                        </a:rPr>
                        <a:t>f</a:t>
                      </a:r>
                      <a:r>
                        <a:rPr lang="en-US" sz="1500" b="0" spc="5" dirty="0">
                          <a:solidFill>
                            <a:schemeClr val="tx1"/>
                          </a:solidFill>
                          <a:effectLst/>
                        </a:rPr>
                        <a:t>il</a:t>
                      </a:r>
                      <a:r>
                        <a:rPr lang="en-US" sz="1500" b="0" dirty="0">
                          <a:solidFill>
                            <a:schemeClr val="tx1"/>
                          </a:solidFill>
                          <a:effectLst/>
                        </a:rPr>
                        <a:t>e &amp; </a:t>
                      </a:r>
                      <a:r>
                        <a:rPr lang="en-US" sz="1500" b="0" spc="5" dirty="0">
                          <a:solidFill>
                            <a:schemeClr val="tx1"/>
                          </a:solidFill>
                          <a:effectLst/>
                        </a:rPr>
                        <a:t>t</a:t>
                      </a:r>
                      <a:r>
                        <a:rPr lang="en-US" sz="1500" b="0" spc="-5" dirty="0">
                          <a:solidFill>
                            <a:schemeClr val="tx1"/>
                          </a:solidFill>
                          <a:effectLst/>
                        </a:rPr>
                        <a:t>h</a:t>
                      </a:r>
                      <a:r>
                        <a:rPr lang="en-US" sz="1500" b="0" dirty="0">
                          <a:solidFill>
                            <a:schemeClr val="tx1"/>
                          </a:solidFill>
                          <a:effectLst/>
                        </a:rPr>
                        <a:t>e s</a:t>
                      </a:r>
                      <a:r>
                        <a:rPr lang="en-US" sz="1500" b="0" spc="-10" dirty="0">
                          <a:solidFill>
                            <a:schemeClr val="tx1"/>
                          </a:solidFill>
                          <a:effectLst/>
                        </a:rPr>
                        <a:t>i</a:t>
                      </a:r>
                      <a:r>
                        <a:rPr lang="en-US" sz="1500" b="0" spc="5" dirty="0">
                          <a:solidFill>
                            <a:schemeClr val="tx1"/>
                          </a:solidFill>
                          <a:effectLst/>
                        </a:rPr>
                        <a:t>g</a:t>
                      </a:r>
                      <a:r>
                        <a:rPr lang="en-US" sz="1500" b="0" spc="-5" dirty="0">
                          <a:solidFill>
                            <a:schemeClr val="tx1"/>
                          </a:solidFill>
                          <a:effectLst/>
                        </a:rPr>
                        <a:t>n</a:t>
                      </a:r>
                      <a:r>
                        <a:rPr lang="en-US" sz="1500" b="0" spc="5" dirty="0">
                          <a:solidFill>
                            <a:schemeClr val="tx1"/>
                          </a:solidFill>
                          <a:effectLst/>
                        </a:rPr>
                        <a:t>e</a:t>
                      </a:r>
                      <a:r>
                        <a:rPr lang="en-US" sz="1500" b="0" dirty="0">
                          <a:solidFill>
                            <a:schemeClr val="tx1"/>
                          </a:solidFill>
                          <a:effectLst/>
                        </a:rPr>
                        <a:t>d </a:t>
                      </a:r>
                      <a:r>
                        <a:rPr lang="en-US" sz="1500" b="0" spc="5" dirty="0">
                          <a:solidFill>
                            <a:schemeClr val="tx1"/>
                          </a:solidFill>
                          <a:effectLst/>
                        </a:rPr>
                        <a:t>pd</a:t>
                      </a:r>
                      <a:r>
                        <a:rPr lang="en-US" sz="1500" b="0" dirty="0">
                          <a:solidFill>
                            <a:schemeClr val="tx1"/>
                          </a:solidFill>
                          <a:effectLst/>
                        </a:rPr>
                        <a:t>f</a:t>
                      </a:r>
                      <a:r>
                        <a:rPr lang="en-US" sz="1500" b="0" spc="-10" dirty="0">
                          <a:solidFill>
                            <a:schemeClr val="tx1"/>
                          </a:solidFill>
                          <a:effectLst/>
                        </a:rPr>
                        <a:t> </a:t>
                      </a:r>
                      <a:r>
                        <a:rPr lang="en-US" sz="1500" b="0" spc="5" dirty="0">
                          <a:solidFill>
                            <a:schemeClr val="tx1"/>
                          </a:solidFill>
                          <a:effectLst/>
                        </a:rPr>
                        <a:t>i</a:t>
                      </a:r>
                      <a:r>
                        <a:rPr lang="en-US" sz="1500" b="0" dirty="0">
                          <a:solidFill>
                            <a:schemeClr val="tx1"/>
                          </a:solidFill>
                          <a:effectLst/>
                        </a:rPr>
                        <a:t>s </a:t>
                      </a:r>
                      <a:r>
                        <a:rPr lang="en-US" sz="1500" b="0" spc="5" dirty="0">
                          <a:solidFill>
                            <a:schemeClr val="tx1"/>
                          </a:solidFill>
                          <a:effectLst/>
                        </a:rPr>
                        <a:t>t</a:t>
                      </a:r>
                      <a:r>
                        <a:rPr lang="en-US" sz="1500" b="0" dirty="0">
                          <a:solidFill>
                            <a:schemeClr val="tx1"/>
                          </a:solidFill>
                          <a:effectLst/>
                        </a:rPr>
                        <a:t>o </a:t>
                      </a:r>
                      <a:r>
                        <a:rPr lang="en-US" sz="1500" b="0" spc="5" dirty="0">
                          <a:solidFill>
                            <a:schemeClr val="tx1"/>
                          </a:solidFill>
                          <a:effectLst/>
                        </a:rPr>
                        <a:t>b</a:t>
                      </a:r>
                      <a:r>
                        <a:rPr lang="en-US" sz="1500" b="0" dirty="0">
                          <a:solidFill>
                            <a:schemeClr val="tx1"/>
                          </a:solidFill>
                          <a:effectLst/>
                        </a:rPr>
                        <a:t>e sent</a:t>
                      </a:r>
                      <a:r>
                        <a:rPr lang="en-US" sz="1500" b="0" spc="255" dirty="0">
                          <a:solidFill>
                            <a:schemeClr val="tx1"/>
                          </a:solidFill>
                          <a:effectLst/>
                        </a:rPr>
                        <a:t> </a:t>
                      </a:r>
                      <a:r>
                        <a:rPr lang="en-US" sz="1800" b="0" dirty="0">
                          <a:solidFill>
                            <a:schemeClr val="tx1"/>
                          </a:solidFill>
                          <a:effectLst/>
                        </a:rPr>
                        <a:t>th</a:t>
                      </a:r>
                      <a:r>
                        <a:rPr lang="en-US" sz="1800" b="0" spc="-15" dirty="0">
                          <a:solidFill>
                            <a:schemeClr val="tx1"/>
                          </a:solidFill>
                          <a:effectLst/>
                        </a:rPr>
                        <a:t>r</a:t>
                      </a:r>
                      <a:r>
                        <a:rPr lang="en-US" sz="1800" b="0" spc="5" dirty="0">
                          <a:solidFill>
                            <a:schemeClr val="tx1"/>
                          </a:solidFill>
                          <a:effectLst/>
                        </a:rPr>
                        <a:t>o</a:t>
                      </a:r>
                      <a:r>
                        <a:rPr lang="en-US" sz="1800" b="0" spc="-5" dirty="0">
                          <a:solidFill>
                            <a:schemeClr val="tx1"/>
                          </a:solidFill>
                          <a:effectLst/>
                        </a:rPr>
                        <a:t>ug</a:t>
                      </a:r>
                      <a:r>
                        <a:rPr lang="en-US" sz="1800" b="0" dirty="0">
                          <a:solidFill>
                            <a:schemeClr val="tx1"/>
                          </a:solidFill>
                          <a:effectLst/>
                        </a:rPr>
                        <a:t>h</a:t>
                      </a:r>
                      <a:r>
                        <a:rPr lang="en-US" sz="1800" b="0" spc="-5" dirty="0">
                          <a:solidFill>
                            <a:schemeClr val="tx1"/>
                          </a:solidFill>
                          <a:effectLst/>
                        </a:rPr>
                        <a:t> </a:t>
                      </a:r>
                      <a:r>
                        <a:rPr lang="en-US" sz="1800" b="0" spc="5" dirty="0">
                          <a:solidFill>
                            <a:schemeClr val="tx1"/>
                          </a:solidFill>
                          <a:effectLst/>
                        </a:rPr>
                        <a:t>e</a:t>
                      </a:r>
                      <a:r>
                        <a:rPr lang="en-US" sz="1800" b="0" spc="-15" dirty="0">
                          <a:solidFill>
                            <a:schemeClr val="tx1"/>
                          </a:solidFill>
                          <a:effectLst/>
                        </a:rPr>
                        <a:t>-</a:t>
                      </a:r>
                      <a:r>
                        <a:rPr lang="en-US" sz="1800" b="0" spc="5" dirty="0">
                          <a:solidFill>
                            <a:schemeClr val="tx1"/>
                          </a:solidFill>
                          <a:effectLst/>
                        </a:rPr>
                        <a:t>m</a:t>
                      </a:r>
                      <a:r>
                        <a:rPr lang="en-US" sz="1800" b="0" dirty="0">
                          <a:solidFill>
                            <a:schemeClr val="tx1"/>
                          </a:solidFill>
                          <a:effectLst/>
                        </a:rPr>
                        <a:t>ail</a:t>
                      </a:r>
                      <a:endParaRPr lang="en-US" sz="1500" b="0" dirty="0">
                        <a:solidFill>
                          <a:schemeClr val="tx1"/>
                        </a:solidFill>
                        <a:effectLst/>
                        <a:latin typeface="Times New Roman" panose="02020603050405020304" charset="0"/>
                        <a:ea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6200" y="76202"/>
          <a:ext cx="8991600" cy="6766326"/>
        </p:xfrm>
        <a:graphic>
          <a:graphicData uri="http://schemas.openxmlformats.org/drawingml/2006/table">
            <a:tbl>
              <a:tblPr>
                <a:tableStyleId>{5C22544A-7EE6-4342-B048-85BDC9FD1C3A}</a:tableStyleId>
              </a:tblPr>
              <a:tblGrid>
                <a:gridCol w="376691">
                  <a:extLst>
                    <a:ext uri="{9D8B030D-6E8A-4147-A177-3AD203B41FA5}">
                      <a16:colId xmlns:a16="http://schemas.microsoft.com/office/drawing/2014/main" xmlns="" val="20000"/>
                    </a:ext>
                  </a:extLst>
                </a:gridCol>
                <a:gridCol w="1515954">
                  <a:extLst>
                    <a:ext uri="{9D8B030D-6E8A-4147-A177-3AD203B41FA5}">
                      <a16:colId xmlns:a16="http://schemas.microsoft.com/office/drawing/2014/main" xmlns="" val="20001"/>
                    </a:ext>
                  </a:extLst>
                </a:gridCol>
                <a:gridCol w="4765303">
                  <a:extLst>
                    <a:ext uri="{9D8B030D-6E8A-4147-A177-3AD203B41FA5}">
                      <a16:colId xmlns:a16="http://schemas.microsoft.com/office/drawing/2014/main" xmlns="" val="20002"/>
                    </a:ext>
                  </a:extLst>
                </a:gridCol>
                <a:gridCol w="1424079">
                  <a:extLst>
                    <a:ext uri="{9D8B030D-6E8A-4147-A177-3AD203B41FA5}">
                      <a16:colId xmlns:a16="http://schemas.microsoft.com/office/drawing/2014/main" xmlns="" val="20003"/>
                    </a:ext>
                  </a:extLst>
                </a:gridCol>
                <a:gridCol w="909573">
                  <a:extLst>
                    <a:ext uri="{9D8B030D-6E8A-4147-A177-3AD203B41FA5}">
                      <a16:colId xmlns:a16="http://schemas.microsoft.com/office/drawing/2014/main" xmlns="" val="20004"/>
                    </a:ext>
                  </a:extLst>
                </a:gridCol>
              </a:tblGrid>
              <a:tr h="217063">
                <a:tc gridSpan="4">
                  <a:txBody>
                    <a:bodyPr/>
                    <a:lstStyle/>
                    <a:p>
                      <a:pPr algn="ctr" fontAlgn="ctr"/>
                      <a:r>
                        <a:rPr lang="en-IN" sz="1100" b="1" u="none" strike="noStrike" dirty="0">
                          <a:effectLst/>
                        </a:rPr>
                        <a:t>Various Forms for Counting of Votes</a:t>
                      </a:r>
                      <a:endParaRPr lang="en-IN" sz="1100" b="1" i="0" u="none" strike="noStrike" dirty="0">
                        <a:solidFill>
                          <a:srgbClr val="000000"/>
                        </a:solidFill>
                        <a:effectLst/>
                        <a:latin typeface="Times New Roman" panose="02020603050405020304" charset="0"/>
                      </a:endParaRPr>
                    </a:p>
                  </a:txBody>
                  <a:tcPr marL="5571" marR="5571" marT="5571" marB="0" anchor="ctr">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IN" sz="1100" b="1" i="0" u="none" strike="noStrike" dirty="0">
                        <a:solidFill>
                          <a:srgbClr val="000000"/>
                        </a:solidFill>
                        <a:effectLst/>
                        <a:latin typeface="Times New Roman" panose="02020603050405020304" charset="0"/>
                      </a:endParaRPr>
                    </a:p>
                  </a:txBody>
                  <a:tcPr marL="5571" marR="5571" marT="5571" marB="0" anchor="b">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155046">
                <a:tc>
                  <a:txBody>
                    <a:bodyPr/>
                    <a:lstStyle/>
                    <a:p>
                      <a:pPr algn="ctr" fontAlgn="ctr"/>
                      <a:r>
                        <a:rPr lang="en-IN" sz="1100" b="1" u="none" strike="noStrike" dirty="0" err="1">
                          <a:solidFill>
                            <a:schemeClr val="tx1"/>
                          </a:solidFill>
                          <a:effectLst/>
                        </a:rPr>
                        <a:t>Sl</a:t>
                      </a:r>
                      <a:endParaRPr lang="en-IN" sz="1100" b="1" i="0" u="none" strike="noStrike" dirty="0">
                        <a:solidFill>
                          <a:schemeClr val="tx1"/>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en-IN" sz="1100" b="1" u="none" strike="noStrike" dirty="0">
                          <a:solidFill>
                            <a:schemeClr val="tx1"/>
                          </a:solidFill>
                          <a:effectLst/>
                        </a:rPr>
                        <a:t>Name of forms</a:t>
                      </a:r>
                      <a:endParaRPr lang="en-IN" sz="1100" b="1" i="0" u="none" strike="noStrike" dirty="0">
                        <a:solidFill>
                          <a:schemeClr val="tx1"/>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en-IN" sz="1100" b="1" u="none" strike="noStrike" dirty="0">
                          <a:solidFill>
                            <a:schemeClr val="tx1"/>
                          </a:solidFill>
                          <a:effectLst/>
                        </a:rPr>
                        <a:t>Purpose</a:t>
                      </a:r>
                      <a:endParaRPr lang="en-IN" sz="1100" b="1" i="0" u="none" strike="noStrike" dirty="0">
                        <a:solidFill>
                          <a:schemeClr val="tx1"/>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en-IN" sz="1100" b="1" u="none" strike="noStrike" dirty="0">
                          <a:solidFill>
                            <a:schemeClr val="tx1"/>
                          </a:solidFill>
                          <a:effectLst/>
                        </a:rPr>
                        <a:t>To be given by</a:t>
                      </a:r>
                      <a:endParaRPr lang="en-IN" sz="1100" b="1" i="0" u="none" strike="noStrike" dirty="0">
                        <a:solidFill>
                          <a:schemeClr val="tx1"/>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en-IN" sz="1100" b="1" u="none" strike="noStrike" dirty="0">
                          <a:solidFill>
                            <a:schemeClr val="tx1"/>
                          </a:solidFill>
                          <a:effectLst/>
                        </a:rPr>
                        <a:t>To be Sent on</a:t>
                      </a:r>
                      <a:endParaRPr lang="en-IN" sz="1100" b="1" i="0" u="none" strike="noStrike" dirty="0">
                        <a:solidFill>
                          <a:schemeClr val="tx1"/>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0001"/>
                  </a:ext>
                </a:extLst>
              </a:tr>
              <a:tr h="155046">
                <a:tc>
                  <a:txBody>
                    <a:bodyPr/>
                    <a:lstStyle/>
                    <a:p>
                      <a:pPr algn="ctr" fontAlgn="ctr"/>
                      <a:r>
                        <a:rPr lang="en-IN" sz="1100" u="none" strike="noStrike" dirty="0">
                          <a:effectLst/>
                        </a:rPr>
                        <a:t>1</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Form 18</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Appointment of Counting Agents</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C-3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87686">
                <a:tc>
                  <a:txBody>
                    <a:bodyPr/>
                    <a:lstStyle/>
                    <a:p>
                      <a:pPr algn="ctr" fontAlgn="ctr"/>
                      <a:r>
                        <a:rPr lang="en-IN" sz="1100" u="none" strike="noStrike">
                          <a:effectLst/>
                        </a:rPr>
                        <a:t>2</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Form 19</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Revocation of Counting Agents</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C-3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87686">
                <a:tc>
                  <a:txBody>
                    <a:bodyPr/>
                    <a:lstStyle/>
                    <a:p>
                      <a:pPr algn="ctr" fontAlgn="ctr"/>
                      <a:r>
                        <a:rPr lang="en-IN" sz="1100" u="none" strike="noStrike">
                          <a:effectLst/>
                        </a:rPr>
                        <a:t>3</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17C Part II</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Candidate wise Votes from EVM</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Supervisor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87686">
                <a:tc>
                  <a:txBody>
                    <a:bodyPr/>
                    <a:lstStyle/>
                    <a:p>
                      <a:pPr algn="ctr" fontAlgn="ctr"/>
                      <a:r>
                        <a:rPr lang="en-IN" sz="1100" u="none" strike="noStrike">
                          <a:effectLst/>
                        </a:rPr>
                        <a:t>4</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Section 128</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Maintenance of Secrecy of voting</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Supervisor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87686">
                <a:tc>
                  <a:txBody>
                    <a:bodyPr/>
                    <a:lstStyle/>
                    <a:p>
                      <a:pPr algn="ctr" fontAlgn="ctr"/>
                      <a:r>
                        <a:rPr lang="en-IN" sz="1100" u="none" strike="noStrike">
                          <a:effectLst/>
                        </a:rPr>
                        <a:t>5</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Form 13C</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Outer Envelope for Postal ballot</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Elector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By C day, 8 am</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151780">
                <a:tc>
                  <a:txBody>
                    <a:bodyPr/>
                    <a:lstStyle/>
                    <a:p>
                      <a:pPr algn="ctr" fontAlgn="ctr"/>
                      <a:r>
                        <a:rPr lang="en-IN" sz="1100" u="none" strike="noStrike">
                          <a:effectLst/>
                        </a:rPr>
                        <a:t>6</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Form 13A</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Declaration by Elector for postal ballot</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Elector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By C day, 8 am</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51780">
                <a:tc>
                  <a:txBody>
                    <a:bodyPr/>
                    <a:lstStyle/>
                    <a:p>
                      <a:pPr algn="ctr" fontAlgn="ctr"/>
                      <a:r>
                        <a:rPr lang="en-IN" sz="1100" u="none" strike="noStrike">
                          <a:effectLst/>
                        </a:rPr>
                        <a:t>7</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Form 13B</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Inner Envelope to cover Postal Ballot Paper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Elector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By C day, 8 am</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163206">
                <a:tc>
                  <a:txBody>
                    <a:bodyPr/>
                    <a:lstStyle/>
                    <a:p>
                      <a:pPr algn="ctr" fontAlgn="ctr"/>
                      <a:r>
                        <a:rPr lang="en-IN" sz="1100" u="none" strike="noStrike">
                          <a:effectLst/>
                        </a:rPr>
                        <a:t>8</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dirty="0">
                          <a:effectLst/>
                        </a:rPr>
                        <a:t>Form 13 D</a:t>
                      </a:r>
                      <a:endParaRPr lang="en-IN" sz="1100" b="0" i="0" u="none" strike="noStrike" dirty="0">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IN" sz="1100" u="none" strike="noStrike" dirty="0">
                          <a:effectLst/>
                        </a:rPr>
                        <a:t>Instruction for Postal Ballot</a:t>
                      </a:r>
                      <a:endParaRPr lang="en-IN" sz="1100" b="0" i="0" u="none" strike="noStrike" dirty="0">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From elector</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IN" sz="1100" u="none" strike="noStrike">
                          <a:effectLst/>
                        </a:rPr>
                        <a:t>Not to be sent</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187686">
                <a:tc>
                  <a:txBody>
                    <a:bodyPr/>
                    <a:lstStyle/>
                    <a:p>
                      <a:pPr algn="ctr" fontAlgn="ctr"/>
                      <a:r>
                        <a:rPr lang="en-IN" sz="1100" u="none" strike="noStrike">
                          <a:effectLst/>
                        </a:rPr>
                        <a:t>9</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Nil</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Format for recording of Tally of Postal Ballot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87686">
                <a:tc>
                  <a:txBody>
                    <a:bodyPr/>
                    <a:lstStyle/>
                    <a:p>
                      <a:pPr algn="ctr" fontAlgn="ctr"/>
                      <a:r>
                        <a:rPr lang="en-IN" sz="1100" u="none" strike="noStrike">
                          <a:effectLst/>
                        </a:rPr>
                        <a:t>10</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Nil</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Format for recording of Tally of Postal Ballot for Service </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87686">
                <a:tc>
                  <a:txBody>
                    <a:bodyPr/>
                    <a:lstStyle/>
                    <a:p>
                      <a:pPr algn="ctr" fontAlgn="ctr"/>
                      <a:r>
                        <a:rPr lang="en-IN" sz="1100" u="none" strike="noStrike">
                          <a:effectLst/>
                        </a:rPr>
                        <a:t>11</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Model proceeding</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To be signed by Counting Agents at the time of counting EVM/VVPAT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Supervisor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187686">
                <a:tc>
                  <a:txBody>
                    <a:bodyPr/>
                    <a:lstStyle/>
                    <a:p>
                      <a:pPr algn="ctr" fontAlgn="ctr"/>
                      <a:r>
                        <a:rPr lang="en-IN" sz="1100" u="none" strike="noStrike">
                          <a:effectLst/>
                        </a:rPr>
                        <a:t>12</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Additional Counting </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Observer to count 2 / Round EVMs by additional counting staff</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Observer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87686">
                <a:tc>
                  <a:txBody>
                    <a:bodyPr/>
                    <a:lstStyle/>
                    <a:p>
                      <a:pPr algn="ctr" fontAlgn="ctr"/>
                      <a:r>
                        <a:rPr lang="en-IN" sz="1100" u="none" strike="noStrike">
                          <a:effectLst/>
                        </a:rPr>
                        <a:t>13</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-I</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Trend sheet - </a:t>
                      </a:r>
                      <a:r>
                        <a:rPr lang="en-IN" sz="1100" u="none" strike="noStrike" dirty="0" err="1">
                          <a:effectLst/>
                        </a:rPr>
                        <a:t>Roundwise</a:t>
                      </a:r>
                      <a:r>
                        <a:rPr lang="en-IN" sz="1100" u="none" strike="noStrike" dirty="0">
                          <a:effectLst/>
                        </a:rPr>
                        <a:t>, candidate wise result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ARO/RO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187686">
                <a:tc>
                  <a:txBody>
                    <a:bodyPr/>
                    <a:lstStyle/>
                    <a:p>
                      <a:pPr algn="ctr" fontAlgn="ctr"/>
                      <a:r>
                        <a:rPr lang="en-IN" sz="1100" u="none" strike="noStrike">
                          <a:effectLst/>
                        </a:rPr>
                        <a:t>14</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CU failure report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Non retrieval of CU result, permission for VVPAT counting</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ARO/RO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r h="187686">
                <a:tc>
                  <a:txBody>
                    <a:bodyPr/>
                    <a:lstStyle/>
                    <a:p>
                      <a:pPr algn="ctr" fontAlgn="ctr"/>
                      <a:r>
                        <a:rPr lang="en-IN" sz="1100" u="none" strike="noStrike">
                          <a:effectLst/>
                        </a:rPr>
                        <a:t>15</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Annexure -25</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sngStrike" dirty="0">
                          <a:solidFill>
                            <a:srgbClr val="FF0000"/>
                          </a:solidFill>
                          <a:effectLst/>
                        </a:rPr>
                        <a:t>Close button not pressed &amp; Total votes tally</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a:solidFill>
                            <a:srgbClr val="FF0000"/>
                          </a:solidFill>
                          <a:effectLst/>
                        </a:rPr>
                        <a:t>ARO/RO</a:t>
                      </a:r>
                      <a:endParaRPr lang="en-IN" sz="1100" b="0" i="0" u="none" strike="sngStrike">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a:solidFill>
                            <a:srgbClr val="FF0000"/>
                          </a:solidFill>
                          <a:effectLst/>
                        </a:rPr>
                        <a:t>Counting day</a:t>
                      </a:r>
                      <a:endParaRPr lang="en-IN" sz="1100" b="0" i="0" u="none" strike="sngStrike">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6"/>
                  </a:ext>
                </a:extLst>
              </a:tr>
              <a:tr h="359052">
                <a:tc>
                  <a:txBody>
                    <a:bodyPr/>
                    <a:lstStyle/>
                    <a:p>
                      <a:pPr algn="ctr" fontAlgn="ctr"/>
                      <a:r>
                        <a:rPr lang="en-IN" sz="1100" u="none" strike="noStrike">
                          <a:effectLst/>
                        </a:rPr>
                        <a:t>16</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Annexure -26</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sngStrike" dirty="0">
                          <a:solidFill>
                            <a:srgbClr val="FF0000"/>
                          </a:solidFill>
                          <a:effectLst/>
                        </a:rPr>
                        <a:t>Close button not pressed &amp; Total votes do not tally, margin is more than </a:t>
                      </a:r>
                      <a:r>
                        <a:rPr lang="en-IN" sz="1100" u="none" strike="sngStrike" dirty="0" err="1">
                          <a:solidFill>
                            <a:srgbClr val="FF0000"/>
                          </a:solidFill>
                          <a:effectLst/>
                        </a:rPr>
                        <a:t>than</a:t>
                      </a:r>
                      <a:r>
                        <a:rPr lang="en-IN" sz="1100" u="none" strike="sngStrike" dirty="0">
                          <a:solidFill>
                            <a:srgbClr val="FF0000"/>
                          </a:solidFill>
                          <a:effectLst/>
                        </a:rPr>
                        <a:t> total votes of this machine</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RO</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Counting day</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7"/>
                  </a:ext>
                </a:extLst>
              </a:tr>
              <a:tr h="326411">
                <a:tc>
                  <a:txBody>
                    <a:bodyPr/>
                    <a:lstStyle/>
                    <a:p>
                      <a:pPr algn="ctr" fontAlgn="ctr"/>
                      <a:r>
                        <a:rPr lang="en-IN" sz="1100" u="none" strike="noStrike">
                          <a:effectLst/>
                        </a:rPr>
                        <a:t>17</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Annexure -27</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sngStrike" dirty="0">
                          <a:solidFill>
                            <a:srgbClr val="FF0000"/>
                          </a:solidFill>
                          <a:effectLst/>
                        </a:rPr>
                        <a:t>Close button not pressed &amp;Total votes do not tally,  margin is less than </a:t>
                      </a:r>
                      <a:r>
                        <a:rPr lang="en-IN" sz="1100" u="none" strike="sngStrike" dirty="0" err="1">
                          <a:solidFill>
                            <a:srgbClr val="FF0000"/>
                          </a:solidFill>
                          <a:effectLst/>
                        </a:rPr>
                        <a:t>than</a:t>
                      </a:r>
                      <a:r>
                        <a:rPr lang="en-IN" sz="1100" u="none" strike="sngStrike" dirty="0">
                          <a:solidFill>
                            <a:srgbClr val="FF0000"/>
                          </a:solidFill>
                          <a:effectLst/>
                        </a:rPr>
                        <a:t> total votes of this machine</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a:solidFill>
                            <a:srgbClr val="FF0000"/>
                          </a:solidFill>
                          <a:effectLst/>
                        </a:rPr>
                        <a:t>RO</a:t>
                      </a:r>
                      <a:endParaRPr lang="en-IN" sz="1100" b="0" i="0" u="none" strike="sngStrike">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sngStrike" dirty="0">
                          <a:solidFill>
                            <a:srgbClr val="FF0000"/>
                          </a:solidFill>
                          <a:effectLst/>
                        </a:rPr>
                        <a:t>Counting day</a:t>
                      </a:r>
                      <a:endParaRPr lang="en-IN" sz="1100" b="0" i="0" u="none" strike="sngStrike" dirty="0">
                        <a:solidFill>
                          <a:srgbClr val="FF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8"/>
                  </a:ext>
                </a:extLst>
              </a:tr>
              <a:tr h="220328">
                <a:tc>
                  <a:txBody>
                    <a:bodyPr/>
                    <a:lstStyle/>
                    <a:p>
                      <a:pPr algn="ctr" fontAlgn="ctr"/>
                      <a:r>
                        <a:rPr lang="en-IN" sz="1100" u="none" strike="noStrike">
                          <a:effectLst/>
                        </a:rPr>
                        <a:t>18</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-29</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17C Part II for Paper slips counting</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9"/>
                  </a:ext>
                </a:extLst>
              </a:tr>
              <a:tr h="220328">
                <a:tc>
                  <a:txBody>
                    <a:bodyPr/>
                    <a:lstStyle/>
                    <a:p>
                      <a:pPr algn="ctr" fontAlgn="ctr"/>
                      <a:r>
                        <a:rPr lang="en-IN" sz="1100" u="none" strike="noStrike">
                          <a:effectLst/>
                        </a:rPr>
                        <a:t>19</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-A </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Mandatory VVPAT slips counting of 5 PS, Polling station wise</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0"/>
                  </a:ext>
                </a:extLst>
              </a:tr>
              <a:tr h="220328">
                <a:tc>
                  <a:txBody>
                    <a:bodyPr/>
                    <a:lstStyle/>
                    <a:p>
                      <a:pPr algn="ctr" fontAlgn="ctr"/>
                      <a:r>
                        <a:rPr lang="en-IN" sz="1100" u="none" strike="noStrike">
                          <a:effectLst/>
                        </a:rPr>
                        <a:t>20</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Model proceeding</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At the time of sealing, to be signed by agents</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1"/>
                  </a:ext>
                </a:extLst>
              </a:tr>
              <a:tr h="220328">
                <a:tc>
                  <a:txBody>
                    <a:bodyPr/>
                    <a:lstStyle/>
                    <a:p>
                      <a:pPr algn="ctr" fontAlgn="ctr"/>
                      <a:r>
                        <a:rPr lang="en-IN" sz="1100" u="none" strike="noStrike">
                          <a:effectLst/>
                        </a:rPr>
                        <a:t>21</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-B</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Mandatory VVPAT slips counting of 5 PS </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Observer</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2"/>
                  </a:ext>
                </a:extLst>
              </a:tr>
              <a:tr h="220328">
                <a:tc>
                  <a:txBody>
                    <a:bodyPr/>
                    <a:lstStyle/>
                    <a:p>
                      <a:pPr algn="ctr" fontAlgn="ctr"/>
                      <a:r>
                        <a:rPr lang="en-IN" sz="1100" u="none" strike="noStrike">
                          <a:effectLst/>
                        </a:rPr>
                        <a:t>22</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Form 20 </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IN" sz="1100" u="none" strike="noStrike" dirty="0">
                          <a:effectLst/>
                        </a:rPr>
                        <a:t>Final Result Sheet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3"/>
                  </a:ext>
                </a:extLst>
              </a:tr>
              <a:tr h="220328">
                <a:tc>
                  <a:txBody>
                    <a:bodyPr/>
                    <a:lstStyle/>
                    <a:p>
                      <a:pPr algn="ctr" fontAlgn="ctr"/>
                      <a:r>
                        <a:rPr lang="en-IN" sz="1100" u="none" strike="noStrike">
                          <a:effectLst/>
                        </a:rPr>
                        <a:t>23</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Form 21 C/21D</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IN" sz="1100" u="none" strike="noStrike" dirty="0">
                          <a:effectLst/>
                        </a:rPr>
                        <a:t>Declaration of Result </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4"/>
                  </a:ext>
                </a:extLst>
              </a:tr>
              <a:tr h="220328">
                <a:tc>
                  <a:txBody>
                    <a:bodyPr/>
                    <a:lstStyle/>
                    <a:p>
                      <a:pPr algn="ctr" fontAlgn="ctr"/>
                      <a:r>
                        <a:rPr lang="en-IN" sz="1100" u="none" strike="noStrike">
                          <a:effectLst/>
                        </a:rPr>
                        <a:t>24</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Form 21 E</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IN" sz="1100" u="none" strike="noStrike" dirty="0">
                          <a:effectLst/>
                        </a:rPr>
                        <a:t>Return of Election </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5"/>
                  </a:ext>
                </a:extLst>
              </a:tr>
              <a:tr h="195846">
                <a:tc>
                  <a:txBody>
                    <a:bodyPr/>
                    <a:lstStyle/>
                    <a:p>
                      <a:pPr algn="ctr" fontAlgn="ctr"/>
                      <a:r>
                        <a:rPr lang="en-IN" sz="1100" u="none" strike="noStrike">
                          <a:effectLst/>
                        </a:rPr>
                        <a:t>25</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Form 22</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IN" sz="1100" u="none" strike="noStrike" dirty="0">
                          <a:effectLst/>
                        </a:rPr>
                        <a:t>Certificate of Election</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6"/>
                  </a:ext>
                </a:extLst>
              </a:tr>
              <a:tr h="220328">
                <a:tc>
                  <a:txBody>
                    <a:bodyPr/>
                    <a:lstStyle/>
                    <a:p>
                      <a:pPr algn="ctr" fontAlgn="ctr"/>
                      <a:r>
                        <a:rPr lang="en-IN" sz="1100" u="none" strike="noStrike">
                          <a:effectLst/>
                        </a:rPr>
                        <a:t>26</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Table -1</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Details of mandatory slip count</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RO</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C+1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7"/>
                  </a:ext>
                </a:extLst>
              </a:tr>
              <a:tr h="220328">
                <a:tc>
                  <a:txBody>
                    <a:bodyPr/>
                    <a:lstStyle/>
                    <a:p>
                      <a:pPr algn="ctr" fontAlgn="ctr"/>
                      <a:r>
                        <a:rPr lang="en-IN" sz="1100" u="none" strike="noStrike">
                          <a:effectLst/>
                        </a:rPr>
                        <a:t>27</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Table 2</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Paper slip counting as per request under rule 56D</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RO</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C+1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8"/>
                  </a:ext>
                </a:extLst>
              </a:tr>
              <a:tr h="220328">
                <a:tc>
                  <a:txBody>
                    <a:bodyPr/>
                    <a:lstStyle/>
                    <a:p>
                      <a:pPr algn="ctr" fontAlgn="ctr"/>
                      <a:r>
                        <a:rPr lang="en-IN" sz="1100" u="none" strike="noStrike">
                          <a:effectLst/>
                        </a:rPr>
                        <a:t>28</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Table 3</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Non retrieval of CU result, Counting of VVPAT slips done </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ARO/RO</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Counting day</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29"/>
                  </a:ext>
                </a:extLst>
              </a:tr>
              <a:tr h="151780">
                <a:tc>
                  <a:txBody>
                    <a:bodyPr/>
                    <a:lstStyle/>
                    <a:p>
                      <a:pPr algn="ctr" fontAlgn="ctr"/>
                      <a:r>
                        <a:rPr lang="en-IN" sz="1100" u="none" strike="noStrike">
                          <a:effectLst/>
                        </a:rPr>
                        <a:t>29</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Table 4</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dirty="0">
                          <a:effectLst/>
                        </a:rPr>
                        <a:t>Non  erase of Mock poll data  </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RO</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C+1 day</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30"/>
                  </a:ext>
                </a:extLst>
              </a:tr>
              <a:tr h="171365">
                <a:tc>
                  <a:txBody>
                    <a:bodyPr/>
                    <a:lstStyle/>
                    <a:p>
                      <a:pPr algn="ctr" fontAlgn="ctr"/>
                      <a:r>
                        <a:rPr lang="en-IN" sz="1100" u="none" strike="noStrike">
                          <a:effectLst/>
                        </a:rPr>
                        <a:t>30</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-4</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Report on Voters not to vote</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RO</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C+1 day</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31"/>
                  </a:ext>
                </a:extLst>
              </a:tr>
              <a:tr h="163206">
                <a:tc>
                  <a:txBody>
                    <a:bodyPr/>
                    <a:lstStyle/>
                    <a:p>
                      <a:pPr algn="ctr" fontAlgn="ctr"/>
                      <a:r>
                        <a:rPr lang="en-IN" sz="1100" u="none" strike="noStrike">
                          <a:effectLst/>
                        </a:rPr>
                        <a:t>31</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Annexure -VI</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1100" u="none" strike="noStrike">
                          <a:effectLst/>
                        </a:rPr>
                        <a:t>Report on Election</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a:effectLst/>
                        </a:rPr>
                        <a:t>RO</a:t>
                      </a:r>
                      <a:endParaRPr lang="en-IN" sz="1100" b="0" i="0" u="none" strike="noStrike">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100" u="none" strike="noStrike" dirty="0">
                          <a:effectLst/>
                        </a:rPr>
                        <a:t>C+2 day</a:t>
                      </a:r>
                      <a:endParaRPr lang="en-IN" sz="1100" b="0" i="0" u="none" strike="noStrike" dirty="0">
                        <a:solidFill>
                          <a:srgbClr val="000000"/>
                        </a:solidFill>
                        <a:effectLst/>
                        <a:latin typeface="Times New Roman" panose="02020603050405020304" charset="0"/>
                      </a:endParaRPr>
                    </a:p>
                  </a:txBody>
                  <a:tcPr marL="5571" marR="5571" marT="557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32"/>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211624"/>
            <a:ext cx="8546072"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pPr algn="ctr"/>
            <a:r>
              <a:rPr lang="en-US" sz="4000" b="1" dirty="0">
                <a:solidFill>
                  <a:srgbClr val="00B0F0"/>
                </a:solidFill>
              </a:rPr>
              <a:t>iii. Post Counting Matters</a:t>
            </a:r>
          </a:p>
          <a:p>
            <a:pPr lvl="4"/>
            <a:r>
              <a:rPr lang="en-US" sz="1600" b="1" dirty="0">
                <a:solidFill>
                  <a:srgbClr val="7030A0"/>
                </a:solidFill>
              </a:rPr>
              <a:t>1. Storage of machines</a:t>
            </a:r>
          </a:p>
          <a:p>
            <a:pPr lvl="4"/>
            <a:r>
              <a:rPr lang="en-US" sz="1600" b="1" dirty="0">
                <a:solidFill>
                  <a:srgbClr val="C00000"/>
                </a:solidFill>
              </a:rPr>
              <a:t>2.EP case</a:t>
            </a:r>
          </a:p>
          <a:p>
            <a:pPr lvl="4"/>
            <a:r>
              <a:rPr lang="en-US" sz="1600" b="1" dirty="0">
                <a:solidFill>
                  <a:srgbClr val="7030A0"/>
                </a:solidFill>
              </a:rPr>
              <a:t>3. Candidates’ deposit</a:t>
            </a:r>
          </a:p>
          <a:p>
            <a:pPr lvl="4"/>
            <a:r>
              <a:rPr lang="en-US" sz="1600" b="1" dirty="0">
                <a:solidFill>
                  <a:srgbClr val="C00000"/>
                </a:solidFill>
              </a:rPr>
              <a:t>4.Disposal of  waste &amp; surplus ballots</a:t>
            </a:r>
          </a:p>
          <a:p>
            <a:pPr lvl="4"/>
            <a:r>
              <a:rPr lang="en-US" sz="1600" b="1" dirty="0">
                <a:solidFill>
                  <a:srgbClr val="7030A0"/>
                </a:solidFill>
              </a:rPr>
              <a:t>5.Retention of Nomination papers</a:t>
            </a:r>
          </a:p>
          <a:p>
            <a:pPr lvl="4"/>
            <a:r>
              <a:rPr lang="en-US" sz="1600" b="1" dirty="0">
                <a:solidFill>
                  <a:srgbClr val="C00000"/>
                </a:solidFill>
              </a:rPr>
              <a:t>6. CCTV recording preserving</a:t>
            </a:r>
          </a:p>
          <a:p>
            <a:pPr lvl="4"/>
            <a:r>
              <a:rPr lang="en-US" sz="1600" b="1" dirty="0">
                <a:solidFill>
                  <a:srgbClr val="7030A0"/>
                </a:solidFill>
              </a:rPr>
              <a:t>7. Candidates’ </a:t>
            </a:r>
            <a:r>
              <a:rPr lang="en-US" sz="1600" b="1" dirty="0" err="1">
                <a:solidFill>
                  <a:srgbClr val="7030A0"/>
                </a:solidFill>
              </a:rPr>
              <a:t>Exp</a:t>
            </a:r>
            <a:r>
              <a:rPr lang="en-US" sz="1600" b="1" dirty="0">
                <a:solidFill>
                  <a:srgbClr val="7030A0"/>
                </a:solidFill>
              </a:rPr>
              <a:t> account submission</a:t>
            </a:r>
          </a:p>
          <a:p>
            <a:pPr lvl="4"/>
            <a:r>
              <a:rPr lang="en-US" sz="1600" b="1" dirty="0">
                <a:solidFill>
                  <a:srgbClr val="C00000"/>
                </a:solidFill>
              </a:rPr>
              <a:t>8. Declaration criminal cases</a:t>
            </a:r>
          </a:p>
          <a:p>
            <a:pPr algn="ctr"/>
            <a:endParaRPr lang="en-US" sz="1600" b="1" dirty="0">
              <a:solidFill>
                <a:srgbClr val="7030A0"/>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14"/>
            <a:ext cx="9144000" cy="381000"/>
          </a:xfrm>
          <a:solidFill>
            <a:srgbClr val="00B0F0"/>
          </a:solidFill>
        </p:spPr>
        <p:txBody>
          <a:bodyPr>
            <a:normAutofit fontScale="90000"/>
          </a:bodyPr>
          <a:lstStyle/>
          <a:p>
            <a:r>
              <a:rPr lang="en-US" sz="2325" b="1" dirty="0"/>
              <a:t>STORAGE OF EVMs &amp; VVPATs AFTER COUNTING OF VOTES</a:t>
            </a:r>
            <a:endParaRPr lang="en-US" dirty="0"/>
          </a:p>
        </p:txBody>
      </p:sp>
      <p:sp>
        <p:nvSpPr>
          <p:cNvPr id="3" name="Content Placeholder 2"/>
          <p:cNvSpPr>
            <a:spLocks noGrp="1"/>
          </p:cNvSpPr>
          <p:nvPr>
            <p:ph idx="1"/>
          </p:nvPr>
        </p:nvSpPr>
        <p:spPr>
          <a:xfrm>
            <a:off x="0" y="609600"/>
            <a:ext cx="8975272" cy="3833948"/>
          </a:xfrm>
        </p:spPr>
        <p:txBody>
          <a:bodyPr>
            <a:noAutofit/>
          </a:bodyPr>
          <a:lstStyle/>
          <a:p>
            <a:pPr algn="just">
              <a:lnSpc>
                <a:spcPct val="114000"/>
              </a:lnSpc>
            </a:pPr>
            <a:r>
              <a:rPr lang="en-US" sz="1800" dirty="0">
                <a:solidFill>
                  <a:srgbClr val="222222"/>
                </a:solidFill>
                <a:latin typeface="Times New Roman" panose="02020603050405020304" charset="0"/>
                <a:cs typeface="Times New Roman" panose="02020603050405020304" charset="0"/>
              </a:rPr>
              <a:t>After completion of counting of votes, CU and BUs will be kept in strong room. It has to be kept under double lock - one key with DEO and one with Dy. DEO.  </a:t>
            </a:r>
            <a:r>
              <a:rPr lang="en-US" sz="1800" dirty="0">
                <a:solidFill>
                  <a:srgbClr val="FF0000"/>
                </a:solidFill>
                <a:latin typeface="Times New Roman" panose="02020603050405020304" charset="0"/>
                <a:cs typeface="Times New Roman" panose="02020603050405020304" charset="0"/>
              </a:rPr>
              <a:t>VVPAT slips have to be taken out from VVPAT</a:t>
            </a:r>
            <a:r>
              <a:rPr lang="en-US" sz="1800" dirty="0">
                <a:solidFill>
                  <a:srgbClr val="222222"/>
                </a:solidFill>
                <a:latin typeface="Times New Roman" panose="02020603050405020304" charset="0"/>
                <a:cs typeface="Times New Roman" panose="02020603050405020304" charset="0"/>
              </a:rPr>
              <a:t>.  VVPAT slips have to be sealed in black envelop and stored in sealed trunk with statutory papers.  Paper roll compartment  kept intact till C+10 days for C&amp;V. VVPAT will be kept in warehouse not in strong room.</a:t>
            </a:r>
            <a:endParaRPr lang="en-US" sz="1800" dirty="0">
              <a:latin typeface="Calibri" panose="020F0502020204030204" pitchFamily="34" charset="0"/>
              <a:cs typeface="Times New Roman" panose="02020603050405020304" charset="0"/>
            </a:endParaRPr>
          </a:p>
          <a:p>
            <a:pPr algn="just"/>
            <a:r>
              <a:rPr lang="en-US" sz="1800" dirty="0"/>
              <a:t>The Strong room shall not be opened till completion of Election Petition (</a:t>
            </a:r>
            <a:r>
              <a:rPr lang="en-US" sz="1800" dirty="0">
                <a:solidFill>
                  <a:srgbClr val="C00000"/>
                </a:solidFill>
              </a:rPr>
              <a:t>EP</a:t>
            </a:r>
            <a:r>
              <a:rPr lang="en-US" sz="1800" dirty="0"/>
              <a:t>) period i.e. till EP list is received from respective High Court.</a:t>
            </a:r>
          </a:p>
          <a:p>
            <a:pPr algn="just"/>
            <a:r>
              <a:rPr lang="en-US" sz="1800" dirty="0"/>
              <a:t>After completion of Election Petition Period, the exact EP position should be ascertained from High Court concerned before opening the strong room.</a:t>
            </a:r>
          </a:p>
        </p:txBody>
      </p:sp>
      <p:sp>
        <p:nvSpPr>
          <p:cNvPr id="4" name="Rectangle 2"/>
          <p:cNvSpPr>
            <a:spLocks noChangeArrowheads="1"/>
          </p:cNvSpPr>
          <p:nvPr/>
        </p:nvSpPr>
        <p:spPr bwMode="auto">
          <a:xfrm>
            <a:off x="152400" y="4800600"/>
            <a:ext cx="8670472" cy="1200329"/>
          </a:xfrm>
          <a:prstGeom prst="rect">
            <a:avLst/>
          </a:prstGeom>
          <a:noFill/>
          <a:ln w="9525">
            <a:noFill/>
            <a:miter lim="800000"/>
          </a:ln>
        </p:spPr>
        <p:txBody>
          <a:bodyPr wrap="square" anchor="ctr">
            <a:spAutoFit/>
          </a:bodyPr>
          <a:lstStyle/>
          <a:p>
            <a:pPr marL="257175" indent="-257175">
              <a:tabLst>
                <a:tab pos="171450" algn="l"/>
              </a:tabLst>
            </a:pPr>
            <a:r>
              <a:rPr lang="en-US" sz="2400" dirty="0">
                <a:solidFill>
                  <a:srgbClr val="FF0000"/>
                </a:solidFill>
              </a:rPr>
              <a:t> </a:t>
            </a:r>
            <a:r>
              <a:rPr lang="en-US" sz="2400" b="1" dirty="0">
                <a:solidFill>
                  <a:srgbClr val="FF0000"/>
                </a:solidFill>
              </a:rPr>
              <a:t>Safe custody of election records / EVM-VVPATs after result</a:t>
            </a:r>
            <a:r>
              <a:rPr lang="en-US" sz="2400" b="1" dirty="0"/>
              <a:t> </a:t>
            </a:r>
            <a:endParaRPr lang="en-US" sz="2400" dirty="0"/>
          </a:p>
          <a:p>
            <a:pPr marL="342900" indent="-342900">
              <a:buFont typeface="Arial" panose="020B0604020202020204" pitchFamily="34" charset="0"/>
              <a:buChar char="•"/>
              <a:tabLst>
                <a:tab pos="171450" algn="l"/>
              </a:tabLst>
            </a:pPr>
            <a:r>
              <a:rPr lang="en-US" sz="2400" dirty="0"/>
              <a:t>Under double lock - one key with DEO and one with Dy. DEO</a:t>
            </a:r>
          </a:p>
          <a:p>
            <a:pPr marL="342900" indent="-342900">
              <a:buFont typeface="Arial" panose="020B0604020202020204" pitchFamily="34" charset="0"/>
              <a:buChar char="•"/>
              <a:tabLst>
                <a:tab pos="171450" algn="l"/>
              </a:tabLst>
            </a:pPr>
            <a:r>
              <a:rPr lang="en-US" sz="2400" dirty="0"/>
              <a:t>Disposal of record - After expiry of prescribed period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52400" y="228600"/>
            <a:ext cx="8990965" cy="6223635"/>
          </a:xfrm>
          <a:prstGeom prst="rect">
            <a:avLst/>
          </a:prstGeom>
        </p:spPr>
      </p:pic>
      <p:sp>
        <p:nvSpPr>
          <p:cNvPr id="6" name="Text Box 5"/>
          <p:cNvSpPr txBox="1"/>
          <p:nvPr/>
        </p:nvSpPr>
        <p:spPr>
          <a:xfrm>
            <a:off x="3048000" y="6489700"/>
            <a:ext cx="5970905" cy="368300"/>
          </a:xfrm>
          <a:prstGeom prst="rect">
            <a:avLst/>
          </a:prstGeom>
          <a:noFill/>
        </p:spPr>
        <p:txBody>
          <a:bodyPr wrap="square" rtlCol="0">
            <a:spAutoFit/>
          </a:bodyPr>
          <a:lstStyle/>
          <a:p>
            <a:r>
              <a:rPr lang="en-US" i="1">
                <a:solidFill>
                  <a:srgbClr val="C00000"/>
                </a:solidFill>
              </a:rPr>
              <a:t>Annexure 34 -when counting takes place in more than 1 place</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2"/>
          </p:nvPr>
        </p:nvSpPr>
        <p:spPr>
          <a:noFill/>
        </p:spPr>
        <p:txBody>
          <a:bodyPr/>
          <a:lstStyle/>
          <a:p>
            <a:fld id="{D726AA55-564B-41EC-9FA0-46833FA63817}" type="slidenum">
              <a:rPr lang="en-US" smtClean="0"/>
              <a:pPr/>
              <a:t>210</a:t>
            </a:fld>
            <a:endParaRPr lang="en-US"/>
          </a:p>
        </p:txBody>
      </p:sp>
      <p:sp>
        <p:nvSpPr>
          <p:cNvPr id="117763" name="Rectangle 2"/>
          <p:cNvSpPr>
            <a:spLocks noChangeArrowheads="1"/>
          </p:cNvSpPr>
          <p:nvPr/>
        </p:nvSpPr>
        <p:spPr bwMode="auto">
          <a:xfrm>
            <a:off x="76200" y="240066"/>
            <a:ext cx="8915400" cy="3029740"/>
          </a:xfrm>
          <a:prstGeom prst="rect">
            <a:avLst/>
          </a:prstGeom>
          <a:noFill/>
          <a:ln w="9525">
            <a:noFill/>
            <a:miter lim="800000"/>
          </a:ln>
        </p:spPr>
        <p:txBody>
          <a:bodyPr wrap="square" anchor="ctr">
            <a:spAutoFit/>
          </a:bodyPr>
          <a:lstStyle/>
          <a:p>
            <a:pPr marL="257175" indent="-257175">
              <a:tabLst>
                <a:tab pos="171450" algn="l"/>
              </a:tabLst>
            </a:pPr>
            <a:r>
              <a:rPr lang="en-US" dirty="0"/>
              <a:t> </a:t>
            </a:r>
            <a:r>
              <a:rPr lang="en-US" sz="2700" dirty="0">
                <a:solidFill>
                  <a:srgbClr val="FF0000"/>
                </a:solidFill>
              </a:rPr>
              <a:t>Disposal of deposits made by candidates (Sec. 158)</a:t>
            </a:r>
          </a:p>
          <a:p>
            <a:pPr marL="257175" indent="-257175">
              <a:tabLst>
                <a:tab pos="171450" algn="l"/>
              </a:tabLst>
            </a:pPr>
            <a:endParaRPr lang="en-US" sz="790" dirty="0"/>
          </a:p>
          <a:p>
            <a:pPr marL="257175" indent="-257175">
              <a:lnSpc>
                <a:spcPct val="130000"/>
              </a:lnSpc>
              <a:buFontTx/>
              <a:buAutoNum type="arabicPeriod"/>
              <a:tabLst>
                <a:tab pos="171450" algn="l"/>
              </a:tabLst>
            </a:pPr>
            <a:r>
              <a:rPr lang="en-US" sz="2400" dirty="0"/>
              <a:t>The deposit can be refunded only to the person in whose </a:t>
            </a:r>
            <a:r>
              <a:rPr lang="en-US" sz="2400" dirty="0" err="1"/>
              <a:t>favour</a:t>
            </a:r>
            <a:r>
              <a:rPr lang="en-US" sz="2400" dirty="0"/>
              <a:t> it was made in the treasury or his legal representatives if he is </a:t>
            </a:r>
            <a:r>
              <a:rPr lang="en-US" sz="2400" dirty="0">
                <a:solidFill>
                  <a:srgbClr val="C00000"/>
                </a:solidFill>
              </a:rPr>
              <a:t>dead</a:t>
            </a:r>
            <a:r>
              <a:rPr lang="en-US" sz="2400" dirty="0"/>
              <a:t>.</a:t>
            </a:r>
          </a:p>
          <a:p>
            <a:pPr marL="257175" indent="-257175">
              <a:lnSpc>
                <a:spcPct val="130000"/>
              </a:lnSpc>
              <a:buFontTx/>
              <a:buAutoNum type="arabicPeriod"/>
              <a:tabLst>
                <a:tab pos="171450" algn="l"/>
              </a:tabLst>
            </a:pPr>
            <a:r>
              <a:rPr lang="en-US" sz="2400" dirty="0"/>
              <a:t>The deposit shall be refunded if the </a:t>
            </a:r>
            <a:r>
              <a:rPr lang="en-US" sz="2400" dirty="0">
                <a:solidFill>
                  <a:srgbClr val="7030A0"/>
                </a:solidFill>
              </a:rPr>
              <a:t>conditions laid down u/s 158 </a:t>
            </a:r>
            <a:r>
              <a:rPr lang="en-US" sz="2400" dirty="0"/>
              <a:t>of RP Act, 1951 are fulfilled.</a:t>
            </a:r>
          </a:p>
          <a:p>
            <a:pPr marL="257175" indent="-257175">
              <a:lnSpc>
                <a:spcPct val="130000"/>
              </a:lnSpc>
              <a:buFontTx/>
              <a:buAutoNum type="arabicPeriod"/>
              <a:tabLst>
                <a:tab pos="171450" algn="l"/>
              </a:tabLst>
            </a:pPr>
            <a:r>
              <a:rPr lang="en-US" sz="2400" dirty="0">
                <a:solidFill>
                  <a:srgbClr val="7030A0"/>
                </a:solidFill>
              </a:rPr>
              <a:t>Form of applications </a:t>
            </a:r>
            <a:r>
              <a:rPr lang="en-US" sz="2400" dirty="0"/>
              <a:t>for return is given in RO Hand book.</a:t>
            </a:r>
          </a:p>
        </p:txBody>
      </p:sp>
      <p:sp>
        <p:nvSpPr>
          <p:cNvPr id="4" name="Rectangle 2"/>
          <p:cNvSpPr>
            <a:spLocks noChangeArrowheads="1"/>
          </p:cNvSpPr>
          <p:nvPr/>
        </p:nvSpPr>
        <p:spPr bwMode="auto">
          <a:xfrm>
            <a:off x="76200" y="3305961"/>
            <a:ext cx="8915400" cy="3560975"/>
          </a:xfrm>
          <a:prstGeom prst="rect">
            <a:avLst/>
          </a:prstGeom>
          <a:noFill/>
          <a:ln w="9525">
            <a:noFill/>
            <a:miter lim="800000"/>
          </a:ln>
        </p:spPr>
        <p:txBody>
          <a:bodyPr wrap="square" anchor="ctr">
            <a:spAutoFit/>
          </a:bodyPr>
          <a:lstStyle/>
          <a:p>
            <a:pPr marL="257175" indent="-257175">
              <a:lnSpc>
                <a:spcPct val="130000"/>
              </a:lnSpc>
              <a:tabLst>
                <a:tab pos="171450" algn="l"/>
                <a:tab pos="342900" algn="l"/>
              </a:tabLst>
            </a:pPr>
            <a:r>
              <a:rPr lang="en-US" sz="2800" dirty="0">
                <a:solidFill>
                  <a:srgbClr val="FF0000"/>
                </a:solidFill>
              </a:rPr>
              <a:t>Disposal of surplus and waste ballot papers</a:t>
            </a:r>
            <a:endParaRPr lang="en-US" sz="2800" dirty="0">
              <a:solidFill>
                <a:srgbClr val="663300"/>
              </a:solidFill>
            </a:endParaRPr>
          </a:p>
          <a:p>
            <a:pPr marL="257175" indent="-257175" algn="just">
              <a:lnSpc>
                <a:spcPct val="150000"/>
              </a:lnSpc>
              <a:buFontTx/>
              <a:buAutoNum type="arabicPeriod"/>
              <a:tabLst>
                <a:tab pos="171450" algn="l"/>
                <a:tab pos="342900" algn="l"/>
              </a:tabLst>
            </a:pPr>
            <a:r>
              <a:rPr lang="en-US" dirty="0"/>
              <a:t>Directions of Commission given at </a:t>
            </a:r>
            <a:r>
              <a:rPr lang="en-US" dirty="0">
                <a:solidFill>
                  <a:srgbClr val="7030A0"/>
                </a:solidFill>
              </a:rPr>
              <a:t>Para 13 of Ch. XVIII of RO </a:t>
            </a:r>
            <a:r>
              <a:rPr lang="en-US" dirty="0"/>
              <a:t>Hand book shall be followed strictly.</a:t>
            </a:r>
          </a:p>
          <a:p>
            <a:pPr marL="257175" indent="-257175" algn="just">
              <a:lnSpc>
                <a:spcPct val="150000"/>
              </a:lnSpc>
              <a:buFontTx/>
              <a:buAutoNum type="arabicPeriod"/>
              <a:tabLst>
                <a:tab pos="171450" algn="l"/>
                <a:tab pos="342900" algn="l"/>
              </a:tabLst>
            </a:pPr>
            <a:r>
              <a:rPr lang="en-US" dirty="0"/>
              <a:t>Superintendent Government Press and Collector / </a:t>
            </a:r>
            <a:r>
              <a:rPr lang="en-US" dirty="0">
                <a:solidFill>
                  <a:srgbClr val="7030A0"/>
                </a:solidFill>
              </a:rPr>
              <a:t>District Magistrate </a:t>
            </a:r>
            <a:r>
              <a:rPr lang="en-US" dirty="0"/>
              <a:t>of the district, wherein Govt. Press is situated, shall send a report within a week to the CEO </a:t>
            </a:r>
            <a:r>
              <a:rPr lang="en-US" dirty="0">
                <a:solidFill>
                  <a:srgbClr val="7030A0"/>
                </a:solidFill>
              </a:rPr>
              <a:t>certifying that all surplus and waste ballot papers printed have been destroyed </a:t>
            </a:r>
            <a:r>
              <a:rPr lang="en-US" dirty="0"/>
              <a:t>in the prescribed manner. Such consolidated report with certificate shall be submitted onwards </a:t>
            </a:r>
            <a:r>
              <a:rPr lang="en-US" dirty="0">
                <a:solidFill>
                  <a:srgbClr val="7030A0"/>
                </a:solidFill>
              </a:rPr>
              <a:t>to the Commission </a:t>
            </a:r>
            <a:r>
              <a:rPr lang="en-US" dirty="0"/>
              <a:t>by the CEO.</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5486400"/>
          </a:xfrm>
        </p:spPr>
        <p:txBody>
          <a:bodyPr>
            <a:normAutofit/>
          </a:bodyPr>
          <a:lstStyle/>
          <a:p>
            <a:pPr marL="0" indent="0">
              <a:buNone/>
            </a:pPr>
            <a:r>
              <a:rPr lang="en-IN" sz="2400" b="1" dirty="0">
                <a:solidFill>
                  <a:srgbClr val="0070C0"/>
                </a:solidFill>
              </a:rPr>
              <a:t>Period of retention of the Affidavits in Form 26 and the Nomination papers  filed by the candidates.</a:t>
            </a:r>
          </a:p>
          <a:p>
            <a:pPr marL="0" indent="0">
              <a:buNone/>
            </a:pPr>
            <a:r>
              <a:rPr lang="en-IN" sz="1500" b="1" i="1" dirty="0">
                <a:solidFill>
                  <a:srgbClr val="7030A0"/>
                </a:solidFill>
              </a:rPr>
              <a:t>(ECI instruction No 3/ER/ECI/LET/FUNC/JUD/SDR/2016 dated 18</a:t>
            </a:r>
            <a:r>
              <a:rPr lang="en-IN" sz="1500" b="1" i="1" baseline="30000" dirty="0">
                <a:solidFill>
                  <a:srgbClr val="7030A0"/>
                </a:solidFill>
              </a:rPr>
              <a:t>th</a:t>
            </a:r>
            <a:r>
              <a:rPr lang="en-IN" sz="1500" b="1" i="1" dirty="0">
                <a:solidFill>
                  <a:srgbClr val="7030A0"/>
                </a:solidFill>
              </a:rPr>
              <a:t>  August, 2016)</a:t>
            </a:r>
          </a:p>
          <a:p>
            <a:pPr marL="0" indent="0">
              <a:buNone/>
            </a:pPr>
            <a:endParaRPr lang="en-IN" sz="1500" b="1" i="1" dirty="0">
              <a:solidFill>
                <a:srgbClr val="7030A0"/>
              </a:solidFill>
            </a:endParaRPr>
          </a:p>
          <a:p>
            <a:pPr algn="just"/>
            <a:r>
              <a:rPr lang="en-IN" sz="2400" b="1" dirty="0">
                <a:solidFill>
                  <a:srgbClr val="FF0000"/>
                </a:solidFill>
              </a:rPr>
              <a:t>Nomination Papers and Affidavit </a:t>
            </a:r>
            <a:r>
              <a:rPr lang="en-IN" sz="2400" b="1" dirty="0"/>
              <a:t>(Form 26)- </a:t>
            </a:r>
            <a:r>
              <a:rPr lang="en-IN" sz="2400" b="1" dirty="0">
                <a:solidFill>
                  <a:srgbClr val="FF0000"/>
                </a:solidFill>
              </a:rPr>
              <a:t>To retain for a period of 06 (six) years </a:t>
            </a:r>
            <a:r>
              <a:rPr lang="en-IN" sz="2400" b="1" dirty="0"/>
              <a:t>after the completion of elections or till disposal of election petition, if any, or any other suit/petition in any court in which any of the declarations made in any of these documents is under challenge. </a:t>
            </a:r>
          </a:p>
          <a:p>
            <a:pPr algn="just"/>
            <a:endParaRPr lang="en-IN" sz="2400" b="1" dirty="0"/>
          </a:p>
          <a:p>
            <a:pPr algn="just"/>
            <a:r>
              <a:rPr lang="en-IN" sz="2400" b="1" dirty="0"/>
              <a:t>All the </a:t>
            </a:r>
            <a:r>
              <a:rPr lang="en-IN" sz="2400" b="1" dirty="0">
                <a:solidFill>
                  <a:srgbClr val="0079FF"/>
                </a:solidFill>
              </a:rPr>
              <a:t>supporting documents </a:t>
            </a:r>
            <a:r>
              <a:rPr lang="en-IN" sz="2400" b="1" dirty="0"/>
              <a:t>filed by the candidates along with their nomination papers shall also be likewise retained for the </a:t>
            </a:r>
            <a:r>
              <a:rPr lang="en-IN" sz="2400" b="1" dirty="0">
                <a:solidFill>
                  <a:srgbClr val="0079FF"/>
                </a:solidFill>
              </a:rPr>
              <a:t>same period</a:t>
            </a:r>
            <a:r>
              <a:rPr lang="en-IN" sz="2400" b="1" dirty="0"/>
              <a:t>.</a:t>
            </a:r>
          </a:p>
          <a:p>
            <a:pPr marL="0" indent="0" algn="just">
              <a:buNone/>
            </a:pPr>
            <a:endParaRPr lang="en-IN" sz="1500" b="1"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625AE91-0507-4036-BBF3-C391DA3A23E7}"/>
              </a:ext>
            </a:extLst>
          </p:cNvPr>
          <p:cNvPicPr>
            <a:picLocks noChangeAspect="1"/>
          </p:cNvPicPr>
          <p:nvPr/>
        </p:nvPicPr>
        <p:blipFill rotWithShape="1">
          <a:blip r:embed="rId2"/>
          <a:srcRect l="10189" t="9304" r="10187" b="16667"/>
          <a:stretch/>
        </p:blipFill>
        <p:spPr>
          <a:xfrm>
            <a:off x="381000" y="609600"/>
            <a:ext cx="4343400" cy="6019800"/>
          </a:xfrm>
          <a:prstGeom prst="rect">
            <a:avLst/>
          </a:prstGeom>
        </p:spPr>
      </p:pic>
      <p:pic>
        <p:nvPicPr>
          <p:cNvPr id="5" name="Picture 4">
            <a:extLst>
              <a:ext uri="{FF2B5EF4-FFF2-40B4-BE49-F238E27FC236}">
                <a16:creationId xmlns:a16="http://schemas.microsoft.com/office/drawing/2014/main" xmlns="" id="{5ED633F0-0695-4EAD-BCA5-E2AD8EC67489}"/>
              </a:ext>
            </a:extLst>
          </p:cNvPr>
          <p:cNvPicPr>
            <a:picLocks noChangeAspect="1"/>
          </p:cNvPicPr>
          <p:nvPr/>
        </p:nvPicPr>
        <p:blipFill rotWithShape="1">
          <a:blip r:embed="rId3"/>
          <a:srcRect l="9627" t="4445" r="9512" b="64444"/>
          <a:stretch/>
        </p:blipFill>
        <p:spPr>
          <a:xfrm>
            <a:off x="4953000" y="2362200"/>
            <a:ext cx="3886200" cy="2133600"/>
          </a:xfrm>
          <a:prstGeom prst="rect">
            <a:avLst/>
          </a:prstGeom>
        </p:spPr>
      </p:pic>
      <p:sp>
        <p:nvSpPr>
          <p:cNvPr id="6" name="TextBox 5">
            <a:extLst>
              <a:ext uri="{FF2B5EF4-FFF2-40B4-BE49-F238E27FC236}">
                <a16:creationId xmlns:a16="http://schemas.microsoft.com/office/drawing/2014/main" xmlns="" id="{DD1CAE81-F564-41D4-936C-790C8AB36B5C}"/>
              </a:ext>
            </a:extLst>
          </p:cNvPr>
          <p:cNvSpPr txBox="1"/>
          <p:nvPr/>
        </p:nvSpPr>
        <p:spPr>
          <a:xfrm>
            <a:off x="228600" y="152400"/>
            <a:ext cx="8610600" cy="381000"/>
          </a:xfrm>
          <a:prstGeom prst="rect">
            <a:avLst/>
          </a:prstGeom>
          <a:solidFill>
            <a:srgbClr val="00B0F0"/>
          </a:solidFill>
        </p:spPr>
        <p:txBody>
          <a:bodyPr wrap="square" rtlCol="0">
            <a:spAutoFit/>
          </a:bodyPr>
          <a:lstStyle/>
          <a:p>
            <a:pPr algn="ctr"/>
            <a:r>
              <a:rPr lang="en-US" b="1" dirty="0"/>
              <a:t>Storage of CCTV, video footage</a:t>
            </a:r>
            <a:endParaRPr lang="en-IN" b="1" dirty="0"/>
          </a:p>
        </p:txBody>
      </p:sp>
    </p:spTree>
    <p:extLst>
      <p:ext uri="{BB962C8B-B14F-4D97-AF65-F5344CB8AC3E}">
        <p14:creationId xmlns:p14="http://schemas.microsoft.com/office/powerpoint/2010/main" xmlns="" val="15894351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55" y="280670"/>
            <a:ext cx="8411845" cy="892810"/>
          </a:xfrm>
          <a:solidFill>
            <a:srgbClr val="00B0F0"/>
          </a:solidFill>
        </p:spPr>
        <p:txBody>
          <a:bodyPr>
            <a:normAutofit/>
          </a:bodyPr>
          <a:lstStyle/>
          <a:p>
            <a:pPr algn="ctr"/>
            <a:r>
              <a:rPr lang="en-IN" altLang="en-US" sz="2665" b="1"/>
              <a:t>SLU storage (No. 51/8/INST/2024-EMS	Dated: 29th April, 2024)</a:t>
            </a:r>
          </a:p>
        </p:txBody>
      </p:sp>
      <p:sp>
        <p:nvSpPr>
          <p:cNvPr id="100" name="Text Box 99"/>
          <p:cNvSpPr txBox="1"/>
          <p:nvPr/>
        </p:nvSpPr>
        <p:spPr>
          <a:xfrm>
            <a:off x="147955" y="1524000"/>
            <a:ext cx="8708390" cy="4892675"/>
          </a:xfrm>
          <a:prstGeom prst="rect">
            <a:avLst/>
          </a:prstGeom>
          <a:noFill/>
          <a:ln w="9525">
            <a:noFill/>
          </a:ln>
        </p:spPr>
        <p:txBody>
          <a:bodyPr wrap="square">
            <a:spAutoFit/>
          </a:bodyPr>
          <a:lstStyle/>
          <a:p>
            <a:pPr marL="228600" indent="-228600" algn="just"/>
            <a:r>
              <a:rPr lang="en-US" sz="2400" b="0" dirty="0">
                <a:solidFill>
                  <a:srgbClr val="000000"/>
                </a:solidFill>
                <a:latin typeface="Times New Roman" panose="02020603050405020304" charset="0"/>
                <a:cs typeface="Calibri" panose="020F0502020204030204" pitchFamily="34" charset="0"/>
              </a:rPr>
              <a:t>   After completion of counting of votes, the SLU containers shall be stored in the respective AC/AS-wise strong room(s) in </a:t>
            </a:r>
            <a:r>
              <a:rPr lang="en-US" sz="2400" b="1" dirty="0">
                <a:solidFill>
                  <a:srgbClr val="000000"/>
                </a:solidFill>
                <a:latin typeface="Times New Roman" panose="02020603050405020304" charset="0"/>
                <a:cs typeface="Calibri" panose="020F0502020204030204" pitchFamily="34" charset="0"/>
              </a:rPr>
              <a:t>a steel trunk labelled </a:t>
            </a:r>
            <a:r>
              <a:rPr lang="en-US" sz="2400" b="0" dirty="0">
                <a:solidFill>
                  <a:srgbClr val="000000"/>
                </a:solidFill>
                <a:latin typeface="Times New Roman" panose="02020603050405020304" charset="0"/>
                <a:cs typeface="Calibri" panose="020F0502020204030204" pitchFamily="34" charset="0"/>
              </a:rPr>
              <a:t>as `</a:t>
            </a:r>
            <a:r>
              <a:rPr lang="en-US" sz="2400" b="0" dirty="0">
                <a:solidFill>
                  <a:srgbClr val="C00000"/>
                </a:solidFill>
                <a:latin typeface="Times New Roman" panose="02020603050405020304" charset="0"/>
                <a:cs typeface="Calibri" panose="020F0502020204030204" pitchFamily="34" charset="0"/>
              </a:rPr>
              <a:t>SLUs USED IN AC/AS NO.</a:t>
            </a:r>
            <a:r>
              <a:rPr lang="en-US" sz="2400" b="0" dirty="0">
                <a:solidFill>
                  <a:srgbClr val="000000"/>
                </a:solidFill>
                <a:latin typeface="Times New Roman" panose="02020603050405020304" charset="0"/>
                <a:cs typeface="Calibri" panose="020F0502020204030204" pitchFamily="34" charset="0"/>
              </a:rPr>
              <a:t> ' for safe storage and convenience, </a:t>
            </a:r>
            <a:r>
              <a:rPr lang="en-US" sz="2400" b="0" dirty="0" err="1">
                <a:solidFill>
                  <a:srgbClr val="000000"/>
                </a:solidFill>
                <a:latin typeface="Times New Roman" panose="02020603050405020304" charset="0"/>
                <a:cs typeface="Calibri" panose="020F0502020204030204" pitchFamily="34" charset="0"/>
              </a:rPr>
              <a:t>alongwith</a:t>
            </a:r>
            <a:r>
              <a:rPr lang="en-US" sz="2400" b="0" dirty="0">
                <a:solidFill>
                  <a:srgbClr val="000000"/>
                </a:solidFill>
                <a:latin typeface="Times New Roman" panose="02020603050405020304" charset="0"/>
                <a:cs typeface="Calibri" panose="020F0502020204030204" pitchFamily="34" charset="0"/>
              </a:rPr>
              <a:t> polled EVMs under the overall responsibility of the DEO.</a:t>
            </a:r>
          </a:p>
          <a:p>
            <a:pPr marL="228600" indent="-228600" algn="just"/>
            <a:r>
              <a:rPr lang="en-US" sz="2400" b="0" dirty="0" err="1">
                <a:solidFill>
                  <a:srgbClr val="000000"/>
                </a:solidFill>
                <a:latin typeface="Times New Roman" panose="02020603050405020304" charset="0"/>
                <a:cs typeface="Calibri" panose="020F0502020204030204" pitchFamily="34" charset="0"/>
              </a:rPr>
              <a:t>i</a:t>
            </a:r>
            <a:r>
              <a:rPr lang="en-US" sz="2400" b="0" dirty="0">
                <a:solidFill>
                  <a:srgbClr val="000000"/>
                </a:solidFill>
                <a:latin typeface="Times New Roman" panose="02020603050405020304" charset="0"/>
                <a:cs typeface="Calibri" panose="020F0502020204030204" pitchFamily="34" charset="0"/>
              </a:rPr>
              <a:t>. More than one sealed SLU container may be kept in the steel trunk. As far as possible, it shall be ensured that all the sealed SLU containers of a particular AC/AS are kept in one trunk.</a:t>
            </a:r>
          </a:p>
          <a:p>
            <a:pPr marL="228600" indent="-228600" algn="just"/>
            <a:r>
              <a:rPr lang="en-US" sz="2400" b="0" dirty="0">
                <a:solidFill>
                  <a:srgbClr val="000000"/>
                </a:solidFill>
                <a:latin typeface="Times New Roman" panose="02020603050405020304" charset="0"/>
                <a:cs typeface="Calibri" panose="020F0502020204030204" pitchFamily="34" charset="0"/>
              </a:rPr>
              <a:t>ii. There shall be no inter-mixing of sealed SLU containers of different AC/AS in a steel trunk.</a:t>
            </a:r>
          </a:p>
          <a:p>
            <a:pPr marL="228600" indent="-228600" algn="just"/>
            <a:r>
              <a:rPr lang="en-US" sz="2400" b="0" dirty="0">
                <a:solidFill>
                  <a:srgbClr val="000000"/>
                </a:solidFill>
                <a:latin typeface="Times New Roman" panose="02020603050405020304" charset="0"/>
                <a:cs typeface="Calibri" panose="020F0502020204030204" pitchFamily="34" charset="0"/>
              </a:rPr>
              <a:t>iii. The minimum dimension of the trunk shall be 2 X 1 X 1.5 ft.</a:t>
            </a:r>
          </a:p>
          <a:p>
            <a:pPr marL="228600" indent="-228600" algn="just"/>
            <a:r>
              <a:rPr lang="en-US" sz="2400" b="0" dirty="0">
                <a:solidFill>
                  <a:srgbClr val="000000"/>
                </a:solidFill>
                <a:latin typeface="Times New Roman" panose="02020603050405020304" charset="0"/>
                <a:cs typeface="Calibri" panose="020F0502020204030204" pitchFamily="34" charset="0"/>
              </a:rPr>
              <a:t>iv. The steel trunks having the sealed SLU containers shall be under lock and key.</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52400" y="228600"/>
            <a:ext cx="8829675" cy="6420485"/>
          </a:xfrm>
          <a:prstGeom prst="rect">
            <a:avLst/>
          </a:prstGeom>
          <a:noFill/>
          <a:ln w="9525">
            <a:noFill/>
          </a:ln>
        </p:spPr>
        <p:txBody>
          <a:bodyPr wrap="square">
            <a:spAutoFit/>
          </a:bodyPr>
          <a:lstStyle/>
          <a:p>
            <a:pPr indent="0" algn="just">
              <a:lnSpc>
                <a:spcPct val="120000"/>
              </a:lnSpc>
            </a:pPr>
            <a:r>
              <a:rPr lang="en-US" b="0">
                <a:solidFill>
                  <a:srgbClr val="C00000"/>
                </a:solidFill>
                <a:latin typeface="Times New Roman" panose="02020603050405020304" charset="0"/>
                <a:cs typeface="Calibri" panose="020F0502020204030204" pitchFamily="34" charset="0"/>
              </a:rPr>
              <a:t>Action to be taken </a:t>
            </a:r>
            <a:r>
              <a:rPr lang="en-US" b="1">
                <a:solidFill>
                  <a:srgbClr val="C00000"/>
                </a:solidFill>
                <a:latin typeface="Times New Roman" panose="02020603050405020304" charset="0"/>
                <a:cs typeface="Calibri" panose="020F0502020204030204" pitchFamily="34" charset="0"/>
              </a:rPr>
              <a:t>after completion of Election Petition Period:</a:t>
            </a:r>
            <a:endParaRPr lang="en-US" sz="1900" b="0">
              <a:solidFill>
                <a:srgbClr val="000000"/>
              </a:solidFill>
              <a:latin typeface="Times New Roman" panose="02020603050405020304" charset="0"/>
              <a:cs typeface="Calibri" panose="020F0502020204030204" pitchFamily="34" charset="0"/>
            </a:endParaRPr>
          </a:p>
          <a:p>
            <a:pPr indent="0" algn="just">
              <a:lnSpc>
                <a:spcPct val="120000"/>
              </a:lnSpc>
            </a:pPr>
            <a:r>
              <a:rPr lang="en-US" sz="1900" b="0">
                <a:solidFill>
                  <a:srgbClr val="000000"/>
                </a:solidFill>
                <a:latin typeface="Times New Roman" panose="02020603050405020304" charset="0"/>
                <a:cs typeface="Calibri" panose="020F0502020204030204" pitchFamily="34" charset="0"/>
              </a:rPr>
              <a:t>i.</a:t>
            </a:r>
            <a:r>
              <a:rPr lang="en-US" b="0">
                <a:solidFill>
                  <a:srgbClr val="000000"/>
                </a:solidFill>
                <a:latin typeface="Times New Roman" panose="02020603050405020304" charset="0"/>
                <a:cs typeface="Calibri" panose="020F0502020204030204" pitchFamily="34" charset="0"/>
              </a:rPr>
              <a:t>The Chief Electoral Officer shall immediately ascertain the EP status from the</a:t>
            </a:r>
            <a:r>
              <a:rPr lang="en-IN" altLang="en-US" b="0">
                <a:solidFill>
                  <a:srgbClr val="000000"/>
                </a:solidFill>
                <a:latin typeface="Times New Roman" panose="02020603050405020304" charset="0"/>
                <a:cs typeface="Calibri" panose="020F0502020204030204" pitchFamily="34" charset="0"/>
              </a:rPr>
              <a:t>  </a:t>
            </a:r>
            <a:r>
              <a:rPr lang="en-US" b="0">
                <a:solidFill>
                  <a:srgbClr val="000000"/>
                </a:solidFill>
                <a:latin typeface="Times New Roman" panose="02020603050405020304" charset="0"/>
                <a:cs typeface="Calibri" panose="020F0502020204030204" pitchFamily="34" charset="0"/>
              </a:rPr>
              <a:t>High Court concerned.</a:t>
            </a:r>
            <a:endParaRPr lang="en-US" b="1">
              <a:solidFill>
                <a:srgbClr val="000000"/>
              </a:solidFill>
              <a:latin typeface="Times New Roman" panose="02020603050405020304" charset="0"/>
              <a:cs typeface="Calibri" panose="020F0502020204030204" pitchFamily="34" charset="0"/>
            </a:endParaRPr>
          </a:p>
          <a:p>
            <a:pPr indent="0" algn="just">
              <a:lnSpc>
                <a:spcPct val="120000"/>
              </a:lnSpc>
            </a:pPr>
            <a:r>
              <a:rPr lang="en-US" b="1">
                <a:solidFill>
                  <a:srgbClr val="000000"/>
                </a:solidFill>
                <a:latin typeface="Times New Roman" panose="02020603050405020304" charset="0"/>
                <a:cs typeface="Calibri" panose="020F0502020204030204" pitchFamily="34" charset="0"/>
              </a:rPr>
              <a:t>No EP filed: </a:t>
            </a:r>
            <a:r>
              <a:rPr lang="en-US" b="0">
                <a:solidFill>
                  <a:srgbClr val="000000"/>
                </a:solidFill>
                <a:latin typeface="Times New Roman" panose="02020603050405020304" charset="0"/>
                <a:cs typeface="Calibri" panose="020F0502020204030204" pitchFamily="34" charset="0"/>
              </a:rPr>
              <a:t>The SLUs alongwith their accessories pertaining to the AC/AS, where no EP has been filed shall be sent back to the respective manufacturers. The SLUs may be sent alongwith the non-functional EVMs-VVPATs (Commissioning to Poll) of the district, if any.</a:t>
            </a:r>
          </a:p>
          <a:p>
            <a:pPr indent="0" algn="just">
              <a:lnSpc>
                <a:spcPct val="120000"/>
              </a:lnSpc>
            </a:pPr>
            <a:r>
              <a:rPr lang="en-US" b="0">
                <a:solidFill>
                  <a:srgbClr val="000000"/>
                </a:solidFill>
                <a:latin typeface="Times New Roman" panose="02020603050405020304" charset="0"/>
                <a:cs typeface="Calibri" panose="020F0502020204030204" pitchFamily="34" charset="0"/>
              </a:rPr>
              <a:t>iii. </a:t>
            </a:r>
            <a:r>
              <a:rPr lang="en-US" b="1">
                <a:solidFill>
                  <a:srgbClr val="000000"/>
                </a:solidFill>
                <a:latin typeface="Times New Roman" panose="02020603050405020304" charset="0"/>
                <a:cs typeface="Calibri" panose="020F0502020204030204" pitchFamily="34" charset="0"/>
              </a:rPr>
              <a:t>EP filed: </a:t>
            </a:r>
            <a:r>
              <a:rPr lang="en-US" b="0">
                <a:solidFill>
                  <a:srgbClr val="000000"/>
                </a:solidFill>
                <a:latin typeface="Times New Roman" panose="02020603050405020304" charset="0"/>
                <a:cs typeface="Calibri" panose="020F0502020204030204" pitchFamily="34" charset="0"/>
              </a:rPr>
              <a:t>Where EP has been filed, the Chief Electoral Officer shall ascertain the subject matter of the petition(s).</a:t>
            </a:r>
          </a:p>
          <a:p>
            <a:pPr indent="0" algn="just">
              <a:lnSpc>
                <a:spcPct val="120000"/>
              </a:lnSpc>
            </a:pPr>
            <a:r>
              <a:rPr lang="en-US" b="0">
                <a:solidFill>
                  <a:srgbClr val="000000"/>
                </a:solidFill>
                <a:latin typeface="Times New Roman" panose="02020603050405020304" charset="0"/>
                <a:cs typeface="Calibri" panose="020F0502020204030204" pitchFamily="34" charset="0"/>
              </a:rPr>
              <a:t>iv. If EVM/VVPAT is </a:t>
            </a:r>
            <a:r>
              <a:rPr lang="en-US" b="1">
                <a:solidFill>
                  <a:srgbClr val="000000"/>
                </a:solidFill>
                <a:latin typeface="Times New Roman" panose="02020603050405020304" charset="0"/>
                <a:cs typeface="Calibri" panose="020F0502020204030204" pitchFamily="34" charset="0"/>
              </a:rPr>
              <a:t>not the subject matter </a:t>
            </a:r>
            <a:r>
              <a:rPr lang="en-US" b="0">
                <a:solidFill>
                  <a:srgbClr val="000000"/>
                </a:solidFill>
                <a:latin typeface="Times New Roman" panose="02020603050405020304" charset="0"/>
                <a:cs typeface="Calibri" panose="020F0502020204030204" pitchFamily="34" charset="0"/>
              </a:rPr>
              <a:t>of the petition, an application shall be filed before the Hon'ble High Court concerned to release EVMs and SLUs. Only after getting permission from the Hon'ble High Court concerned, SLUs alongwith their accessories shall also be sent back to the respective manufacturers, on release of EVMs.</a:t>
            </a:r>
          </a:p>
          <a:p>
            <a:pPr indent="0" algn="just">
              <a:lnSpc>
                <a:spcPct val="120000"/>
              </a:lnSpc>
            </a:pPr>
            <a:r>
              <a:rPr lang="en-US" b="0">
                <a:solidFill>
                  <a:srgbClr val="000000"/>
                </a:solidFill>
                <a:latin typeface="Times New Roman" panose="02020603050405020304" charset="0"/>
                <a:cs typeface="Calibri" panose="020F0502020204030204" pitchFamily="34" charset="0"/>
              </a:rPr>
              <a:t>v. If EVM/VVPAT is the </a:t>
            </a:r>
            <a:r>
              <a:rPr lang="en-US" b="1">
                <a:solidFill>
                  <a:srgbClr val="000000"/>
                </a:solidFill>
                <a:latin typeface="Times New Roman" panose="02020603050405020304" charset="0"/>
                <a:cs typeface="Calibri" panose="020F0502020204030204" pitchFamily="34" charset="0"/>
              </a:rPr>
              <a:t>subject matter </a:t>
            </a:r>
            <a:r>
              <a:rPr lang="en-US" b="0">
                <a:solidFill>
                  <a:srgbClr val="000000"/>
                </a:solidFill>
                <a:latin typeface="Times New Roman" panose="02020603050405020304" charset="0"/>
                <a:cs typeface="Calibri" panose="020F0502020204030204" pitchFamily="34" charset="0"/>
              </a:rPr>
              <a:t>of the petition, the SLUs alongwith their accessories shall be sent back to the manufacturer only after final disposal of the Election Petition.</a:t>
            </a:r>
          </a:p>
          <a:p>
            <a:pPr indent="0" algn="just">
              <a:lnSpc>
                <a:spcPct val="120000"/>
              </a:lnSpc>
            </a:pPr>
            <a:r>
              <a:rPr lang="en-US" b="0">
                <a:solidFill>
                  <a:srgbClr val="000000"/>
                </a:solidFill>
                <a:latin typeface="Times New Roman" panose="02020603050405020304" charset="0"/>
                <a:cs typeface="Calibri" panose="020F0502020204030204" pitchFamily="34" charset="0"/>
              </a:rPr>
              <a:t>vi. It is clarified that SLUs alongwith their accessories shall be sent </a:t>
            </a:r>
            <a:r>
              <a:rPr lang="en-US" b="1">
                <a:solidFill>
                  <a:srgbClr val="000000"/>
                </a:solidFill>
                <a:latin typeface="Times New Roman" panose="02020603050405020304" charset="0"/>
                <a:cs typeface="Calibri" panose="020F0502020204030204" pitchFamily="34" charset="0"/>
              </a:rPr>
              <a:t>only to the respective manufacturers </a:t>
            </a:r>
            <a:r>
              <a:rPr lang="en-US" b="0">
                <a:solidFill>
                  <a:srgbClr val="000000"/>
                </a:solidFill>
                <a:latin typeface="Times New Roman" panose="02020603050405020304" charset="0"/>
                <a:cs typeface="Calibri" panose="020F0502020204030204" pitchFamily="34" charset="0"/>
              </a:rPr>
              <a:t>upon completion of the applicable timeframes, i.e. SLUs shall not be sent to any other State/UT or any field units. All the </a:t>
            </a:r>
            <a:r>
              <a:rPr lang="en-US" b="0" u="sng">
                <a:solidFill>
                  <a:srgbClr val="000000"/>
                </a:solidFill>
                <a:latin typeface="Times New Roman" panose="02020603050405020304" charset="0"/>
                <a:cs typeface="Calibri" panose="020F0502020204030204" pitchFamily="34" charset="0"/>
              </a:rPr>
              <a:t>protocols applicable for EVM transportation</a:t>
            </a:r>
            <a:r>
              <a:rPr lang="en-US" b="0">
                <a:solidFill>
                  <a:srgbClr val="000000"/>
                </a:solidFill>
                <a:latin typeface="Times New Roman" panose="02020603050405020304" charset="0"/>
                <a:cs typeface="Calibri" panose="020F0502020204030204" pitchFamily="34" charset="0"/>
              </a:rPr>
              <a:t> to the manufacturers shall be applicable, for transportation of SLUs and its accessories to the manufacturers.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gradFill>
          <a:gsLst>
            <a:gs pos="0">
              <a:srgbClr val="FBFB11"/>
            </a:gs>
            <a:gs pos="100000">
              <a:srgbClr val="838309"/>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05075"/>
            <a:ext cx="9144635" cy="1302385"/>
          </a:xfrm>
          <a:solidFill>
            <a:schemeClr val="accent2"/>
          </a:solidFill>
        </p:spPr>
        <p:txBody>
          <a:bodyPr>
            <a:noAutofit/>
          </a:bodyPr>
          <a:lstStyle/>
          <a:p>
            <a:pPr marL="0" indent="0" algn="ctr">
              <a:buNone/>
            </a:pPr>
            <a:r>
              <a:rPr lang="en-IN" altLang="en-US" sz="6000" b="1" dirty="0"/>
              <a:t>Encore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52400" y="304800"/>
            <a:ext cx="8652510" cy="6247130"/>
          </a:xfrm>
          <a:prstGeom prst="rect">
            <a:avLst/>
          </a:prstGeom>
          <a:solidFill>
            <a:schemeClr val="accent1">
              <a:lumMod val="20000"/>
              <a:lumOff val="80000"/>
            </a:schemeClr>
          </a:solidFill>
        </p:spPr>
        <p:txBody>
          <a:bodyPr wrap="square" rtlCol="0" anchor="t">
            <a:spAutoFit/>
          </a:bodyPr>
          <a:lstStyle/>
          <a:p>
            <a:r>
              <a:rPr lang="en-US" sz="1600" b="1"/>
              <a:t>Counting Day Activity</a:t>
            </a:r>
          </a:p>
          <a:p>
            <a:r>
              <a:rPr lang="en-US" sz="1600"/>
              <a:t>R</a:t>
            </a:r>
            <a:r>
              <a:rPr lang="en-US" sz="1600" b="1" i="1"/>
              <a:t>esponsibility at ARO Level</a:t>
            </a:r>
          </a:p>
          <a:p>
            <a:r>
              <a:rPr lang="en-US" sz="1600"/>
              <a:t> Data entry of EVM votes for each round.</a:t>
            </a:r>
          </a:p>
          <a:p>
            <a:r>
              <a:rPr lang="en-US" sz="1600"/>
              <a:t> After completion of data entry for each table whose votes retrieved, the ARO</a:t>
            </a:r>
            <a:r>
              <a:rPr lang="en-IN" altLang="en-US" sz="1600"/>
              <a:t> </a:t>
            </a:r>
            <a:r>
              <a:rPr lang="en-US" sz="1600"/>
              <a:t>need to publish the round</a:t>
            </a:r>
          </a:p>
          <a:p>
            <a:r>
              <a:rPr lang="en-US" sz="1600"/>
              <a:t> After declaration of all declared round, the ARO will Pre-finalize the EVM</a:t>
            </a:r>
            <a:r>
              <a:rPr lang="en-IN" altLang="en-US" sz="1600"/>
              <a:t> </a:t>
            </a:r>
            <a:r>
              <a:rPr lang="en-US" sz="1600"/>
              <a:t>votes.</a:t>
            </a:r>
          </a:p>
          <a:p>
            <a:r>
              <a:rPr lang="en-US" sz="1600"/>
              <a:t> Finalization of EVM Votes.</a:t>
            </a:r>
          </a:p>
          <a:p>
            <a:r>
              <a:rPr lang="en-US" sz="1600" b="1"/>
              <a:t>Responsibility of ARO Computer Assistan</a:t>
            </a:r>
            <a:r>
              <a:rPr lang="en-US" sz="1600"/>
              <a:t>t</a:t>
            </a:r>
          </a:p>
          <a:p>
            <a:r>
              <a:rPr lang="en-US" sz="1600"/>
              <a:t> Data entry of EVM votes for each round</a:t>
            </a:r>
          </a:p>
          <a:p>
            <a:r>
              <a:rPr lang="en-US" sz="1600" b="1"/>
              <a:t>Responsibility at ROPC Level</a:t>
            </a:r>
          </a:p>
          <a:p>
            <a:r>
              <a:rPr lang="en-US" sz="1600"/>
              <a:t> Data entry of Postalof Postal ballot votes</a:t>
            </a:r>
          </a:p>
          <a:p>
            <a:r>
              <a:rPr lang="en-US" sz="1600"/>
              <a:t> Finalization of Postal ballot votes</a:t>
            </a:r>
          </a:p>
          <a:p>
            <a:r>
              <a:rPr lang="en-US" sz="1600"/>
              <a:t> Result declaration</a:t>
            </a:r>
          </a:p>
          <a:p>
            <a:r>
              <a:rPr lang="en-US" sz="1600"/>
              <a:t> Download form 21C</a:t>
            </a:r>
          </a:p>
          <a:p>
            <a:r>
              <a:rPr lang="en-US" sz="1600"/>
              <a:t> Upload Signed copy of Form 21 C</a:t>
            </a:r>
          </a:p>
          <a:p>
            <a:r>
              <a:rPr lang="en-US" sz="1600" b="1"/>
              <a:t>Responsibility at CEO Level</a:t>
            </a:r>
          </a:p>
          <a:p>
            <a:r>
              <a:rPr lang="en-US" sz="1600"/>
              <a:t> Coordination and monitoring of the activity</a:t>
            </a:r>
          </a:p>
          <a:p>
            <a:r>
              <a:rPr lang="en-US" sz="1600" b="1"/>
              <a:t>Use case to be tested</a:t>
            </a:r>
          </a:p>
          <a:p>
            <a:r>
              <a:rPr lang="en-US" sz="1600"/>
              <a:t>1. Skip the table entry for faulty machine and publish the round without data entry</a:t>
            </a:r>
          </a:p>
          <a:p>
            <a:r>
              <a:rPr lang="en-US" sz="1600"/>
              <a:t>2. Correct the EVM votes entry in the current round</a:t>
            </a:r>
          </a:p>
          <a:p>
            <a:r>
              <a:rPr lang="en-US" sz="1600"/>
              <a:t>3. Correct the EVM votes entry for the previous round.</a:t>
            </a:r>
          </a:p>
          <a:p>
            <a:r>
              <a:rPr lang="en-US" sz="1600"/>
              <a:t>4. Sequential publish of previous round completed after the edited round.</a:t>
            </a:r>
          </a:p>
          <a:p>
            <a:r>
              <a:rPr lang="en-US" sz="1600"/>
              <a:t>5. Change of polling station number selected by mistake against any table.</a:t>
            </a:r>
          </a:p>
          <a:p>
            <a:r>
              <a:rPr lang="en-US" sz="1600"/>
              <a:t>6. Increase/decrease the number of rounds.</a:t>
            </a:r>
          </a:p>
          <a:p>
            <a:r>
              <a:rPr lang="en-US" sz="1600"/>
              <a:t>7. De-finalization of EVM votes from ROPC login</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0"/>
          <p:cNvPicPr preferRelativeResize="0"/>
          <p:nvPr/>
        </p:nvPicPr>
        <p:blipFill rotWithShape="1">
          <a:blip r:embed="rId3"/>
          <a:srcRect/>
          <a:stretch>
            <a:fillRect/>
          </a:stretch>
        </p:blipFill>
        <p:spPr>
          <a:xfrm>
            <a:off x="1" y="869498"/>
            <a:ext cx="9143999" cy="3918857"/>
          </a:xfrm>
          <a:prstGeom prst="rect">
            <a:avLst/>
          </a:prstGeom>
          <a:noFill/>
          <a:ln>
            <a:noFill/>
          </a:ln>
        </p:spPr>
      </p:pic>
      <p:sp>
        <p:nvSpPr>
          <p:cNvPr id="245" name="Google Shape;245;p40"/>
          <p:cNvSpPr/>
          <p:nvPr/>
        </p:nvSpPr>
        <p:spPr>
          <a:xfrm>
            <a:off x="0" y="842049"/>
            <a:ext cx="9144000" cy="3943200"/>
          </a:xfrm>
          <a:prstGeom prst="rect">
            <a:avLst/>
          </a:prstGeom>
          <a:gradFill>
            <a:gsLst>
              <a:gs pos="0">
                <a:srgbClr val="2F2F37">
                  <a:alpha val="69803"/>
                </a:srgbClr>
              </a:gs>
              <a:gs pos="76000">
                <a:srgbClr val="2F2F37">
                  <a:alpha val="69803"/>
                </a:srgbClr>
              </a:gs>
              <a:gs pos="94000">
                <a:srgbClr val="1E1E24">
                  <a:alpha val="84705"/>
                </a:srgbClr>
              </a:gs>
              <a:gs pos="100000">
                <a:srgbClr val="26262D"/>
              </a:gs>
            </a:gsLst>
            <a:path path="circle">
              <a:fillToRect l="100000" t="100000"/>
            </a:path>
            <a:tileRect r="-100000" b="-100000"/>
          </a:gra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46" name="Google Shape;246;p40"/>
          <p:cNvSpPr txBox="1">
            <a:spLocks noGrp="1"/>
          </p:cNvSpPr>
          <p:nvPr>
            <p:ph type="ctrTitle"/>
          </p:nvPr>
        </p:nvSpPr>
        <p:spPr>
          <a:xfrm>
            <a:off x="177525" y="1984305"/>
            <a:ext cx="4446000" cy="2493000"/>
          </a:xfrm>
          <a:prstGeom prst="rect">
            <a:avLst/>
          </a:prstGeom>
          <a:noFill/>
          <a:ln>
            <a:noFill/>
          </a:ln>
        </p:spPr>
        <p:txBody>
          <a:bodyPr spcFirstLastPara="1" wrap="square" lIns="68575" tIns="34275" rIns="68575" bIns="34275" anchor="b" anchorCtr="0">
            <a:noAutofit/>
          </a:bodyPr>
          <a:lstStyle/>
          <a:p>
            <a:pPr>
              <a:buClr>
                <a:schemeClr val="lt1"/>
              </a:buClr>
              <a:buSzPts val="3600"/>
            </a:pPr>
            <a:r>
              <a:rPr lang="en-GB" sz="7000">
                <a:solidFill>
                  <a:schemeClr val="lt1"/>
                </a:solidFill>
                <a:latin typeface="EB Garamond"/>
                <a:ea typeface="EB Garamond"/>
                <a:cs typeface="EB Garamond"/>
                <a:sym typeface="EB Garamond"/>
              </a:rPr>
              <a:t>Counting Module</a:t>
            </a:r>
            <a:endParaRPr sz="7000">
              <a:solidFill>
                <a:schemeClr val="lt1"/>
              </a:solidFill>
              <a:latin typeface="EB Garamond"/>
              <a:ea typeface="EB Garamond"/>
              <a:cs typeface="EB Garamond"/>
              <a:sym typeface="EB Garamond"/>
            </a:endParaRPr>
          </a:p>
        </p:txBody>
      </p:sp>
      <p:sp>
        <p:nvSpPr>
          <p:cNvPr id="247" name="Google Shape;247;p40"/>
          <p:cNvSpPr/>
          <p:nvPr/>
        </p:nvSpPr>
        <p:spPr>
          <a:xfrm>
            <a:off x="1431941" y="4546163"/>
            <a:ext cx="1956300" cy="498300"/>
          </a:xfrm>
          <a:prstGeom prst="roundRect">
            <a:avLst>
              <a:gd name="adj" fmla="val 50000"/>
            </a:avLst>
          </a:prstGeom>
          <a:gradFill>
            <a:gsLst>
              <a:gs pos="0">
                <a:srgbClr val="4757B8"/>
              </a:gs>
              <a:gs pos="94000">
                <a:srgbClr val="7983D7"/>
              </a:gs>
              <a:gs pos="100000">
                <a:srgbClr val="7983D7"/>
              </a:gs>
            </a:gsLst>
            <a:lin ang="8100019" scaled="0"/>
          </a:gradFill>
          <a:ln>
            <a:noFill/>
          </a:ln>
        </p:spPr>
        <p:txBody>
          <a:bodyPr spcFirstLastPara="1" wrap="square" lIns="68575" tIns="34275" rIns="68575" bIns="34275" anchor="ctr" anchorCtr="0">
            <a:noAutofit/>
          </a:bodyPr>
          <a:lstStyle/>
          <a:p>
            <a:pPr algn="ctr">
              <a:buClr>
                <a:srgbClr val="000000"/>
              </a:buClr>
            </a:pPr>
            <a:r>
              <a:rPr lang="en-GB" sz="1400" b="1" kern="0">
                <a:solidFill>
                  <a:srgbClr val="FFFFFF"/>
                </a:solidFill>
                <a:latin typeface="Calibri" panose="020F0502020204030204"/>
                <a:ea typeface="Calibri" panose="020F0502020204030204"/>
                <a:cs typeface="Calibri" panose="020F0502020204030204"/>
                <a:sym typeface="Calibri" panose="020F0502020204030204"/>
              </a:rPr>
              <a:t>encore.eci.gov.in</a:t>
            </a:r>
            <a:endParaRPr sz="1400" b="1"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248" name="Google Shape;248;p40"/>
          <p:cNvPicPr preferRelativeResize="0"/>
          <p:nvPr/>
        </p:nvPicPr>
        <p:blipFill>
          <a:blip r:embed="rId4"/>
          <a:stretch>
            <a:fillRect/>
          </a:stretch>
        </p:blipFill>
        <p:spPr>
          <a:xfrm>
            <a:off x="39351" y="5303550"/>
            <a:ext cx="1681975" cy="697200"/>
          </a:xfrm>
          <a:prstGeom prst="rect">
            <a:avLst/>
          </a:prstGeom>
          <a:noFill/>
          <a:ln>
            <a:noFill/>
          </a:ln>
        </p:spPr>
      </p:pic>
      <p:pic>
        <p:nvPicPr>
          <p:cNvPr id="249" name="Google Shape;249;p40"/>
          <p:cNvPicPr preferRelativeResize="0"/>
          <p:nvPr/>
        </p:nvPicPr>
        <p:blipFill>
          <a:blip r:embed="rId5" cstate="print"/>
          <a:stretch>
            <a:fillRect/>
          </a:stretch>
        </p:blipFill>
        <p:spPr>
          <a:xfrm>
            <a:off x="5318302" y="1071162"/>
            <a:ext cx="3744124" cy="2607200"/>
          </a:xfrm>
          <a:prstGeom prst="rect">
            <a:avLst/>
          </a:prstGeom>
          <a:noFill/>
          <a:ln>
            <a:noFill/>
          </a:ln>
        </p:spPr>
      </p:pic>
      <p:pic>
        <p:nvPicPr>
          <p:cNvPr id="250" name="Google Shape;250;p40"/>
          <p:cNvPicPr preferRelativeResize="0"/>
          <p:nvPr/>
        </p:nvPicPr>
        <p:blipFill rotWithShape="1">
          <a:blip r:embed="rId6" cstate="print"/>
          <a:srcRect/>
          <a:stretch>
            <a:fillRect/>
          </a:stretch>
        </p:blipFill>
        <p:spPr>
          <a:xfrm>
            <a:off x="5475676" y="1195625"/>
            <a:ext cx="3461149" cy="1834750"/>
          </a:xfrm>
          <a:prstGeom prst="rect">
            <a:avLst/>
          </a:prstGeom>
          <a:noFill/>
          <a:ln>
            <a:noFill/>
          </a:ln>
        </p:spPr>
      </p:pic>
      <p:pic>
        <p:nvPicPr>
          <p:cNvPr id="251" name="Google Shape;251;p40"/>
          <p:cNvPicPr preferRelativeResize="0"/>
          <p:nvPr/>
        </p:nvPicPr>
        <p:blipFill>
          <a:blip r:embed="rId5" cstate="print"/>
          <a:stretch>
            <a:fillRect/>
          </a:stretch>
        </p:blipFill>
        <p:spPr>
          <a:xfrm>
            <a:off x="4637881" y="2202324"/>
            <a:ext cx="3744124" cy="2607200"/>
          </a:xfrm>
          <a:prstGeom prst="rect">
            <a:avLst/>
          </a:prstGeom>
          <a:noFill/>
          <a:ln>
            <a:noFill/>
          </a:ln>
        </p:spPr>
      </p:pic>
      <p:pic>
        <p:nvPicPr>
          <p:cNvPr id="252" name="Google Shape;252;p40"/>
          <p:cNvPicPr preferRelativeResize="0"/>
          <p:nvPr/>
        </p:nvPicPr>
        <p:blipFill>
          <a:blip r:embed="rId7" cstate="print"/>
          <a:stretch>
            <a:fillRect/>
          </a:stretch>
        </p:blipFill>
        <p:spPr>
          <a:xfrm>
            <a:off x="4766225" y="2327751"/>
            <a:ext cx="3472550" cy="1806099"/>
          </a:xfrm>
          <a:prstGeom prst="rect">
            <a:avLst/>
          </a:prstGeom>
          <a:noFill/>
          <a:ln>
            <a:noFill/>
          </a:ln>
        </p:spPr>
      </p:pic>
    </p:spTree>
  </p:cSld>
  <p:clrMapOvr>
    <a:masterClrMapping/>
  </p:clrMapOvr>
  <p:transition spd="slow">
    <p:fade thruBlk="1"/>
  </p:transition>
</p:sld>
</file>

<file path=ppt/slides/slide21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257"/>
        <p:cNvGrpSpPr/>
        <p:nvPr/>
      </p:nvGrpSpPr>
      <p:grpSpPr>
        <a:xfrm>
          <a:off x="0" y="0"/>
          <a:ext cx="0" cy="0"/>
          <a:chOff x="0" y="0"/>
          <a:chExt cx="0" cy="0"/>
        </a:xfrm>
      </p:grpSpPr>
      <p:sp>
        <p:nvSpPr>
          <p:cNvPr id="258" name="Google Shape;258;p41"/>
          <p:cNvSpPr/>
          <p:nvPr/>
        </p:nvSpPr>
        <p:spPr>
          <a:xfrm>
            <a:off x="310947" y="1291530"/>
            <a:ext cx="8522100" cy="1408200"/>
          </a:xfrm>
          <a:prstGeom prst="rect">
            <a:avLst/>
          </a:prstGeom>
          <a:noFill/>
          <a:ln>
            <a:noFill/>
          </a:ln>
        </p:spPr>
        <p:txBody>
          <a:bodyPr spcFirstLastPara="1" wrap="square" lIns="68575" tIns="34275" rIns="68575" bIns="34275" anchor="t" anchorCtr="0">
            <a:noAutofit/>
          </a:bodyPr>
          <a:lstStyle/>
          <a:p>
            <a:pPr>
              <a:buClr>
                <a:srgbClr val="FFFFFF"/>
              </a:buClr>
              <a:buSzPts val="2400"/>
            </a:pPr>
            <a:r>
              <a:rPr lang="en-GB" sz="28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Introduction</a:t>
            </a:r>
            <a:endParaRPr sz="1500" b="1" kern="0">
              <a:solidFill>
                <a:srgbClr val="000000"/>
              </a:solidFill>
              <a:latin typeface="Arial" panose="020B0604020202020204"/>
              <a:cs typeface="Arial" panose="020B0604020202020204"/>
              <a:sym typeface="Arial" panose="020B0604020202020204"/>
            </a:endParaRPr>
          </a:p>
          <a:p>
            <a:pPr>
              <a:buClr>
                <a:srgbClr val="FFFFFF"/>
              </a:buClr>
              <a:buSzPts val="2400"/>
            </a:pPr>
            <a:endParaRPr sz="1100" kern="0">
              <a:solidFill>
                <a:srgbClr val="000000"/>
              </a:solidFill>
              <a:latin typeface="Arial" panose="020B0604020202020204"/>
              <a:cs typeface="Arial" panose="020B0604020202020204"/>
              <a:sym typeface="Arial" panose="020B0604020202020204"/>
            </a:endParaRPr>
          </a:p>
          <a:p>
            <a:pPr algn="just">
              <a:buClr>
                <a:srgbClr val="000000"/>
              </a:buClr>
            </a:pPr>
            <a:r>
              <a:rPr lang="en-GB" sz="1500" kern="0">
                <a:solidFill>
                  <a:srgbClr val="F3F3F3"/>
                </a:solidFill>
                <a:latin typeface="Calibri" panose="020F0502020204030204"/>
                <a:ea typeface="Calibri" panose="020F0502020204030204"/>
                <a:cs typeface="Calibri" panose="020F0502020204030204"/>
                <a:sym typeface="Calibri" panose="020F0502020204030204"/>
              </a:rPr>
              <a:t>The ENCORE counting application is an end-to-end application for returning officers to digitize the votes polled, tabulate the data each round-wise and then take out various statutory reports of counting.</a:t>
            </a:r>
            <a:endParaRPr sz="1500" kern="0">
              <a:solidFill>
                <a:srgbClr val="F3F3F3"/>
              </a:solidFill>
              <a:latin typeface="Calibri" panose="020F0502020204030204"/>
              <a:ea typeface="Calibri" panose="020F0502020204030204"/>
              <a:cs typeface="Calibri" panose="020F0502020204030204"/>
              <a:sym typeface="Calibri" panose="020F0502020204030204"/>
            </a:endParaRPr>
          </a:p>
          <a:p>
            <a:pPr>
              <a:spcBef>
                <a:spcPts val="900"/>
              </a:spcBef>
              <a:buClr>
                <a:srgbClr val="FFFFFF"/>
              </a:buClr>
              <a:buSzPts val="1200"/>
            </a:pPr>
            <a:endParaRPr sz="1200"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259" name="Google Shape;259;p41"/>
          <p:cNvPicPr preferRelativeResize="0"/>
          <p:nvPr/>
        </p:nvPicPr>
        <p:blipFill rotWithShape="1">
          <a:blip r:embed="rId3"/>
          <a:srcRect/>
          <a:stretch>
            <a:fillRect/>
          </a:stretch>
        </p:blipFill>
        <p:spPr>
          <a:xfrm>
            <a:off x="0" y="2282947"/>
            <a:ext cx="4829176" cy="3717804"/>
          </a:xfrm>
          <a:prstGeom prst="rect">
            <a:avLst/>
          </a:prstGeom>
          <a:noFill/>
          <a:ln>
            <a:noFill/>
          </a:ln>
        </p:spPr>
      </p:pic>
      <p:pic>
        <p:nvPicPr>
          <p:cNvPr id="260" name="Google Shape;260;p41"/>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261" name="Google Shape;261;p41"/>
          <p:cNvPicPr preferRelativeResize="0"/>
          <p:nvPr/>
        </p:nvPicPr>
        <p:blipFill rotWithShape="1">
          <a:blip r:embed="rId5"/>
          <a:srcRect/>
          <a:stretch>
            <a:fillRect/>
          </a:stretch>
        </p:blipFill>
        <p:spPr>
          <a:xfrm>
            <a:off x="7153275" y="857252"/>
            <a:ext cx="1990724" cy="1294937"/>
          </a:xfrm>
          <a:prstGeom prst="rect">
            <a:avLst/>
          </a:prstGeom>
          <a:noFill/>
          <a:ln>
            <a:noFill/>
          </a:ln>
        </p:spPr>
      </p:pic>
      <p:sp>
        <p:nvSpPr>
          <p:cNvPr id="262" name="Google Shape;262;p41"/>
          <p:cNvSpPr/>
          <p:nvPr/>
        </p:nvSpPr>
        <p:spPr>
          <a:xfrm>
            <a:off x="3338218" y="3293251"/>
            <a:ext cx="438600" cy="438600"/>
          </a:xfrm>
          <a:prstGeom prst="ellipse">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3" name="Google Shape;263;p41"/>
          <p:cNvSpPr/>
          <p:nvPr/>
        </p:nvSpPr>
        <p:spPr>
          <a:xfrm>
            <a:off x="3338218" y="4083233"/>
            <a:ext cx="438600" cy="438600"/>
          </a:xfrm>
          <a:prstGeom prst="ellipse">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4" name="Google Shape;264;p41"/>
          <p:cNvSpPr/>
          <p:nvPr/>
        </p:nvSpPr>
        <p:spPr>
          <a:xfrm>
            <a:off x="5627109" y="3293251"/>
            <a:ext cx="438600" cy="438600"/>
          </a:xfrm>
          <a:prstGeom prst="ellipse">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5" name="Google Shape;265;p41"/>
          <p:cNvSpPr/>
          <p:nvPr/>
        </p:nvSpPr>
        <p:spPr>
          <a:xfrm>
            <a:off x="5627109" y="4083233"/>
            <a:ext cx="438600" cy="438600"/>
          </a:xfrm>
          <a:prstGeom prst="ellipse">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6" name="Google Shape;266;p41"/>
          <p:cNvSpPr/>
          <p:nvPr/>
        </p:nvSpPr>
        <p:spPr>
          <a:xfrm>
            <a:off x="6147600" y="3386150"/>
            <a:ext cx="2091300" cy="254100"/>
          </a:xfrm>
          <a:prstGeom prst="rect">
            <a:avLst/>
          </a:prstGeom>
          <a:noFill/>
          <a:ln>
            <a:noFill/>
          </a:ln>
        </p:spPr>
        <p:txBody>
          <a:bodyPr spcFirstLastPara="1" wrap="square" lIns="68575" tIns="34275" rIns="68575" bIns="34275" anchor="ctr" anchorCtr="0">
            <a:noAutofit/>
          </a:bodyPr>
          <a:lstStyle/>
          <a:p>
            <a:pPr>
              <a:buClr>
                <a:srgbClr val="FFFFFF"/>
              </a:buClr>
              <a:buSzPts val="1200"/>
            </a:pPr>
            <a:r>
              <a:rPr lang="en-GB"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Round wise result dissemination to public portals</a:t>
            </a:r>
            <a:endParaRPr sz="1100" kern="0">
              <a:solidFill>
                <a:srgbClr val="000000"/>
              </a:solidFill>
              <a:latin typeface="Arial" panose="020B0604020202020204"/>
              <a:cs typeface="Arial" panose="020B0604020202020204"/>
              <a:sym typeface="Arial" panose="020B0604020202020204"/>
            </a:endParaRPr>
          </a:p>
        </p:txBody>
      </p:sp>
      <p:grpSp>
        <p:nvGrpSpPr>
          <p:cNvPr id="267" name="Google Shape;267;p41"/>
          <p:cNvGrpSpPr/>
          <p:nvPr/>
        </p:nvGrpSpPr>
        <p:grpSpPr>
          <a:xfrm>
            <a:off x="3450352" y="3404790"/>
            <a:ext cx="214312" cy="215503"/>
            <a:chOff x="3746500" y="1344613"/>
            <a:chExt cx="285750" cy="287338"/>
          </a:xfrm>
        </p:grpSpPr>
        <p:sp>
          <p:nvSpPr>
            <p:cNvPr id="268" name="Google Shape;268;p41"/>
            <p:cNvSpPr/>
            <p:nvPr/>
          </p:nvSpPr>
          <p:spPr>
            <a:xfrm>
              <a:off x="3746500" y="1344613"/>
              <a:ext cx="285750" cy="182564"/>
            </a:xfrm>
            <a:custGeom>
              <a:avLst/>
              <a:gdLst/>
              <a:ahLst/>
              <a:cxnLst/>
              <a:rect l="l" t="t" r="r" b="b"/>
              <a:pathLst>
                <a:path w="903" h="573" extrusionOk="0">
                  <a:moveTo>
                    <a:pt x="0" y="0"/>
                  </a:moveTo>
                  <a:lnTo>
                    <a:pt x="0" y="467"/>
                  </a:lnTo>
                  <a:lnTo>
                    <a:pt x="1" y="459"/>
                  </a:lnTo>
                  <a:lnTo>
                    <a:pt x="2" y="453"/>
                  </a:lnTo>
                  <a:lnTo>
                    <a:pt x="5" y="446"/>
                  </a:lnTo>
                  <a:lnTo>
                    <a:pt x="8" y="440"/>
                  </a:lnTo>
                  <a:lnTo>
                    <a:pt x="12" y="434"/>
                  </a:lnTo>
                  <a:lnTo>
                    <a:pt x="18" y="428"/>
                  </a:lnTo>
                  <a:lnTo>
                    <a:pt x="23" y="423"/>
                  </a:lnTo>
                  <a:lnTo>
                    <a:pt x="30" y="419"/>
                  </a:lnTo>
                  <a:lnTo>
                    <a:pt x="30" y="30"/>
                  </a:lnTo>
                  <a:lnTo>
                    <a:pt x="873" y="30"/>
                  </a:lnTo>
                  <a:lnTo>
                    <a:pt x="873" y="543"/>
                  </a:lnTo>
                  <a:lnTo>
                    <a:pt x="481" y="543"/>
                  </a:lnTo>
                  <a:lnTo>
                    <a:pt x="481" y="573"/>
                  </a:lnTo>
                  <a:lnTo>
                    <a:pt x="903" y="573"/>
                  </a:lnTo>
                  <a:lnTo>
                    <a:pt x="903" y="0"/>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41"/>
            <p:cNvSpPr/>
            <p:nvPr/>
          </p:nvSpPr>
          <p:spPr>
            <a:xfrm>
              <a:off x="3775075" y="1373188"/>
              <a:ext cx="228600" cy="125413"/>
            </a:xfrm>
            <a:custGeom>
              <a:avLst/>
              <a:gdLst/>
              <a:ahLst/>
              <a:cxnLst/>
              <a:rect l="l" t="t" r="r" b="b"/>
              <a:pathLst>
                <a:path w="723" h="392" extrusionOk="0">
                  <a:moveTo>
                    <a:pt x="361" y="287"/>
                  </a:moveTo>
                  <a:lnTo>
                    <a:pt x="350" y="287"/>
                  </a:lnTo>
                  <a:lnTo>
                    <a:pt x="341" y="285"/>
                  </a:lnTo>
                  <a:lnTo>
                    <a:pt x="330" y="283"/>
                  </a:lnTo>
                  <a:lnTo>
                    <a:pt x="320" y="278"/>
                  </a:lnTo>
                  <a:lnTo>
                    <a:pt x="312" y="274"/>
                  </a:lnTo>
                  <a:lnTo>
                    <a:pt x="302" y="269"/>
                  </a:lnTo>
                  <a:lnTo>
                    <a:pt x="295" y="263"/>
                  </a:lnTo>
                  <a:lnTo>
                    <a:pt x="287" y="256"/>
                  </a:lnTo>
                  <a:lnTo>
                    <a:pt x="281" y="248"/>
                  </a:lnTo>
                  <a:lnTo>
                    <a:pt x="274" y="241"/>
                  </a:lnTo>
                  <a:lnTo>
                    <a:pt x="269" y="232"/>
                  </a:lnTo>
                  <a:lnTo>
                    <a:pt x="265" y="223"/>
                  </a:lnTo>
                  <a:lnTo>
                    <a:pt x="260" y="213"/>
                  </a:lnTo>
                  <a:lnTo>
                    <a:pt x="258" y="203"/>
                  </a:lnTo>
                  <a:lnTo>
                    <a:pt x="257" y="192"/>
                  </a:lnTo>
                  <a:lnTo>
                    <a:pt x="256" y="182"/>
                  </a:lnTo>
                  <a:lnTo>
                    <a:pt x="257" y="171"/>
                  </a:lnTo>
                  <a:lnTo>
                    <a:pt x="258" y="160"/>
                  </a:lnTo>
                  <a:lnTo>
                    <a:pt x="260" y="151"/>
                  </a:lnTo>
                  <a:lnTo>
                    <a:pt x="265" y="141"/>
                  </a:lnTo>
                  <a:lnTo>
                    <a:pt x="269" y="131"/>
                  </a:lnTo>
                  <a:lnTo>
                    <a:pt x="274" y="123"/>
                  </a:lnTo>
                  <a:lnTo>
                    <a:pt x="281" y="115"/>
                  </a:lnTo>
                  <a:lnTo>
                    <a:pt x="287" y="108"/>
                  </a:lnTo>
                  <a:lnTo>
                    <a:pt x="295" y="100"/>
                  </a:lnTo>
                  <a:lnTo>
                    <a:pt x="302" y="95"/>
                  </a:lnTo>
                  <a:lnTo>
                    <a:pt x="312" y="90"/>
                  </a:lnTo>
                  <a:lnTo>
                    <a:pt x="320" y="84"/>
                  </a:lnTo>
                  <a:lnTo>
                    <a:pt x="330" y="81"/>
                  </a:lnTo>
                  <a:lnTo>
                    <a:pt x="341" y="79"/>
                  </a:lnTo>
                  <a:lnTo>
                    <a:pt x="350" y="77"/>
                  </a:lnTo>
                  <a:lnTo>
                    <a:pt x="361" y="77"/>
                  </a:lnTo>
                  <a:lnTo>
                    <a:pt x="372" y="77"/>
                  </a:lnTo>
                  <a:lnTo>
                    <a:pt x="383" y="79"/>
                  </a:lnTo>
                  <a:lnTo>
                    <a:pt x="392" y="81"/>
                  </a:lnTo>
                  <a:lnTo>
                    <a:pt x="403" y="84"/>
                  </a:lnTo>
                  <a:lnTo>
                    <a:pt x="412" y="90"/>
                  </a:lnTo>
                  <a:lnTo>
                    <a:pt x="420" y="95"/>
                  </a:lnTo>
                  <a:lnTo>
                    <a:pt x="429" y="100"/>
                  </a:lnTo>
                  <a:lnTo>
                    <a:pt x="436" y="108"/>
                  </a:lnTo>
                  <a:lnTo>
                    <a:pt x="443" y="115"/>
                  </a:lnTo>
                  <a:lnTo>
                    <a:pt x="449" y="123"/>
                  </a:lnTo>
                  <a:lnTo>
                    <a:pt x="454" y="131"/>
                  </a:lnTo>
                  <a:lnTo>
                    <a:pt x="459" y="141"/>
                  </a:lnTo>
                  <a:lnTo>
                    <a:pt x="462" y="151"/>
                  </a:lnTo>
                  <a:lnTo>
                    <a:pt x="465" y="160"/>
                  </a:lnTo>
                  <a:lnTo>
                    <a:pt x="466" y="171"/>
                  </a:lnTo>
                  <a:lnTo>
                    <a:pt x="467" y="182"/>
                  </a:lnTo>
                  <a:lnTo>
                    <a:pt x="466" y="192"/>
                  </a:lnTo>
                  <a:lnTo>
                    <a:pt x="465" y="203"/>
                  </a:lnTo>
                  <a:lnTo>
                    <a:pt x="462" y="213"/>
                  </a:lnTo>
                  <a:lnTo>
                    <a:pt x="459" y="223"/>
                  </a:lnTo>
                  <a:lnTo>
                    <a:pt x="454" y="232"/>
                  </a:lnTo>
                  <a:lnTo>
                    <a:pt x="449" y="241"/>
                  </a:lnTo>
                  <a:lnTo>
                    <a:pt x="443" y="248"/>
                  </a:lnTo>
                  <a:lnTo>
                    <a:pt x="436" y="256"/>
                  </a:lnTo>
                  <a:lnTo>
                    <a:pt x="429" y="263"/>
                  </a:lnTo>
                  <a:lnTo>
                    <a:pt x="420" y="269"/>
                  </a:lnTo>
                  <a:lnTo>
                    <a:pt x="412" y="274"/>
                  </a:lnTo>
                  <a:lnTo>
                    <a:pt x="403" y="278"/>
                  </a:lnTo>
                  <a:lnTo>
                    <a:pt x="392" y="283"/>
                  </a:lnTo>
                  <a:lnTo>
                    <a:pt x="383" y="285"/>
                  </a:lnTo>
                  <a:lnTo>
                    <a:pt x="372" y="287"/>
                  </a:lnTo>
                  <a:lnTo>
                    <a:pt x="361" y="287"/>
                  </a:lnTo>
                  <a:lnTo>
                    <a:pt x="361" y="287"/>
                  </a:lnTo>
                  <a:close/>
                  <a:moveTo>
                    <a:pt x="106" y="152"/>
                  </a:moveTo>
                  <a:lnTo>
                    <a:pt x="96" y="151"/>
                  </a:lnTo>
                  <a:lnTo>
                    <a:pt x="88" y="149"/>
                  </a:lnTo>
                  <a:lnTo>
                    <a:pt x="80" y="144"/>
                  </a:lnTo>
                  <a:lnTo>
                    <a:pt x="74" y="139"/>
                  </a:lnTo>
                  <a:lnTo>
                    <a:pt x="68" y="131"/>
                  </a:lnTo>
                  <a:lnTo>
                    <a:pt x="64" y="124"/>
                  </a:lnTo>
                  <a:lnTo>
                    <a:pt x="61" y="115"/>
                  </a:lnTo>
                  <a:lnTo>
                    <a:pt x="61" y="107"/>
                  </a:lnTo>
                  <a:lnTo>
                    <a:pt x="61" y="97"/>
                  </a:lnTo>
                  <a:lnTo>
                    <a:pt x="64" y="88"/>
                  </a:lnTo>
                  <a:lnTo>
                    <a:pt x="68" y="81"/>
                  </a:lnTo>
                  <a:lnTo>
                    <a:pt x="74" y="74"/>
                  </a:lnTo>
                  <a:lnTo>
                    <a:pt x="80" y="69"/>
                  </a:lnTo>
                  <a:lnTo>
                    <a:pt x="88" y="65"/>
                  </a:lnTo>
                  <a:lnTo>
                    <a:pt x="96" y="63"/>
                  </a:lnTo>
                  <a:lnTo>
                    <a:pt x="106" y="62"/>
                  </a:lnTo>
                  <a:lnTo>
                    <a:pt x="114" y="63"/>
                  </a:lnTo>
                  <a:lnTo>
                    <a:pt x="123" y="65"/>
                  </a:lnTo>
                  <a:lnTo>
                    <a:pt x="131" y="69"/>
                  </a:lnTo>
                  <a:lnTo>
                    <a:pt x="137" y="74"/>
                  </a:lnTo>
                  <a:lnTo>
                    <a:pt x="143" y="81"/>
                  </a:lnTo>
                  <a:lnTo>
                    <a:pt x="147" y="88"/>
                  </a:lnTo>
                  <a:lnTo>
                    <a:pt x="150" y="97"/>
                  </a:lnTo>
                  <a:lnTo>
                    <a:pt x="151" y="107"/>
                  </a:lnTo>
                  <a:lnTo>
                    <a:pt x="150" y="115"/>
                  </a:lnTo>
                  <a:lnTo>
                    <a:pt x="148" y="124"/>
                  </a:lnTo>
                  <a:lnTo>
                    <a:pt x="143" y="131"/>
                  </a:lnTo>
                  <a:lnTo>
                    <a:pt x="137" y="139"/>
                  </a:lnTo>
                  <a:lnTo>
                    <a:pt x="131" y="144"/>
                  </a:lnTo>
                  <a:lnTo>
                    <a:pt x="123" y="149"/>
                  </a:lnTo>
                  <a:lnTo>
                    <a:pt x="114" y="151"/>
                  </a:lnTo>
                  <a:lnTo>
                    <a:pt x="106" y="152"/>
                  </a:lnTo>
                  <a:lnTo>
                    <a:pt x="106" y="152"/>
                  </a:lnTo>
                  <a:close/>
                  <a:moveTo>
                    <a:pt x="617" y="242"/>
                  </a:moveTo>
                  <a:lnTo>
                    <a:pt x="626" y="243"/>
                  </a:lnTo>
                  <a:lnTo>
                    <a:pt x="635" y="245"/>
                  </a:lnTo>
                  <a:lnTo>
                    <a:pt x="642" y="249"/>
                  </a:lnTo>
                  <a:lnTo>
                    <a:pt x="650" y="255"/>
                  </a:lnTo>
                  <a:lnTo>
                    <a:pt x="655" y="262"/>
                  </a:lnTo>
                  <a:lnTo>
                    <a:pt x="659" y="270"/>
                  </a:lnTo>
                  <a:lnTo>
                    <a:pt x="661" y="278"/>
                  </a:lnTo>
                  <a:lnTo>
                    <a:pt x="663" y="287"/>
                  </a:lnTo>
                  <a:lnTo>
                    <a:pt x="661" y="297"/>
                  </a:lnTo>
                  <a:lnTo>
                    <a:pt x="659" y="305"/>
                  </a:lnTo>
                  <a:lnTo>
                    <a:pt x="655" y="313"/>
                  </a:lnTo>
                  <a:lnTo>
                    <a:pt x="650" y="319"/>
                  </a:lnTo>
                  <a:lnTo>
                    <a:pt x="642" y="324"/>
                  </a:lnTo>
                  <a:lnTo>
                    <a:pt x="635" y="329"/>
                  </a:lnTo>
                  <a:lnTo>
                    <a:pt x="626" y="331"/>
                  </a:lnTo>
                  <a:lnTo>
                    <a:pt x="617" y="332"/>
                  </a:lnTo>
                  <a:lnTo>
                    <a:pt x="608" y="331"/>
                  </a:lnTo>
                  <a:lnTo>
                    <a:pt x="600" y="329"/>
                  </a:lnTo>
                  <a:lnTo>
                    <a:pt x="592" y="324"/>
                  </a:lnTo>
                  <a:lnTo>
                    <a:pt x="585" y="319"/>
                  </a:lnTo>
                  <a:lnTo>
                    <a:pt x="580" y="313"/>
                  </a:lnTo>
                  <a:lnTo>
                    <a:pt x="576" y="305"/>
                  </a:lnTo>
                  <a:lnTo>
                    <a:pt x="573" y="297"/>
                  </a:lnTo>
                  <a:lnTo>
                    <a:pt x="572" y="287"/>
                  </a:lnTo>
                  <a:lnTo>
                    <a:pt x="573" y="278"/>
                  </a:lnTo>
                  <a:lnTo>
                    <a:pt x="576" y="270"/>
                  </a:lnTo>
                  <a:lnTo>
                    <a:pt x="580" y="262"/>
                  </a:lnTo>
                  <a:lnTo>
                    <a:pt x="585" y="255"/>
                  </a:lnTo>
                  <a:lnTo>
                    <a:pt x="592" y="249"/>
                  </a:lnTo>
                  <a:lnTo>
                    <a:pt x="600" y="245"/>
                  </a:lnTo>
                  <a:lnTo>
                    <a:pt x="608" y="243"/>
                  </a:lnTo>
                  <a:lnTo>
                    <a:pt x="617" y="242"/>
                  </a:lnTo>
                  <a:close/>
                  <a:moveTo>
                    <a:pt x="391" y="392"/>
                  </a:moveTo>
                  <a:lnTo>
                    <a:pt x="663" y="392"/>
                  </a:lnTo>
                  <a:lnTo>
                    <a:pt x="669" y="392"/>
                  </a:lnTo>
                  <a:lnTo>
                    <a:pt x="674" y="391"/>
                  </a:lnTo>
                  <a:lnTo>
                    <a:pt x="681" y="390"/>
                  </a:lnTo>
                  <a:lnTo>
                    <a:pt x="686" y="388"/>
                  </a:lnTo>
                  <a:lnTo>
                    <a:pt x="691" y="386"/>
                  </a:lnTo>
                  <a:lnTo>
                    <a:pt x="697" y="382"/>
                  </a:lnTo>
                  <a:lnTo>
                    <a:pt x="701" y="379"/>
                  </a:lnTo>
                  <a:lnTo>
                    <a:pt x="705" y="375"/>
                  </a:lnTo>
                  <a:lnTo>
                    <a:pt x="709" y="371"/>
                  </a:lnTo>
                  <a:lnTo>
                    <a:pt x="713" y="366"/>
                  </a:lnTo>
                  <a:lnTo>
                    <a:pt x="715" y="361"/>
                  </a:lnTo>
                  <a:lnTo>
                    <a:pt x="718" y="356"/>
                  </a:lnTo>
                  <a:lnTo>
                    <a:pt x="720" y="350"/>
                  </a:lnTo>
                  <a:lnTo>
                    <a:pt x="721" y="345"/>
                  </a:lnTo>
                  <a:lnTo>
                    <a:pt x="723" y="338"/>
                  </a:lnTo>
                  <a:lnTo>
                    <a:pt x="723" y="332"/>
                  </a:lnTo>
                  <a:lnTo>
                    <a:pt x="723" y="62"/>
                  </a:lnTo>
                  <a:lnTo>
                    <a:pt x="723" y="55"/>
                  </a:lnTo>
                  <a:lnTo>
                    <a:pt x="721" y="49"/>
                  </a:lnTo>
                  <a:lnTo>
                    <a:pt x="720" y="43"/>
                  </a:lnTo>
                  <a:lnTo>
                    <a:pt x="718" y="38"/>
                  </a:lnTo>
                  <a:lnTo>
                    <a:pt x="715" y="33"/>
                  </a:lnTo>
                  <a:lnTo>
                    <a:pt x="713" y="27"/>
                  </a:lnTo>
                  <a:lnTo>
                    <a:pt x="709" y="23"/>
                  </a:lnTo>
                  <a:lnTo>
                    <a:pt x="705" y="19"/>
                  </a:lnTo>
                  <a:lnTo>
                    <a:pt x="701" y="14"/>
                  </a:lnTo>
                  <a:lnTo>
                    <a:pt x="697" y="11"/>
                  </a:lnTo>
                  <a:lnTo>
                    <a:pt x="691" y="8"/>
                  </a:lnTo>
                  <a:lnTo>
                    <a:pt x="686" y="6"/>
                  </a:lnTo>
                  <a:lnTo>
                    <a:pt x="681" y="4"/>
                  </a:lnTo>
                  <a:lnTo>
                    <a:pt x="674" y="3"/>
                  </a:lnTo>
                  <a:lnTo>
                    <a:pt x="669" y="2"/>
                  </a:lnTo>
                  <a:lnTo>
                    <a:pt x="663" y="2"/>
                  </a:lnTo>
                  <a:lnTo>
                    <a:pt x="61" y="0"/>
                  </a:lnTo>
                  <a:lnTo>
                    <a:pt x="54" y="2"/>
                  </a:lnTo>
                  <a:lnTo>
                    <a:pt x="48" y="3"/>
                  </a:lnTo>
                  <a:lnTo>
                    <a:pt x="43" y="4"/>
                  </a:lnTo>
                  <a:lnTo>
                    <a:pt x="37" y="6"/>
                  </a:lnTo>
                  <a:lnTo>
                    <a:pt x="32" y="8"/>
                  </a:lnTo>
                  <a:lnTo>
                    <a:pt x="27" y="11"/>
                  </a:lnTo>
                  <a:lnTo>
                    <a:pt x="22" y="14"/>
                  </a:lnTo>
                  <a:lnTo>
                    <a:pt x="18" y="19"/>
                  </a:lnTo>
                  <a:lnTo>
                    <a:pt x="14" y="23"/>
                  </a:lnTo>
                  <a:lnTo>
                    <a:pt x="10" y="27"/>
                  </a:lnTo>
                  <a:lnTo>
                    <a:pt x="7" y="33"/>
                  </a:lnTo>
                  <a:lnTo>
                    <a:pt x="5" y="38"/>
                  </a:lnTo>
                  <a:lnTo>
                    <a:pt x="3" y="43"/>
                  </a:lnTo>
                  <a:lnTo>
                    <a:pt x="2" y="49"/>
                  </a:lnTo>
                  <a:lnTo>
                    <a:pt x="1" y="55"/>
                  </a:lnTo>
                  <a:lnTo>
                    <a:pt x="0" y="62"/>
                  </a:lnTo>
                  <a:lnTo>
                    <a:pt x="0" y="304"/>
                  </a:lnTo>
                  <a:lnTo>
                    <a:pt x="22" y="299"/>
                  </a:lnTo>
                  <a:lnTo>
                    <a:pt x="46" y="294"/>
                  </a:lnTo>
                  <a:lnTo>
                    <a:pt x="68" y="291"/>
                  </a:lnTo>
                  <a:lnTo>
                    <a:pt x="90" y="290"/>
                  </a:lnTo>
                  <a:lnTo>
                    <a:pt x="126" y="288"/>
                  </a:lnTo>
                  <a:lnTo>
                    <a:pt x="151" y="287"/>
                  </a:lnTo>
                  <a:lnTo>
                    <a:pt x="172" y="288"/>
                  </a:lnTo>
                  <a:lnTo>
                    <a:pt x="206" y="289"/>
                  </a:lnTo>
                  <a:lnTo>
                    <a:pt x="225" y="291"/>
                  </a:lnTo>
                  <a:lnTo>
                    <a:pt x="244" y="293"/>
                  </a:lnTo>
                  <a:lnTo>
                    <a:pt x="266" y="297"/>
                  </a:lnTo>
                  <a:lnTo>
                    <a:pt x="286" y="300"/>
                  </a:lnTo>
                  <a:lnTo>
                    <a:pt x="306" y="305"/>
                  </a:lnTo>
                  <a:lnTo>
                    <a:pt x="326" y="312"/>
                  </a:lnTo>
                  <a:lnTo>
                    <a:pt x="344" y="318"/>
                  </a:lnTo>
                  <a:lnTo>
                    <a:pt x="360" y="327"/>
                  </a:lnTo>
                  <a:lnTo>
                    <a:pt x="366" y="332"/>
                  </a:lnTo>
                  <a:lnTo>
                    <a:pt x="373" y="337"/>
                  </a:lnTo>
                  <a:lnTo>
                    <a:pt x="378" y="343"/>
                  </a:lnTo>
                  <a:lnTo>
                    <a:pt x="383" y="349"/>
                  </a:lnTo>
                  <a:lnTo>
                    <a:pt x="387" y="356"/>
                  </a:lnTo>
                  <a:lnTo>
                    <a:pt x="389" y="362"/>
                  </a:lnTo>
                  <a:lnTo>
                    <a:pt x="391" y="369"/>
                  </a:lnTo>
                  <a:lnTo>
                    <a:pt x="391" y="377"/>
                  </a:lnTo>
                  <a:lnTo>
                    <a:pt x="391" y="392"/>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41"/>
            <p:cNvSpPr/>
            <p:nvPr/>
          </p:nvSpPr>
          <p:spPr>
            <a:xfrm>
              <a:off x="3756025" y="1598613"/>
              <a:ext cx="133350" cy="33338"/>
            </a:xfrm>
            <a:custGeom>
              <a:avLst/>
              <a:gdLst/>
              <a:ahLst/>
              <a:cxnLst/>
              <a:rect l="l" t="t" r="r" b="b"/>
              <a:pathLst>
                <a:path w="421" h="104" extrusionOk="0">
                  <a:moveTo>
                    <a:pt x="0" y="0"/>
                  </a:moveTo>
                  <a:lnTo>
                    <a:pt x="0" y="44"/>
                  </a:lnTo>
                  <a:lnTo>
                    <a:pt x="1" y="48"/>
                  </a:lnTo>
                  <a:lnTo>
                    <a:pt x="2" y="52"/>
                  </a:lnTo>
                  <a:lnTo>
                    <a:pt x="3" y="54"/>
                  </a:lnTo>
                  <a:lnTo>
                    <a:pt x="5" y="56"/>
                  </a:lnTo>
                  <a:lnTo>
                    <a:pt x="5" y="57"/>
                  </a:lnTo>
                  <a:lnTo>
                    <a:pt x="6" y="59"/>
                  </a:lnTo>
                  <a:lnTo>
                    <a:pt x="8" y="62"/>
                  </a:lnTo>
                  <a:lnTo>
                    <a:pt x="11" y="65"/>
                  </a:lnTo>
                  <a:lnTo>
                    <a:pt x="11" y="65"/>
                  </a:lnTo>
                  <a:lnTo>
                    <a:pt x="13" y="65"/>
                  </a:lnTo>
                  <a:lnTo>
                    <a:pt x="20" y="70"/>
                  </a:lnTo>
                  <a:lnTo>
                    <a:pt x="31" y="76"/>
                  </a:lnTo>
                  <a:lnTo>
                    <a:pt x="31" y="76"/>
                  </a:lnTo>
                  <a:lnTo>
                    <a:pt x="32" y="77"/>
                  </a:lnTo>
                  <a:lnTo>
                    <a:pt x="36" y="79"/>
                  </a:lnTo>
                  <a:lnTo>
                    <a:pt x="41" y="80"/>
                  </a:lnTo>
                  <a:lnTo>
                    <a:pt x="44" y="81"/>
                  </a:lnTo>
                  <a:lnTo>
                    <a:pt x="45" y="81"/>
                  </a:lnTo>
                  <a:lnTo>
                    <a:pt x="49" y="83"/>
                  </a:lnTo>
                  <a:lnTo>
                    <a:pt x="53" y="84"/>
                  </a:lnTo>
                  <a:lnTo>
                    <a:pt x="58" y="85"/>
                  </a:lnTo>
                  <a:lnTo>
                    <a:pt x="61" y="86"/>
                  </a:lnTo>
                  <a:lnTo>
                    <a:pt x="64" y="87"/>
                  </a:lnTo>
                  <a:lnTo>
                    <a:pt x="66" y="87"/>
                  </a:lnTo>
                  <a:lnTo>
                    <a:pt x="82" y="92"/>
                  </a:lnTo>
                  <a:lnTo>
                    <a:pt x="98" y="95"/>
                  </a:lnTo>
                  <a:lnTo>
                    <a:pt x="115" y="97"/>
                  </a:lnTo>
                  <a:lnTo>
                    <a:pt x="133" y="99"/>
                  </a:lnTo>
                  <a:lnTo>
                    <a:pt x="166" y="102"/>
                  </a:lnTo>
                  <a:lnTo>
                    <a:pt x="197" y="104"/>
                  </a:lnTo>
                  <a:lnTo>
                    <a:pt x="203" y="104"/>
                  </a:lnTo>
                  <a:lnTo>
                    <a:pt x="211" y="104"/>
                  </a:lnTo>
                  <a:lnTo>
                    <a:pt x="217" y="104"/>
                  </a:lnTo>
                  <a:lnTo>
                    <a:pt x="225" y="104"/>
                  </a:lnTo>
                  <a:lnTo>
                    <a:pt x="255" y="102"/>
                  </a:lnTo>
                  <a:lnTo>
                    <a:pt x="289" y="99"/>
                  </a:lnTo>
                  <a:lnTo>
                    <a:pt x="306" y="97"/>
                  </a:lnTo>
                  <a:lnTo>
                    <a:pt x="322" y="95"/>
                  </a:lnTo>
                  <a:lnTo>
                    <a:pt x="340" y="92"/>
                  </a:lnTo>
                  <a:lnTo>
                    <a:pt x="356" y="87"/>
                  </a:lnTo>
                  <a:lnTo>
                    <a:pt x="358" y="87"/>
                  </a:lnTo>
                  <a:lnTo>
                    <a:pt x="360" y="86"/>
                  </a:lnTo>
                  <a:lnTo>
                    <a:pt x="364" y="85"/>
                  </a:lnTo>
                  <a:lnTo>
                    <a:pt x="368" y="84"/>
                  </a:lnTo>
                  <a:lnTo>
                    <a:pt x="372" y="83"/>
                  </a:lnTo>
                  <a:lnTo>
                    <a:pt x="376" y="81"/>
                  </a:lnTo>
                  <a:lnTo>
                    <a:pt x="378" y="81"/>
                  </a:lnTo>
                  <a:lnTo>
                    <a:pt x="379" y="80"/>
                  </a:lnTo>
                  <a:lnTo>
                    <a:pt x="385" y="79"/>
                  </a:lnTo>
                  <a:lnTo>
                    <a:pt x="390" y="77"/>
                  </a:lnTo>
                  <a:lnTo>
                    <a:pt x="390" y="76"/>
                  </a:lnTo>
                  <a:lnTo>
                    <a:pt x="391" y="76"/>
                  </a:lnTo>
                  <a:lnTo>
                    <a:pt x="401" y="70"/>
                  </a:lnTo>
                  <a:lnTo>
                    <a:pt x="409" y="65"/>
                  </a:lnTo>
                  <a:lnTo>
                    <a:pt x="409" y="65"/>
                  </a:lnTo>
                  <a:lnTo>
                    <a:pt x="409" y="65"/>
                  </a:lnTo>
                  <a:lnTo>
                    <a:pt x="413" y="62"/>
                  </a:lnTo>
                  <a:lnTo>
                    <a:pt x="416" y="59"/>
                  </a:lnTo>
                  <a:lnTo>
                    <a:pt x="417" y="57"/>
                  </a:lnTo>
                  <a:lnTo>
                    <a:pt x="417" y="56"/>
                  </a:lnTo>
                  <a:lnTo>
                    <a:pt x="419" y="54"/>
                  </a:lnTo>
                  <a:lnTo>
                    <a:pt x="420" y="52"/>
                  </a:lnTo>
                  <a:lnTo>
                    <a:pt x="421" y="48"/>
                  </a:lnTo>
                  <a:lnTo>
                    <a:pt x="421" y="44"/>
                  </a:lnTo>
                  <a:lnTo>
                    <a:pt x="421" y="0"/>
                  </a:lnTo>
                  <a:lnTo>
                    <a:pt x="410" y="4"/>
                  </a:lnTo>
                  <a:lnTo>
                    <a:pt x="399" y="7"/>
                  </a:lnTo>
                  <a:lnTo>
                    <a:pt x="386" y="10"/>
                  </a:lnTo>
                  <a:lnTo>
                    <a:pt x="373" y="13"/>
                  </a:lnTo>
                  <a:lnTo>
                    <a:pt x="344" y="19"/>
                  </a:lnTo>
                  <a:lnTo>
                    <a:pt x="314" y="23"/>
                  </a:lnTo>
                  <a:lnTo>
                    <a:pt x="284" y="25"/>
                  </a:lnTo>
                  <a:lnTo>
                    <a:pt x="256" y="27"/>
                  </a:lnTo>
                  <a:lnTo>
                    <a:pt x="231" y="28"/>
                  </a:lnTo>
                  <a:lnTo>
                    <a:pt x="211" y="28"/>
                  </a:lnTo>
                  <a:lnTo>
                    <a:pt x="191" y="28"/>
                  </a:lnTo>
                  <a:lnTo>
                    <a:pt x="166" y="27"/>
                  </a:lnTo>
                  <a:lnTo>
                    <a:pt x="138" y="25"/>
                  </a:lnTo>
                  <a:lnTo>
                    <a:pt x="108" y="23"/>
                  </a:lnTo>
                  <a:lnTo>
                    <a:pt x="78" y="19"/>
                  </a:lnTo>
                  <a:lnTo>
                    <a:pt x="49" y="13"/>
                  </a:lnTo>
                  <a:lnTo>
                    <a:pt x="35" y="10"/>
                  </a:lnTo>
                  <a:lnTo>
                    <a:pt x="22" y="7"/>
                  </a:lnTo>
                  <a:lnTo>
                    <a:pt x="10" y="4"/>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41"/>
            <p:cNvSpPr/>
            <p:nvPr/>
          </p:nvSpPr>
          <p:spPr>
            <a:xfrm>
              <a:off x="3756025" y="1474788"/>
              <a:ext cx="133350" cy="28575"/>
            </a:xfrm>
            <a:custGeom>
              <a:avLst/>
              <a:gdLst/>
              <a:ahLst/>
              <a:cxnLst/>
              <a:rect l="l" t="t" r="r" b="b"/>
              <a:pathLst>
                <a:path w="420" h="90" extrusionOk="0">
                  <a:moveTo>
                    <a:pt x="420" y="58"/>
                  </a:moveTo>
                  <a:lnTo>
                    <a:pt x="419" y="55"/>
                  </a:lnTo>
                  <a:lnTo>
                    <a:pt x="418" y="50"/>
                  </a:lnTo>
                  <a:lnTo>
                    <a:pt x="416" y="47"/>
                  </a:lnTo>
                  <a:lnTo>
                    <a:pt x="413" y="44"/>
                  </a:lnTo>
                  <a:lnTo>
                    <a:pt x="406" y="37"/>
                  </a:lnTo>
                  <a:lnTo>
                    <a:pt x="397" y="32"/>
                  </a:lnTo>
                  <a:lnTo>
                    <a:pt x="386" y="27"/>
                  </a:lnTo>
                  <a:lnTo>
                    <a:pt x="374" y="22"/>
                  </a:lnTo>
                  <a:lnTo>
                    <a:pt x="360" y="18"/>
                  </a:lnTo>
                  <a:lnTo>
                    <a:pt x="345" y="14"/>
                  </a:lnTo>
                  <a:lnTo>
                    <a:pt x="313" y="9"/>
                  </a:lnTo>
                  <a:lnTo>
                    <a:pt x="277" y="3"/>
                  </a:lnTo>
                  <a:lnTo>
                    <a:pt x="243" y="1"/>
                  </a:lnTo>
                  <a:lnTo>
                    <a:pt x="210" y="0"/>
                  </a:lnTo>
                  <a:lnTo>
                    <a:pt x="172" y="1"/>
                  </a:lnTo>
                  <a:lnTo>
                    <a:pt x="133" y="4"/>
                  </a:lnTo>
                  <a:lnTo>
                    <a:pt x="113" y="7"/>
                  </a:lnTo>
                  <a:lnTo>
                    <a:pt x="94" y="11"/>
                  </a:lnTo>
                  <a:lnTo>
                    <a:pt x="76" y="14"/>
                  </a:lnTo>
                  <a:lnTo>
                    <a:pt x="59" y="18"/>
                  </a:lnTo>
                  <a:lnTo>
                    <a:pt x="59" y="18"/>
                  </a:lnTo>
                  <a:lnTo>
                    <a:pt x="55" y="19"/>
                  </a:lnTo>
                  <a:lnTo>
                    <a:pt x="52" y="20"/>
                  </a:lnTo>
                  <a:lnTo>
                    <a:pt x="48" y="21"/>
                  </a:lnTo>
                  <a:lnTo>
                    <a:pt x="44" y="22"/>
                  </a:lnTo>
                  <a:lnTo>
                    <a:pt x="43" y="24"/>
                  </a:lnTo>
                  <a:lnTo>
                    <a:pt x="40" y="24"/>
                  </a:lnTo>
                  <a:lnTo>
                    <a:pt x="35" y="26"/>
                  </a:lnTo>
                  <a:lnTo>
                    <a:pt x="31" y="28"/>
                  </a:lnTo>
                  <a:lnTo>
                    <a:pt x="30" y="28"/>
                  </a:lnTo>
                  <a:lnTo>
                    <a:pt x="30" y="28"/>
                  </a:lnTo>
                  <a:lnTo>
                    <a:pt x="19" y="33"/>
                  </a:lnTo>
                  <a:lnTo>
                    <a:pt x="12" y="40"/>
                  </a:lnTo>
                  <a:lnTo>
                    <a:pt x="10" y="40"/>
                  </a:lnTo>
                  <a:lnTo>
                    <a:pt x="10" y="40"/>
                  </a:lnTo>
                  <a:lnTo>
                    <a:pt x="7" y="43"/>
                  </a:lnTo>
                  <a:lnTo>
                    <a:pt x="5" y="46"/>
                  </a:lnTo>
                  <a:lnTo>
                    <a:pt x="4" y="47"/>
                  </a:lnTo>
                  <a:lnTo>
                    <a:pt x="4" y="48"/>
                  </a:lnTo>
                  <a:lnTo>
                    <a:pt x="2" y="50"/>
                  </a:lnTo>
                  <a:lnTo>
                    <a:pt x="1" y="52"/>
                  </a:lnTo>
                  <a:lnTo>
                    <a:pt x="0" y="56"/>
                  </a:lnTo>
                  <a:lnTo>
                    <a:pt x="0" y="58"/>
                  </a:lnTo>
                  <a:lnTo>
                    <a:pt x="8" y="63"/>
                  </a:lnTo>
                  <a:lnTo>
                    <a:pt x="22" y="68"/>
                  </a:lnTo>
                  <a:lnTo>
                    <a:pt x="43" y="74"/>
                  </a:lnTo>
                  <a:lnTo>
                    <a:pt x="67" y="78"/>
                  </a:lnTo>
                  <a:lnTo>
                    <a:pt x="96" y="84"/>
                  </a:lnTo>
                  <a:lnTo>
                    <a:pt x="131" y="87"/>
                  </a:lnTo>
                  <a:lnTo>
                    <a:pt x="168" y="90"/>
                  </a:lnTo>
                  <a:lnTo>
                    <a:pt x="210" y="90"/>
                  </a:lnTo>
                  <a:lnTo>
                    <a:pt x="251" y="90"/>
                  </a:lnTo>
                  <a:lnTo>
                    <a:pt x="289" y="87"/>
                  </a:lnTo>
                  <a:lnTo>
                    <a:pt x="323" y="84"/>
                  </a:lnTo>
                  <a:lnTo>
                    <a:pt x="353" y="78"/>
                  </a:lnTo>
                  <a:lnTo>
                    <a:pt x="377" y="74"/>
                  </a:lnTo>
                  <a:lnTo>
                    <a:pt x="398" y="68"/>
                  </a:lnTo>
                  <a:lnTo>
                    <a:pt x="412" y="62"/>
                  </a:lnTo>
                  <a:lnTo>
                    <a:pt x="420" y="58"/>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41"/>
            <p:cNvSpPr/>
            <p:nvPr/>
          </p:nvSpPr>
          <p:spPr>
            <a:xfrm>
              <a:off x="3756025" y="1503363"/>
              <a:ext cx="133350" cy="23813"/>
            </a:xfrm>
            <a:custGeom>
              <a:avLst/>
              <a:gdLst/>
              <a:ahLst/>
              <a:cxnLst/>
              <a:rect l="l" t="t" r="r" b="b"/>
              <a:pathLst>
                <a:path w="421" h="75" extrusionOk="0">
                  <a:moveTo>
                    <a:pt x="0" y="0"/>
                  </a:moveTo>
                  <a:lnTo>
                    <a:pt x="0" y="42"/>
                  </a:lnTo>
                  <a:lnTo>
                    <a:pt x="8" y="46"/>
                  </a:lnTo>
                  <a:lnTo>
                    <a:pt x="22" y="52"/>
                  </a:lnTo>
                  <a:lnTo>
                    <a:pt x="43" y="57"/>
                  </a:lnTo>
                  <a:lnTo>
                    <a:pt x="67" y="62"/>
                  </a:lnTo>
                  <a:lnTo>
                    <a:pt x="97" y="68"/>
                  </a:lnTo>
                  <a:lnTo>
                    <a:pt x="130" y="71"/>
                  </a:lnTo>
                  <a:lnTo>
                    <a:pt x="169" y="74"/>
                  </a:lnTo>
                  <a:lnTo>
                    <a:pt x="211" y="75"/>
                  </a:lnTo>
                  <a:lnTo>
                    <a:pt x="253" y="74"/>
                  </a:lnTo>
                  <a:lnTo>
                    <a:pt x="290" y="71"/>
                  </a:lnTo>
                  <a:lnTo>
                    <a:pt x="325" y="68"/>
                  </a:lnTo>
                  <a:lnTo>
                    <a:pt x="355" y="62"/>
                  </a:lnTo>
                  <a:lnTo>
                    <a:pt x="379" y="57"/>
                  </a:lnTo>
                  <a:lnTo>
                    <a:pt x="399" y="52"/>
                  </a:lnTo>
                  <a:lnTo>
                    <a:pt x="414" y="46"/>
                  </a:lnTo>
                  <a:lnTo>
                    <a:pt x="421" y="42"/>
                  </a:lnTo>
                  <a:lnTo>
                    <a:pt x="421" y="0"/>
                  </a:lnTo>
                  <a:lnTo>
                    <a:pt x="410" y="4"/>
                  </a:lnTo>
                  <a:lnTo>
                    <a:pt x="399" y="8"/>
                  </a:lnTo>
                  <a:lnTo>
                    <a:pt x="386" y="12"/>
                  </a:lnTo>
                  <a:lnTo>
                    <a:pt x="373" y="14"/>
                  </a:lnTo>
                  <a:lnTo>
                    <a:pt x="344" y="19"/>
                  </a:lnTo>
                  <a:lnTo>
                    <a:pt x="314" y="24"/>
                  </a:lnTo>
                  <a:lnTo>
                    <a:pt x="284" y="27"/>
                  </a:lnTo>
                  <a:lnTo>
                    <a:pt x="256" y="28"/>
                  </a:lnTo>
                  <a:lnTo>
                    <a:pt x="231" y="29"/>
                  </a:lnTo>
                  <a:lnTo>
                    <a:pt x="211" y="30"/>
                  </a:lnTo>
                  <a:lnTo>
                    <a:pt x="191" y="29"/>
                  </a:lnTo>
                  <a:lnTo>
                    <a:pt x="166" y="28"/>
                  </a:lnTo>
                  <a:lnTo>
                    <a:pt x="138" y="27"/>
                  </a:lnTo>
                  <a:lnTo>
                    <a:pt x="108" y="24"/>
                  </a:lnTo>
                  <a:lnTo>
                    <a:pt x="78" y="19"/>
                  </a:lnTo>
                  <a:lnTo>
                    <a:pt x="49" y="15"/>
                  </a:lnTo>
                  <a:lnTo>
                    <a:pt x="35" y="12"/>
                  </a:lnTo>
                  <a:lnTo>
                    <a:pt x="22" y="8"/>
                  </a:lnTo>
                  <a:lnTo>
                    <a:pt x="10" y="4"/>
                  </a:lnTo>
                  <a:lnTo>
                    <a:pt x="0" y="0"/>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41"/>
            <p:cNvSpPr/>
            <p:nvPr/>
          </p:nvSpPr>
          <p:spPr>
            <a:xfrm>
              <a:off x="3756025" y="1574800"/>
              <a:ext cx="133350" cy="23813"/>
            </a:xfrm>
            <a:custGeom>
              <a:avLst/>
              <a:gdLst/>
              <a:ahLst/>
              <a:cxnLst/>
              <a:rect l="l" t="t" r="r" b="b"/>
              <a:pathLst>
                <a:path w="421" h="75" extrusionOk="0">
                  <a:moveTo>
                    <a:pt x="0" y="0"/>
                  </a:moveTo>
                  <a:lnTo>
                    <a:pt x="0" y="42"/>
                  </a:lnTo>
                  <a:lnTo>
                    <a:pt x="8" y="48"/>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8"/>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1"/>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41"/>
            <p:cNvSpPr/>
            <p:nvPr/>
          </p:nvSpPr>
          <p:spPr>
            <a:xfrm>
              <a:off x="3756025" y="1550988"/>
              <a:ext cx="133350" cy="23813"/>
            </a:xfrm>
            <a:custGeom>
              <a:avLst/>
              <a:gdLst/>
              <a:ahLst/>
              <a:cxnLst/>
              <a:rect l="l" t="t" r="r" b="b"/>
              <a:pathLst>
                <a:path w="421" h="75" extrusionOk="0">
                  <a:moveTo>
                    <a:pt x="0" y="0"/>
                  </a:moveTo>
                  <a:lnTo>
                    <a:pt x="0" y="42"/>
                  </a:lnTo>
                  <a:lnTo>
                    <a:pt x="8" y="47"/>
                  </a:lnTo>
                  <a:lnTo>
                    <a:pt x="22" y="53"/>
                  </a:lnTo>
                  <a:lnTo>
                    <a:pt x="43" y="58"/>
                  </a:lnTo>
                  <a:lnTo>
                    <a:pt x="67" y="64"/>
                  </a:lnTo>
                  <a:lnTo>
                    <a:pt x="97" y="68"/>
                  </a:lnTo>
                  <a:lnTo>
                    <a:pt x="130" y="72"/>
                  </a:lnTo>
                  <a:lnTo>
                    <a:pt x="169" y="74"/>
                  </a:lnTo>
                  <a:lnTo>
                    <a:pt x="211" y="75"/>
                  </a:lnTo>
                  <a:lnTo>
                    <a:pt x="253" y="74"/>
                  </a:lnTo>
                  <a:lnTo>
                    <a:pt x="290" y="72"/>
                  </a:lnTo>
                  <a:lnTo>
                    <a:pt x="325" y="68"/>
                  </a:lnTo>
                  <a:lnTo>
                    <a:pt x="355" y="64"/>
                  </a:lnTo>
                  <a:lnTo>
                    <a:pt x="379" y="58"/>
                  </a:lnTo>
                  <a:lnTo>
                    <a:pt x="399" y="53"/>
                  </a:lnTo>
                  <a:lnTo>
                    <a:pt x="414" y="47"/>
                  </a:lnTo>
                  <a:lnTo>
                    <a:pt x="421" y="42"/>
                  </a:lnTo>
                  <a:lnTo>
                    <a:pt x="421" y="0"/>
                  </a:lnTo>
                  <a:lnTo>
                    <a:pt x="410" y="5"/>
                  </a:lnTo>
                  <a:lnTo>
                    <a:pt x="399" y="9"/>
                  </a:lnTo>
                  <a:lnTo>
                    <a:pt x="386" y="12"/>
                  </a:lnTo>
                  <a:lnTo>
                    <a:pt x="373" y="15"/>
                  </a:lnTo>
                  <a:lnTo>
                    <a:pt x="344" y="21"/>
                  </a:lnTo>
                  <a:lnTo>
                    <a:pt x="314" y="24"/>
                  </a:lnTo>
                  <a:lnTo>
                    <a:pt x="284" y="27"/>
                  </a:lnTo>
                  <a:lnTo>
                    <a:pt x="256" y="29"/>
                  </a:lnTo>
                  <a:lnTo>
                    <a:pt x="231" y="30"/>
                  </a:lnTo>
                  <a:lnTo>
                    <a:pt x="211" y="30"/>
                  </a:lnTo>
                  <a:lnTo>
                    <a:pt x="191" y="30"/>
                  </a:lnTo>
                  <a:lnTo>
                    <a:pt x="166" y="29"/>
                  </a:lnTo>
                  <a:lnTo>
                    <a:pt x="138" y="27"/>
                  </a:lnTo>
                  <a:lnTo>
                    <a:pt x="108" y="24"/>
                  </a:lnTo>
                  <a:lnTo>
                    <a:pt x="78" y="21"/>
                  </a:lnTo>
                  <a:lnTo>
                    <a:pt x="49" y="15"/>
                  </a:lnTo>
                  <a:lnTo>
                    <a:pt x="35" y="12"/>
                  </a:lnTo>
                  <a:lnTo>
                    <a:pt x="22" y="9"/>
                  </a:lnTo>
                  <a:lnTo>
                    <a:pt x="10" y="5"/>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41"/>
            <p:cNvSpPr/>
            <p:nvPr/>
          </p:nvSpPr>
          <p:spPr>
            <a:xfrm>
              <a:off x="3756025" y="1527175"/>
              <a:ext cx="133350" cy="23813"/>
            </a:xfrm>
            <a:custGeom>
              <a:avLst/>
              <a:gdLst/>
              <a:ahLst/>
              <a:cxnLst/>
              <a:rect l="l" t="t" r="r" b="b"/>
              <a:pathLst>
                <a:path w="421" h="75" extrusionOk="0">
                  <a:moveTo>
                    <a:pt x="0" y="0"/>
                  </a:moveTo>
                  <a:lnTo>
                    <a:pt x="0" y="42"/>
                  </a:lnTo>
                  <a:lnTo>
                    <a:pt x="8" y="46"/>
                  </a:lnTo>
                  <a:lnTo>
                    <a:pt x="22" y="52"/>
                  </a:lnTo>
                  <a:lnTo>
                    <a:pt x="43" y="58"/>
                  </a:lnTo>
                  <a:lnTo>
                    <a:pt x="67" y="63"/>
                  </a:lnTo>
                  <a:lnTo>
                    <a:pt x="97" y="68"/>
                  </a:lnTo>
                  <a:lnTo>
                    <a:pt x="130" y="72"/>
                  </a:lnTo>
                  <a:lnTo>
                    <a:pt x="169" y="74"/>
                  </a:lnTo>
                  <a:lnTo>
                    <a:pt x="211" y="75"/>
                  </a:lnTo>
                  <a:lnTo>
                    <a:pt x="253" y="74"/>
                  </a:lnTo>
                  <a:lnTo>
                    <a:pt x="290" y="72"/>
                  </a:lnTo>
                  <a:lnTo>
                    <a:pt x="325" y="68"/>
                  </a:lnTo>
                  <a:lnTo>
                    <a:pt x="355" y="63"/>
                  </a:lnTo>
                  <a:lnTo>
                    <a:pt x="379" y="58"/>
                  </a:lnTo>
                  <a:lnTo>
                    <a:pt x="399" y="52"/>
                  </a:lnTo>
                  <a:lnTo>
                    <a:pt x="414" y="47"/>
                  </a:lnTo>
                  <a:lnTo>
                    <a:pt x="421" y="42"/>
                  </a:lnTo>
                  <a:lnTo>
                    <a:pt x="421" y="0"/>
                  </a:lnTo>
                  <a:lnTo>
                    <a:pt x="410" y="4"/>
                  </a:lnTo>
                  <a:lnTo>
                    <a:pt x="399" y="9"/>
                  </a:lnTo>
                  <a:lnTo>
                    <a:pt x="386" y="12"/>
                  </a:lnTo>
                  <a:lnTo>
                    <a:pt x="373" y="15"/>
                  </a:lnTo>
                  <a:lnTo>
                    <a:pt x="344" y="19"/>
                  </a:lnTo>
                  <a:lnTo>
                    <a:pt x="314" y="24"/>
                  </a:lnTo>
                  <a:lnTo>
                    <a:pt x="284" y="27"/>
                  </a:lnTo>
                  <a:lnTo>
                    <a:pt x="256" y="29"/>
                  </a:lnTo>
                  <a:lnTo>
                    <a:pt x="231" y="29"/>
                  </a:lnTo>
                  <a:lnTo>
                    <a:pt x="211" y="30"/>
                  </a:lnTo>
                  <a:lnTo>
                    <a:pt x="191" y="29"/>
                  </a:lnTo>
                  <a:lnTo>
                    <a:pt x="166" y="28"/>
                  </a:lnTo>
                  <a:lnTo>
                    <a:pt x="138" y="27"/>
                  </a:lnTo>
                  <a:lnTo>
                    <a:pt x="108" y="24"/>
                  </a:lnTo>
                  <a:lnTo>
                    <a:pt x="78" y="19"/>
                  </a:lnTo>
                  <a:lnTo>
                    <a:pt x="49" y="15"/>
                  </a:lnTo>
                  <a:lnTo>
                    <a:pt x="35" y="12"/>
                  </a:lnTo>
                  <a:lnTo>
                    <a:pt x="22" y="9"/>
                  </a:lnTo>
                  <a:lnTo>
                    <a:pt x="10" y="4"/>
                  </a:lnTo>
                  <a:lnTo>
                    <a:pt x="0"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76" name="Google Shape;276;p41"/>
          <p:cNvGrpSpPr/>
          <p:nvPr/>
        </p:nvGrpSpPr>
        <p:grpSpPr>
          <a:xfrm>
            <a:off x="3467616" y="4195368"/>
            <a:ext cx="179784" cy="214313"/>
            <a:chOff x="5494338" y="1370013"/>
            <a:chExt cx="239712" cy="285750"/>
          </a:xfrm>
        </p:grpSpPr>
        <p:sp>
          <p:nvSpPr>
            <p:cNvPr id="277" name="Google Shape;277;p41"/>
            <p:cNvSpPr/>
            <p:nvPr/>
          </p:nvSpPr>
          <p:spPr>
            <a:xfrm>
              <a:off x="5629275" y="1370013"/>
              <a:ext cx="104775" cy="133350"/>
            </a:xfrm>
            <a:custGeom>
              <a:avLst/>
              <a:gdLst/>
              <a:ahLst/>
              <a:cxnLst/>
              <a:rect l="l" t="t" r="r" b="b"/>
              <a:pathLst>
                <a:path w="265" h="337" extrusionOk="0">
                  <a:moveTo>
                    <a:pt x="156" y="108"/>
                  </a:moveTo>
                  <a:lnTo>
                    <a:pt x="156" y="12"/>
                  </a:lnTo>
                  <a:lnTo>
                    <a:pt x="252" y="108"/>
                  </a:lnTo>
                  <a:lnTo>
                    <a:pt x="156" y="108"/>
                  </a:lnTo>
                  <a:close/>
                  <a:moveTo>
                    <a:pt x="261" y="100"/>
                  </a:moveTo>
                  <a:lnTo>
                    <a:pt x="165" y="3"/>
                  </a:lnTo>
                  <a:lnTo>
                    <a:pt x="161" y="1"/>
                  </a:lnTo>
                  <a:lnTo>
                    <a:pt x="156" y="0"/>
                  </a:lnTo>
                  <a:lnTo>
                    <a:pt x="12" y="0"/>
                  </a:lnTo>
                  <a:lnTo>
                    <a:pt x="7" y="1"/>
                  </a:lnTo>
                  <a:lnTo>
                    <a:pt x="3" y="3"/>
                  </a:lnTo>
                  <a:lnTo>
                    <a:pt x="1" y="7"/>
                  </a:lnTo>
                  <a:lnTo>
                    <a:pt x="0" y="12"/>
                  </a:lnTo>
                  <a:lnTo>
                    <a:pt x="0" y="325"/>
                  </a:lnTo>
                  <a:lnTo>
                    <a:pt x="1" y="329"/>
                  </a:lnTo>
                  <a:lnTo>
                    <a:pt x="3" y="334"/>
                  </a:lnTo>
                  <a:lnTo>
                    <a:pt x="7" y="337"/>
                  </a:lnTo>
                  <a:lnTo>
                    <a:pt x="12" y="337"/>
                  </a:lnTo>
                  <a:lnTo>
                    <a:pt x="253" y="337"/>
                  </a:lnTo>
                  <a:lnTo>
                    <a:pt x="258" y="337"/>
                  </a:lnTo>
                  <a:lnTo>
                    <a:pt x="261" y="334"/>
                  </a:lnTo>
                  <a:lnTo>
                    <a:pt x="264" y="329"/>
                  </a:lnTo>
                  <a:lnTo>
                    <a:pt x="265" y="325"/>
                  </a:lnTo>
                  <a:lnTo>
                    <a:pt x="265" y="108"/>
                  </a:lnTo>
                  <a:lnTo>
                    <a:pt x="264" y="104"/>
                  </a:lnTo>
                  <a:lnTo>
                    <a:pt x="261" y="10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8" name="Google Shape;278;p41"/>
            <p:cNvSpPr/>
            <p:nvPr/>
          </p:nvSpPr>
          <p:spPr>
            <a:xfrm>
              <a:off x="5494338" y="1370013"/>
              <a:ext cx="106363" cy="133350"/>
            </a:xfrm>
            <a:custGeom>
              <a:avLst/>
              <a:gdLst/>
              <a:ahLst/>
              <a:cxnLst/>
              <a:rect l="l" t="t" r="r" b="b"/>
              <a:pathLst>
                <a:path w="266" h="337" extrusionOk="0">
                  <a:moveTo>
                    <a:pt x="157" y="108"/>
                  </a:moveTo>
                  <a:lnTo>
                    <a:pt x="157" y="12"/>
                  </a:lnTo>
                  <a:lnTo>
                    <a:pt x="252" y="108"/>
                  </a:lnTo>
                  <a:lnTo>
                    <a:pt x="157" y="108"/>
                  </a:lnTo>
                  <a:close/>
                  <a:moveTo>
                    <a:pt x="166" y="3"/>
                  </a:moveTo>
                  <a:lnTo>
                    <a:pt x="162" y="1"/>
                  </a:lnTo>
                  <a:lnTo>
                    <a:pt x="157" y="0"/>
                  </a:lnTo>
                  <a:lnTo>
                    <a:pt x="13" y="0"/>
                  </a:lnTo>
                  <a:lnTo>
                    <a:pt x="8" y="1"/>
                  </a:lnTo>
                  <a:lnTo>
                    <a:pt x="5" y="3"/>
                  </a:lnTo>
                  <a:lnTo>
                    <a:pt x="1" y="7"/>
                  </a:lnTo>
                  <a:lnTo>
                    <a:pt x="0" y="12"/>
                  </a:lnTo>
                  <a:lnTo>
                    <a:pt x="0" y="325"/>
                  </a:lnTo>
                  <a:lnTo>
                    <a:pt x="1" y="329"/>
                  </a:lnTo>
                  <a:lnTo>
                    <a:pt x="5" y="334"/>
                  </a:lnTo>
                  <a:lnTo>
                    <a:pt x="8" y="337"/>
                  </a:lnTo>
                  <a:lnTo>
                    <a:pt x="13" y="337"/>
                  </a:lnTo>
                  <a:lnTo>
                    <a:pt x="253" y="337"/>
                  </a:lnTo>
                  <a:lnTo>
                    <a:pt x="258" y="337"/>
                  </a:lnTo>
                  <a:lnTo>
                    <a:pt x="263" y="334"/>
                  </a:lnTo>
                  <a:lnTo>
                    <a:pt x="265" y="329"/>
                  </a:lnTo>
                  <a:lnTo>
                    <a:pt x="266" y="325"/>
                  </a:lnTo>
                  <a:lnTo>
                    <a:pt x="266" y="108"/>
                  </a:lnTo>
                  <a:lnTo>
                    <a:pt x="265" y="104"/>
                  </a:lnTo>
                  <a:lnTo>
                    <a:pt x="263" y="100"/>
                  </a:lnTo>
                  <a:lnTo>
                    <a:pt x="166" y="3"/>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9" name="Google Shape;279;p41"/>
            <p:cNvSpPr/>
            <p:nvPr/>
          </p:nvSpPr>
          <p:spPr>
            <a:xfrm>
              <a:off x="5629275" y="1522413"/>
              <a:ext cx="104775" cy="133350"/>
            </a:xfrm>
            <a:custGeom>
              <a:avLst/>
              <a:gdLst/>
              <a:ahLst/>
              <a:cxnLst/>
              <a:rect l="l" t="t" r="r" b="b"/>
              <a:pathLst>
                <a:path w="265" h="336" extrusionOk="0">
                  <a:moveTo>
                    <a:pt x="156" y="108"/>
                  </a:moveTo>
                  <a:lnTo>
                    <a:pt x="156" y="11"/>
                  </a:lnTo>
                  <a:lnTo>
                    <a:pt x="252" y="108"/>
                  </a:lnTo>
                  <a:lnTo>
                    <a:pt x="156" y="108"/>
                  </a:lnTo>
                  <a:close/>
                  <a:moveTo>
                    <a:pt x="165" y="3"/>
                  </a:moveTo>
                  <a:lnTo>
                    <a:pt x="161" y="1"/>
                  </a:lnTo>
                  <a:lnTo>
                    <a:pt x="156" y="0"/>
                  </a:lnTo>
                  <a:lnTo>
                    <a:pt x="12" y="0"/>
                  </a:lnTo>
                  <a:lnTo>
                    <a:pt x="7" y="1"/>
                  </a:lnTo>
                  <a:lnTo>
                    <a:pt x="3" y="3"/>
                  </a:lnTo>
                  <a:lnTo>
                    <a:pt x="1" y="7"/>
                  </a:lnTo>
                  <a:lnTo>
                    <a:pt x="0" y="11"/>
                  </a:lnTo>
                  <a:lnTo>
                    <a:pt x="0" y="325"/>
                  </a:lnTo>
                  <a:lnTo>
                    <a:pt x="1" y="329"/>
                  </a:lnTo>
                  <a:lnTo>
                    <a:pt x="3" y="333"/>
                  </a:lnTo>
                  <a:lnTo>
                    <a:pt x="7" y="335"/>
                  </a:lnTo>
                  <a:lnTo>
                    <a:pt x="12" y="336"/>
                  </a:lnTo>
                  <a:lnTo>
                    <a:pt x="253" y="336"/>
                  </a:lnTo>
                  <a:lnTo>
                    <a:pt x="258" y="335"/>
                  </a:lnTo>
                  <a:lnTo>
                    <a:pt x="261" y="333"/>
                  </a:lnTo>
                  <a:lnTo>
                    <a:pt x="264" y="329"/>
                  </a:lnTo>
                  <a:lnTo>
                    <a:pt x="265" y="325"/>
                  </a:lnTo>
                  <a:lnTo>
                    <a:pt x="265" y="108"/>
                  </a:lnTo>
                  <a:lnTo>
                    <a:pt x="264" y="104"/>
                  </a:lnTo>
                  <a:lnTo>
                    <a:pt x="261" y="100"/>
                  </a:lnTo>
                  <a:lnTo>
                    <a:pt x="165" y="3"/>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41"/>
            <p:cNvSpPr/>
            <p:nvPr/>
          </p:nvSpPr>
          <p:spPr>
            <a:xfrm>
              <a:off x="5494338" y="1522413"/>
              <a:ext cx="106363" cy="133350"/>
            </a:xfrm>
            <a:custGeom>
              <a:avLst/>
              <a:gdLst/>
              <a:ahLst/>
              <a:cxnLst/>
              <a:rect l="l" t="t" r="r" b="b"/>
              <a:pathLst>
                <a:path w="266" h="336" extrusionOk="0">
                  <a:moveTo>
                    <a:pt x="157" y="108"/>
                  </a:moveTo>
                  <a:lnTo>
                    <a:pt x="157" y="11"/>
                  </a:lnTo>
                  <a:lnTo>
                    <a:pt x="252" y="108"/>
                  </a:lnTo>
                  <a:lnTo>
                    <a:pt x="157" y="108"/>
                  </a:lnTo>
                  <a:close/>
                  <a:moveTo>
                    <a:pt x="166" y="3"/>
                  </a:moveTo>
                  <a:lnTo>
                    <a:pt x="162" y="1"/>
                  </a:lnTo>
                  <a:lnTo>
                    <a:pt x="157" y="0"/>
                  </a:lnTo>
                  <a:lnTo>
                    <a:pt x="13" y="0"/>
                  </a:lnTo>
                  <a:lnTo>
                    <a:pt x="8" y="1"/>
                  </a:lnTo>
                  <a:lnTo>
                    <a:pt x="5" y="3"/>
                  </a:lnTo>
                  <a:lnTo>
                    <a:pt x="1" y="7"/>
                  </a:lnTo>
                  <a:lnTo>
                    <a:pt x="0" y="11"/>
                  </a:lnTo>
                  <a:lnTo>
                    <a:pt x="0" y="325"/>
                  </a:lnTo>
                  <a:lnTo>
                    <a:pt x="1" y="329"/>
                  </a:lnTo>
                  <a:lnTo>
                    <a:pt x="5" y="333"/>
                  </a:lnTo>
                  <a:lnTo>
                    <a:pt x="8" y="335"/>
                  </a:lnTo>
                  <a:lnTo>
                    <a:pt x="13" y="336"/>
                  </a:lnTo>
                  <a:lnTo>
                    <a:pt x="253" y="336"/>
                  </a:lnTo>
                  <a:lnTo>
                    <a:pt x="258" y="335"/>
                  </a:lnTo>
                  <a:lnTo>
                    <a:pt x="263" y="333"/>
                  </a:lnTo>
                  <a:lnTo>
                    <a:pt x="265" y="329"/>
                  </a:lnTo>
                  <a:lnTo>
                    <a:pt x="266" y="325"/>
                  </a:lnTo>
                  <a:lnTo>
                    <a:pt x="266" y="108"/>
                  </a:lnTo>
                  <a:lnTo>
                    <a:pt x="265" y="104"/>
                  </a:lnTo>
                  <a:lnTo>
                    <a:pt x="263" y="100"/>
                  </a:lnTo>
                  <a:lnTo>
                    <a:pt x="166" y="3"/>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1" name="Google Shape;281;p41"/>
          <p:cNvGrpSpPr/>
          <p:nvPr/>
        </p:nvGrpSpPr>
        <p:grpSpPr>
          <a:xfrm>
            <a:off x="5739243" y="3404789"/>
            <a:ext cx="214312" cy="215504"/>
            <a:chOff x="2025650" y="4786313"/>
            <a:chExt cx="285750" cy="287339"/>
          </a:xfrm>
        </p:grpSpPr>
        <p:sp>
          <p:nvSpPr>
            <p:cNvPr id="282" name="Google Shape;282;p41"/>
            <p:cNvSpPr/>
            <p:nvPr/>
          </p:nvSpPr>
          <p:spPr>
            <a:xfrm>
              <a:off x="2025650" y="4786313"/>
              <a:ext cx="285750" cy="287339"/>
            </a:xfrm>
            <a:custGeom>
              <a:avLst/>
              <a:gdLst/>
              <a:ahLst/>
              <a:cxnLst/>
              <a:rect l="l" t="t" r="r" b="b"/>
              <a:pathLst>
                <a:path w="903" h="903" extrusionOk="0">
                  <a:moveTo>
                    <a:pt x="813" y="496"/>
                  </a:moveTo>
                  <a:lnTo>
                    <a:pt x="812" y="500"/>
                  </a:lnTo>
                  <a:lnTo>
                    <a:pt x="811" y="502"/>
                  </a:lnTo>
                  <a:lnTo>
                    <a:pt x="810" y="505"/>
                  </a:lnTo>
                  <a:lnTo>
                    <a:pt x="808" y="507"/>
                  </a:lnTo>
                  <a:lnTo>
                    <a:pt x="806" y="509"/>
                  </a:lnTo>
                  <a:lnTo>
                    <a:pt x="804" y="510"/>
                  </a:lnTo>
                  <a:lnTo>
                    <a:pt x="800" y="511"/>
                  </a:lnTo>
                  <a:lnTo>
                    <a:pt x="797" y="511"/>
                  </a:lnTo>
                  <a:lnTo>
                    <a:pt x="105" y="511"/>
                  </a:lnTo>
                  <a:lnTo>
                    <a:pt x="102" y="511"/>
                  </a:lnTo>
                  <a:lnTo>
                    <a:pt x="99" y="510"/>
                  </a:lnTo>
                  <a:lnTo>
                    <a:pt x="97" y="509"/>
                  </a:lnTo>
                  <a:lnTo>
                    <a:pt x="95" y="507"/>
                  </a:lnTo>
                  <a:lnTo>
                    <a:pt x="93" y="505"/>
                  </a:lnTo>
                  <a:lnTo>
                    <a:pt x="92" y="502"/>
                  </a:lnTo>
                  <a:lnTo>
                    <a:pt x="90" y="500"/>
                  </a:lnTo>
                  <a:lnTo>
                    <a:pt x="90" y="496"/>
                  </a:lnTo>
                  <a:lnTo>
                    <a:pt x="90" y="316"/>
                  </a:lnTo>
                  <a:lnTo>
                    <a:pt x="90" y="105"/>
                  </a:lnTo>
                  <a:lnTo>
                    <a:pt x="90" y="102"/>
                  </a:lnTo>
                  <a:lnTo>
                    <a:pt x="92" y="100"/>
                  </a:lnTo>
                  <a:lnTo>
                    <a:pt x="93" y="96"/>
                  </a:lnTo>
                  <a:lnTo>
                    <a:pt x="95" y="94"/>
                  </a:lnTo>
                  <a:lnTo>
                    <a:pt x="97" y="92"/>
                  </a:lnTo>
                  <a:lnTo>
                    <a:pt x="99" y="91"/>
                  </a:lnTo>
                  <a:lnTo>
                    <a:pt x="102" y="90"/>
                  </a:lnTo>
                  <a:lnTo>
                    <a:pt x="105" y="90"/>
                  </a:lnTo>
                  <a:lnTo>
                    <a:pt x="798" y="90"/>
                  </a:lnTo>
                  <a:lnTo>
                    <a:pt x="800" y="90"/>
                  </a:lnTo>
                  <a:lnTo>
                    <a:pt x="804" y="91"/>
                  </a:lnTo>
                  <a:lnTo>
                    <a:pt x="806" y="92"/>
                  </a:lnTo>
                  <a:lnTo>
                    <a:pt x="808" y="94"/>
                  </a:lnTo>
                  <a:lnTo>
                    <a:pt x="810" y="96"/>
                  </a:lnTo>
                  <a:lnTo>
                    <a:pt x="811" y="100"/>
                  </a:lnTo>
                  <a:lnTo>
                    <a:pt x="812" y="102"/>
                  </a:lnTo>
                  <a:lnTo>
                    <a:pt x="813" y="105"/>
                  </a:lnTo>
                  <a:lnTo>
                    <a:pt x="813" y="496"/>
                  </a:lnTo>
                  <a:close/>
                  <a:moveTo>
                    <a:pt x="888" y="0"/>
                  </a:moveTo>
                  <a:lnTo>
                    <a:pt x="15" y="0"/>
                  </a:lnTo>
                  <a:lnTo>
                    <a:pt x="12" y="0"/>
                  </a:lnTo>
                  <a:lnTo>
                    <a:pt x="9" y="1"/>
                  </a:lnTo>
                  <a:lnTo>
                    <a:pt x="7" y="2"/>
                  </a:lnTo>
                  <a:lnTo>
                    <a:pt x="5" y="4"/>
                  </a:lnTo>
                  <a:lnTo>
                    <a:pt x="2" y="6"/>
                  </a:lnTo>
                  <a:lnTo>
                    <a:pt x="1" y="8"/>
                  </a:lnTo>
                  <a:lnTo>
                    <a:pt x="0" y="12"/>
                  </a:lnTo>
                  <a:lnTo>
                    <a:pt x="0" y="15"/>
                  </a:lnTo>
                  <a:lnTo>
                    <a:pt x="0" y="587"/>
                  </a:lnTo>
                  <a:lnTo>
                    <a:pt x="0" y="590"/>
                  </a:lnTo>
                  <a:lnTo>
                    <a:pt x="1" y="593"/>
                  </a:lnTo>
                  <a:lnTo>
                    <a:pt x="2" y="595"/>
                  </a:lnTo>
                  <a:lnTo>
                    <a:pt x="5" y="597"/>
                  </a:lnTo>
                  <a:lnTo>
                    <a:pt x="7" y="599"/>
                  </a:lnTo>
                  <a:lnTo>
                    <a:pt x="9" y="601"/>
                  </a:lnTo>
                  <a:lnTo>
                    <a:pt x="12" y="602"/>
                  </a:lnTo>
                  <a:lnTo>
                    <a:pt x="15" y="602"/>
                  </a:lnTo>
                  <a:lnTo>
                    <a:pt x="437" y="602"/>
                  </a:lnTo>
                  <a:lnTo>
                    <a:pt x="437" y="701"/>
                  </a:lnTo>
                  <a:lnTo>
                    <a:pt x="260" y="877"/>
                  </a:lnTo>
                  <a:lnTo>
                    <a:pt x="259" y="879"/>
                  </a:lnTo>
                  <a:lnTo>
                    <a:pt x="257" y="883"/>
                  </a:lnTo>
                  <a:lnTo>
                    <a:pt x="256" y="885"/>
                  </a:lnTo>
                  <a:lnTo>
                    <a:pt x="256" y="888"/>
                  </a:lnTo>
                  <a:lnTo>
                    <a:pt x="256" y="891"/>
                  </a:lnTo>
                  <a:lnTo>
                    <a:pt x="257" y="893"/>
                  </a:lnTo>
                  <a:lnTo>
                    <a:pt x="259" y="897"/>
                  </a:lnTo>
                  <a:lnTo>
                    <a:pt x="260" y="899"/>
                  </a:lnTo>
                  <a:lnTo>
                    <a:pt x="263" y="901"/>
                  </a:lnTo>
                  <a:lnTo>
                    <a:pt x="265" y="902"/>
                  </a:lnTo>
                  <a:lnTo>
                    <a:pt x="268" y="903"/>
                  </a:lnTo>
                  <a:lnTo>
                    <a:pt x="271" y="903"/>
                  </a:lnTo>
                  <a:lnTo>
                    <a:pt x="274" y="903"/>
                  </a:lnTo>
                  <a:lnTo>
                    <a:pt x="277" y="902"/>
                  </a:lnTo>
                  <a:lnTo>
                    <a:pt x="279" y="901"/>
                  </a:lnTo>
                  <a:lnTo>
                    <a:pt x="281" y="899"/>
                  </a:lnTo>
                  <a:lnTo>
                    <a:pt x="452" y="728"/>
                  </a:lnTo>
                  <a:lnTo>
                    <a:pt x="621" y="899"/>
                  </a:lnTo>
                  <a:lnTo>
                    <a:pt x="623" y="901"/>
                  </a:lnTo>
                  <a:lnTo>
                    <a:pt x="627" y="902"/>
                  </a:lnTo>
                  <a:lnTo>
                    <a:pt x="629" y="903"/>
                  </a:lnTo>
                  <a:lnTo>
                    <a:pt x="632" y="903"/>
                  </a:lnTo>
                  <a:lnTo>
                    <a:pt x="635" y="903"/>
                  </a:lnTo>
                  <a:lnTo>
                    <a:pt x="637" y="902"/>
                  </a:lnTo>
                  <a:lnTo>
                    <a:pt x="641" y="901"/>
                  </a:lnTo>
                  <a:lnTo>
                    <a:pt x="643" y="899"/>
                  </a:lnTo>
                  <a:lnTo>
                    <a:pt x="645" y="897"/>
                  </a:lnTo>
                  <a:lnTo>
                    <a:pt x="646" y="893"/>
                  </a:lnTo>
                  <a:lnTo>
                    <a:pt x="647" y="891"/>
                  </a:lnTo>
                  <a:lnTo>
                    <a:pt x="647" y="888"/>
                  </a:lnTo>
                  <a:lnTo>
                    <a:pt x="647" y="885"/>
                  </a:lnTo>
                  <a:lnTo>
                    <a:pt x="646" y="883"/>
                  </a:lnTo>
                  <a:lnTo>
                    <a:pt x="645" y="879"/>
                  </a:lnTo>
                  <a:lnTo>
                    <a:pt x="643" y="877"/>
                  </a:lnTo>
                  <a:lnTo>
                    <a:pt x="467" y="701"/>
                  </a:lnTo>
                  <a:lnTo>
                    <a:pt x="467" y="602"/>
                  </a:lnTo>
                  <a:lnTo>
                    <a:pt x="888" y="602"/>
                  </a:lnTo>
                  <a:lnTo>
                    <a:pt x="892" y="602"/>
                  </a:lnTo>
                  <a:lnTo>
                    <a:pt x="894" y="601"/>
                  </a:lnTo>
                  <a:lnTo>
                    <a:pt x="897" y="599"/>
                  </a:lnTo>
                  <a:lnTo>
                    <a:pt x="899" y="597"/>
                  </a:lnTo>
                  <a:lnTo>
                    <a:pt x="900" y="595"/>
                  </a:lnTo>
                  <a:lnTo>
                    <a:pt x="902" y="593"/>
                  </a:lnTo>
                  <a:lnTo>
                    <a:pt x="902" y="590"/>
                  </a:lnTo>
                  <a:lnTo>
                    <a:pt x="903" y="587"/>
                  </a:lnTo>
                  <a:lnTo>
                    <a:pt x="903" y="15"/>
                  </a:lnTo>
                  <a:lnTo>
                    <a:pt x="902" y="12"/>
                  </a:lnTo>
                  <a:lnTo>
                    <a:pt x="902" y="8"/>
                  </a:lnTo>
                  <a:lnTo>
                    <a:pt x="900" y="6"/>
                  </a:lnTo>
                  <a:lnTo>
                    <a:pt x="899" y="4"/>
                  </a:lnTo>
                  <a:lnTo>
                    <a:pt x="897" y="2"/>
                  </a:lnTo>
                  <a:lnTo>
                    <a:pt x="894" y="1"/>
                  </a:lnTo>
                  <a:lnTo>
                    <a:pt x="892" y="0"/>
                  </a:lnTo>
                  <a:lnTo>
                    <a:pt x="888"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41"/>
            <p:cNvSpPr/>
            <p:nvPr/>
          </p:nvSpPr>
          <p:spPr>
            <a:xfrm>
              <a:off x="2054225" y="4843463"/>
              <a:ext cx="200025" cy="73025"/>
            </a:xfrm>
            <a:custGeom>
              <a:avLst/>
              <a:gdLst/>
              <a:ahLst/>
              <a:cxnLst/>
              <a:rect l="l" t="t" r="r" b="b"/>
              <a:pathLst>
                <a:path w="632" h="226" extrusionOk="0">
                  <a:moveTo>
                    <a:pt x="15" y="151"/>
                  </a:moveTo>
                  <a:lnTo>
                    <a:pt x="151" y="151"/>
                  </a:lnTo>
                  <a:lnTo>
                    <a:pt x="154" y="150"/>
                  </a:lnTo>
                  <a:lnTo>
                    <a:pt x="157" y="149"/>
                  </a:lnTo>
                  <a:lnTo>
                    <a:pt x="159" y="148"/>
                  </a:lnTo>
                  <a:lnTo>
                    <a:pt x="161" y="146"/>
                  </a:lnTo>
                  <a:lnTo>
                    <a:pt x="230" y="75"/>
                  </a:lnTo>
                  <a:lnTo>
                    <a:pt x="288" y="217"/>
                  </a:lnTo>
                  <a:lnTo>
                    <a:pt x="289" y="220"/>
                  </a:lnTo>
                  <a:lnTo>
                    <a:pt x="292" y="223"/>
                  </a:lnTo>
                  <a:lnTo>
                    <a:pt x="294" y="224"/>
                  </a:lnTo>
                  <a:lnTo>
                    <a:pt x="299" y="226"/>
                  </a:lnTo>
                  <a:lnTo>
                    <a:pt x="300" y="226"/>
                  </a:lnTo>
                  <a:lnTo>
                    <a:pt x="302" y="226"/>
                  </a:lnTo>
                  <a:lnTo>
                    <a:pt x="304" y="226"/>
                  </a:lnTo>
                  <a:lnTo>
                    <a:pt x="307" y="225"/>
                  </a:lnTo>
                  <a:lnTo>
                    <a:pt x="309" y="223"/>
                  </a:lnTo>
                  <a:lnTo>
                    <a:pt x="313" y="222"/>
                  </a:lnTo>
                  <a:lnTo>
                    <a:pt x="407" y="127"/>
                  </a:lnTo>
                  <a:lnTo>
                    <a:pt x="471" y="191"/>
                  </a:lnTo>
                  <a:lnTo>
                    <a:pt x="473" y="193"/>
                  </a:lnTo>
                  <a:lnTo>
                    <a:pt x="477" y="195"/>
                  </a:lnTo>
                  <a:lnTo>
                    <a:pt x="480" y="196"/>
                  </a:lnTo>
                  <a:lnTo>
                    <a:pt x="483" y="196"/>
                  </a:lnTo>
                  <a:lnTo>
                    <a:pt x="486" y="195"/>
                  </a:lnTo>
                  <a:lnTo>
                    <a:pt x="488" y="194"/>
                  </a:lnTo>
                  <a:lnTo>
                    <a:pt x="492" y="193"/>
                  </a:lnTo>
                  <a:lnTo>
                    <a:pt x="494" y="191"/>
                  </a:lnTo>
                  <a:lnTo>
                    <a:pt x="629" y="25"/>
                  </a:lnTo>
                  <a:lnTo>
                    <a:pt x="631" y="23"/>
                  </a:lnTo>
                  <a:lnTo>
                    <a:pt x="632" y="19"/>
                  </a:lnTo>
                  <a:lnTo>
                    <a:pt x="632" y="16"/>
                  </a:lnTo>
                  <a:lnTo>
                    <a:pt x="632" y="14"/>
                  </a:lnTo>
                  <a:lnTo>
                    <a:pt x="632" y="11"/>
                  </a:lnTo>
                  <a:lnTo>
                    <a:pt x="631" y="9"/>
                  </a:lnTo>
                  <a:lnTo>
                    <a:pt x="629" y="5"/>
                  </a:lnTo>
                  <a:lnTo>
                    <a:pt x="627" y="3"/>
                  </a:lnTo>
                  <a:lnTo>
                    <a:pt x="625" y="2"/>
                  </a:lnTo>
                  <a:lnTo>
                    <a:pt x="621" y="1"/>
                  </a:lnTo>
                  <a:lnTo>
                    <a:pt x="619" y="0"/>
                  </a:lnTo>
                  <a:lnTo>
                    <a:pt x="616" y="0"/>
                  </a:lnTo>
                  <a:lnTo>
                    <a:pt x="613" y="1"/>
                  </a:lnTo>
                  <a:lnTo>
                    <a:pt x="611" y="2"/>
                  </a:lnTo>
                  <a:lnTo>
                    <a:pt x="607" y="3"/>
                  </a:lnTo>
                  <a:lnTo>
                    <a:pt x="605" y="5"/>
                  </a:lnTo>
                  <a:lnTo>
                    <a:pt x="481" y="159"/>
                  </a:lnTo>
                  <a:lnTo>
                    <a:pt x="418" y="95"/>
                  </a:lnTo>
                  <a:lnTo>
                    <a:pt x="415" y="93"/>
                  </a:lnTo>
                  <a:lnTo>
                    <a:pt x="412" y="91"/>
                  </a:lnTo>
                  <a:lnTo>
                    <a:pt x="409" y="91"/>
                  </a:lnTo>
                  <a:lnTo>
                    <a:pt x="407" y="90"/>
                  </a:lnTo>
                  <a:lnTo>
                    <a:pt x="404" y="91"/>
                  </a:lnTo>
                  <a:lnTo>
                    <a:pt x="400" y="91"/>
                  </a:lnTo>
                  <a:lnTo>
                    <a:pt x="398" y="93"/>
                  </a:lnTo>
                  <a:lnTo>
                    <a:pt x="396" y="95"/>
                  </a:lnTo>
                  <a:lnTo>
                    <a:pt x="307" y="185"/>
                  </a:lnTo>
                  <a:lnTo>
                    <a:pt x="249" y="42"/>
                  </a:lnTo>
                  <a:lnTo>
                    <a:pt x="247" y="39"/>
                  </a:lnTo>
                  <a:lnTo>
                    <a:pt x="244" y="36"/>
                  </a:lnTo>
                  <a:lnTo>
                    <a:pt x="242" y="34"/>
                  </a:lnTo>
                  <a:lnTo>
                    <a:pt x="237" y="33"/>
                  </a:lnTo>
                  <a:lnTo>
                    <a:pt x="234" y="33"/>
                  </a:lnTo>
                  <a:lnTo>
                    <a:pt x="230" y="33"/>
                  </a:lnTo>
                  <a:lnTo>
                    <a:pt x="227" y="35"/>
                  </a:lnTo>
                  <a:lnTo>
                    <a:pt x="224" y="38"/>
                  </a:lnTo>
                  <a:lnTo>
                    <a:pt x="144" y="121"/>
                  </a:lnTo>
                  <a:lnTo>
                    <a:pt x="15" y="121"/>
                  </a:lnTo>
                  <a:lnTo>
                    <a:pt x="12" y="121"/>
                  </a:lnTo>
                  <a:lnTo>
                    <a:pt x="9" y="122"/>
                  </a:lnTo>
                  <a:lnTo>
                    <a:pt x="7" y="123"/>
                  </a:lnTo>
                  <a:lnTo>
                    <a:pt x="5" y="126"/>
                  </a:lnTo>
                  <a:lnTo>
                    <a:pt x="3" y="128"/>
                  </a:lnTo>
                  <a:lnTo>
                    <a:pt x="2" y="130"/>
                  </a:lnTo>
                  <a:lnTo>
                    <a:pt x="0" y="133"/>
                  </a:lnTo>
                  <a:lnTo>
                    <a:pt x="0" y="136"/>
                  </a:lnTo>
                  <a:lnTo>
                    <a:pt x="0" y="138"/>
                  </a:lnTo>
                  <a:lnTo>
                    <a:pt x="2" y="142"/>
                  </a:lnTo>
                  <a:lnTo>
                    <a:pt x="3" y="144"/>
                  </a:lnTo>
                  <a:lnTo>
                    <a:pt x="5" y="146"/>
                  </a:lnTo>
                  <a:lnTo>
                    <a:pt x="7" y="148"/>
                  </a:lnTo>
                  <a:lnTo>
                    <a:pt x="9" y="150"/>
                  </a:lnTo>
                  <a:lnTo>
                    <a:pt x="12" y="150"/>
                  </a:lnTo>
                  <a:lnTo>
                    <a:pt x="15" y="151"/>
                  </a:lnTo>
                  <a:lnTo>
                    <a:pt x="15" y="151"/>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4" name="Google Shape;284;p41"/>
          <p:cNvGrpSpPr/>
          <p:nvPr/>
        </p:nvGrpSpPr>
        <p:grpSpPr>
          <a:xfrm>
            <a:off x="5738647" y="4198344"/>
            <a:ext cx="215504" cy="208360"/>
            <a:chOff x="4903788" y="788988"/>
            <a:chExt cx="287339" cy="277813"/>
          </a:xfrm>
        </p:grpSpPr>
        <p:sp>
          <p:nvSpPr>
            <p:cNvPr id="285" name="Google Shape;285;p41"/>
            <p:cNvSpPr/>
            <p:nvPr/>
          </p:nvSpPr>
          <p:spPr>
            <a:xfrm>
              <a:off x="4903788" y="788988"/>
              <a:ext cx="287339" cy="200025"/>
            </a:xfrm>
            <a:custGeom>
              <a:avLst/>
              <a:gdLst/>
              <a:ahLst/>
              <a:cxnLst/>
              <a:rect l="l" t="t" r="r" b="b"/>
              <a:pathLst>
                <a:path w="904" h="634" extrusionOk="0">
                  <a:moveTo>
                    <a:pt x="845" y="0"/>
                  </a:moveTo>
                  <a:lnTo>
                    <a:pt x="59" y="0"/>
                  </a:lnTo>
                  <a:lnTo>
                    <a:pt x="54" y="1"/>
                  </a:lnTo>
                  <a:lnTo>
                    <a:pt x="47" y="2"/>
                  </a:lnTo>
                  <a:lnTo>
                    <a:pt x="42" y="3"/>
                  </a:lnTo>
                  <a:lnTo>
                    <a:pt x="36" y="5"/>
                  </a:lnTo>
                  <a:lnTo>
                    <a:pt x="30" y="7"/>
                  </a:lnTo>
                  <a:lnTo>
                    <a:pt x="26" y="11"/>
                  </a:lnTo>
                  <a:lnTo>
                    <a:pt x="22" y="14"/>
                  </a:lnTo>
                  <a:lnTo>
                    <a:pt x="17" y="19"/>
                  </a:lnTo>
                  <a:lnTo>
                    <a:pt x="13" y="22"/>
                  </a:lnTo>
                  <a:lnTo>
                    <a:pt x="9" y="27"/>
                  </a:lnTo>
                  <a:lnTo>
                    <a:pt x="6" y="32"/>
                  </a:lnTo>
                  <a:lnTo>
                    <a:pt x="4" y="37"/>
                  </a:lnTo>
                  <a:lnTo>
                    <a:pt x="2" y="43"/>
                  </a:lnTo>
                  <a:lnTo>
                    <a:pt x="1" y="48"/>
                  </a:lnTo>
                  <a:lnTo>
                    <a:pt x="0" y="55"/>
                  </a:lnTo>
                  <a:lnTo>
                    <a:pt x="0" y="61"/>
                  </a:lnTo>
                  <a:lnTo>
                    <a:pt x="0" y="574"/>
                  </a:lnTo>
                  <a:lnTo>
                    <a:pt x="0" y="579"/>
                  </a:lnTo>
                  <a:lnTo>
                    <a:pt x="1" y="586"/>
                  </a:lnTo>
                  <a:lnTo>
                    <a:pt x="2" y="592"/>
                  </a:lnTo>
                  <a:lnTo>
                    <a:pt x="4" y="597"/>
                  </a:lnTo>
                  <a:lnTo>
                    <a:pt x="6" y="603"/>
                  </a:lnTo>
                  <a:lnTo>
                    <a:pt x="9" y="607"/>
                  </a:lnTo>
                  <a:lnTo>
                    <a:pt x="13" y="613"/>
                  </a:lnTo>
                  <a:lnTo>
                    <a:pt x="17" y="616"/>
                  </a:lnTo>
                  <a:lnTo>
                    <a:pt x="22" y="620"/>
                  </a:lnTo>
                  <a:lnTo>
                    <a:pt x="26" y="624"/>
                  </a:lnTo>
                  <a:lnTo>
                    <a:pt x="30" y="627"/>
                  </a:lnTo>
                  <a:lnTo>
                    <a:pt x="36" y="629"/>
                  </a:lnTo>
                  <a:lnTo>
                    <a:pt x="42" y="631"/>
                  </a:lnTo>
                  <a:lnTo>
                    <a:pt x="47" y="633"/>
                  </a:lnTo>
                  <a:lnTo>
                    <a:pt x="54" y="634"/>
                  </a:lnTo>
                  <a:lnTo>
                    <a:pt x="59" y="634"/>
                  </a:lnTo>
                  <a:lnTo>
                    <a:pt x="391" y="634"/>
                  </a:lnTo>
                  <a:lnTo>
                    <a:pt x="391" y="574"/>
                  </a:lnTo>
                  <a:lnTo>
                    <a:pt x="59" y="574"/>
                  </a:lnTo>
                  <a:lnTo>
                    <a:pt x="59" y="61"/>
                  </a:lnTo>
                  <a:lnTo>
                    <a:pt x="845" y="61"/>
                  </a:lnTo>
                  <a:lnTo>
                    <a:pt x="845" y="574"/>
                  </a:lnTo>
                  <a:lnTo>
                    <a:pt x="723" y="574"/>
                  </a:lnTo>
                  <a:lnTo>
                    <a:pt x="723" y="634"/>
                  </a:lnTo>
                  <a:lnTo>
                    <a:pt x="845" y="634"/>
                  </a:lnTo>
                  <a:lnTo>
                    <a:pt x="850" y="634"/>
                  </a:lnTo>
                  <a:lnTo>
                    <a:pt x="857" y="633"/>
                  </a:lnTo>
                  <a:lnTo>
                    <a:pt x="862" y="631"/>
                  </a:lnTo>
                  <a:lnTo>
                    <a:pt x="868" y="629"/>
                  </a:lnTo>
                  <a:lnTo>
                    <a:pt x="873" y="627"/>
                  </a:lnTo>
                  <a:lnTo>
                    <a:pt x="878" y="624"/>
                  </a:lnTo>
                  <a:lnTo>
                    <a:pt x="882" y="620"/>
                  </a:lnTo>
                  <a:lnTo>
                    <a:pt x="887" y="616"/>
                  </a:lnTo>
                  <a:lnTo>
                    <a:pt x="891" y="613"/>
                  </a:lnTo>
                  <a:lnTo>
                    <a:pt x="894" y="607"/>
                  </a:lnTo>
                  <a:lnTo>
                    <a:pt x="898" y="603"/>
                  </a:lnTo>
                  <a:lnTo>
                    <a:pt x="900" y="597"/>
                  </a:lnTo>
                  <a:lnTo>
                    <a:pt x="902" y="592"/>
                  </a:lnTo>
                  <a:lnTo>
                    <a:pt x="903" y="586"/>
                  </a:lnTo>
                  <a:lnTo>
                    <a:pt x="904" y="579"/>
                  </a:lnTo>
                  <a:lnTo>
                    <a:pt x="904" y="574"/>
                  </a:lnTo>
                  <a:lnTo>
                    <a:pt x="904" y="61"/>
                  </a:lnTo>
                  <a:lnTo>
                    <a:pt x="904" y="55"/>
                  </a:lnTo>
                  <a:lnTo>
                    <a:pt x="903" y="48"/>
                  </a:lnTo>
                  <a:lnTo>
                    <a:pt x="902" y="43"/>
                  </a:lnTo>
                  <a:lnTo>
                    <a:pt x="900" y="37"/>
                  </a:lnTo>
                  <a:lnTo>
                    <a:pt x="898" y="32"/>
                  </a:lnTo>
                  <a:lnTo>
                    <a:pt x="894" y="27"/>
                  </a:lnTo>
                  <a:lnTo>
                    <a:pt x="891" y="22"/>
                  </a:lnTo>
                  <a:lnTo>
                    <a:pt x="887" y="19"/>
                  </a:lnTo>
                  <a:lnTo>
                    <a:pt x="882" y="14"/>
                  </a:lnTo>
                  <a:lnTo>
                    <a:pt x="878" y="11"/>
                  </a:lnTo>
                  <a:lnTo>
                    <a:pt x="873" y="7"/>
                  </a:lnTo>
                  <a:lnTo>
                    <a:pt x="868" y="5"/>
                  </a:lnTo>
                  <a:lnTo>
                    <a:pt x="862" y="3"/>
                  </a:lnTo>
                  <a:lnTo>
                    <a:pt x="857" y="2"/>
                  </a:lnTo>
                  <a:lnTo>
                    <a:pt x="850" y="1"/>
                  </a:lnTo>
                  <a:lnTo>
                    <a:pt x="845" y="1"/>
                  </a:lnTo>
                  <a:lnTo>
                    <a:pt x="845" y="0"/>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41"/>
            <p:cNvSpPr/>
            <p:nvPr/>
          </p:nvSpPr>
          <p:spPr>
            <a:xfrm>
              <a:off x="5037138" y="931863"/>
              <a:ext cx="87313" cy="134938"/>
            </a:xfrm>
            <a:custGeom>
              <a:avLst/>
              <a:gdLst/>
              <a:ahLst/>
              <a:cxnLst/>
              <a:rect l="l" t="t" r="r" b="b"/>
              <a:pathLst>
                <a:path w="271" h="423" extrusionOk="0">
                  <a:moveTo>
                    <a:pt x="75" y="271"/>
                  </a:moveTo>
                  <a:lnTo>
                    <a:pt x="79" y="271"/>
                  </a:lnTo>
                  <a:lnTo>
                    <a:pt x="81" y="272"/>
                  </a:lnTo>
                  <a:lnTo>
                    <a:pt x="83" y="275"/>
                  </a:lnTo>
                  <a:lnTo>
                    <a:pt x="85" y="276"/>
                  </a:lnTo>
                  <a:lnTo>
                    <a:pt x="87" y="278"/>
                  </a:lnTo>
                  <a:lnTo>
                    <a:pt x="89" y="281"/>
                  </a:lnTo>
                  <a:lnTo>
                    <a:pt x="90" y="283"/>
                  </a:lnTo>
                  <a:lnTo>
                    <a:pt x="91" y="287"/>
                  </a:lnTo>
                  <a:lnTo>
                    <a:pt x="90" y="290"/>
                  </a:lnTo>
                  <a:lnTo>
                    <a:pt x="89" y="292"/>
                  </a:lnTo>
                  <a:lnTo>
                    <a:pt x="87" y="296"/>
                  </a:lnTo>
                  <a:lnTo>
                    <a:pt x="85" y="298"/>
                  </a:lnTo>
                  <a:lnTo>
                    <a:pt x="83" y="299"/>
                  </a:lnTo>
                  <a:lnTo>
                    <a:pt x="81" y="301"/>
                  </a:lnTo>
                  <a:lnTo>
                    <a:pt x="79" y="301"/>
                  </a:lnTo>
                  <a:lnTo>
                    <a:pt x="75" y="302"/>
                  </a:lnTo>
                  <a:lnTo>
                    <a:pt x="72" y="301"/>
                  </a:lnTo>
                  <a:lnTo>
                    <a:pt x="70" y="300"/>
                  </a:lnTo>
                  <a:lnTo>
                    <a:pt x="66" y="299"/>
                  </a:lnTo>
                  <a:lnTo>
                    <a:pt x="64" y="298"/>
                  </a:lnTo>
                  <a:lnTo>
                    <a:pt x="63" y="296"/>
                  </a:lnTo>
                  <a:lnTo>
                    <a:pt x="61" y="292"/>
                  </a:lnTo>
                  <a:lnTo>
                    <a:pt x="60" y="290"/>
                  </a:lnTo>
                  <a:lnTo>
                    <a:pt x="60" y="287"/>
                  </a:lnTo>
                  <a:lnTo>
                    <a:pt x="60" y="283"/>
                  </a:lnTo>
                  <a:lnTo>
                    <a:pt x="61" y="281"/>
                  </a:lnTo>
                  <a:lnTo>
                    <a:pt x="63" y="278"/>
                  </a:lnTo>
                  <a:lnTo>
                    <a:pt x="64" y="276"/>
                  </a:lnTo>
                  <a:lnTo>
                    <a:pt x="66" y="275"/>
                  </a:lnTo>
                  <a:lnTo>
                    <a:pt x="70" y="272"/>
                  </a:lnTo>
                  <a:lnTo>
                    <a:pt x="72" y="272"/>
                  </a:lnTo>
                  <a:lnTo>
                    <a:pt x="75" y="271"/>
                  </a:lnTo>
                  <a:lnTo>
                    <a:pt x="75" y="271"/>
                  </a:lnTo>
                  <a:close/>
                  <a:moveTo>
                    <a:pt x="75" y="181"/>
                  </a:moveTo>
                  <a:lnTo>
                    <a:pt x="79" y="182"/>
                  </a:lnTo>
                  <a:lnTo>
                    <a:pt x="81" y="183"/>
                  </a:lnTo>
                  <a:lnTo>
                    <a:pt x="83" y="184"/>
                  </a:lnTo>
                  <a:lnTo>
                    <a:pt x="85" y="185"/>
                  </a:lnTo>
                  <a:lnTo>
                    <a:pt x="87" y="187"/>
                  </a:lnTo>
                  <a:lnTo>
                    <a:pt x="89" y="191"/>
                  </a:lnTo>
                  <a:lnTo>
                    <a:pt x="90" y="193"/>
                  </a:lnTo>
                  <a:lnTo>
                    <a:pt x="91" y="196"/>
                  </a:lnTo>
                  <a:lnTo>
                    <a:pt x="90" y="199"/>
                  </a:lnTo>
                  <a:lnTo>
                    <a:pt x="89" y="202"/>
                  </a:lnTo>
                  <a:lnTo>
                    <a:pt x="87" y="205"/>
                  </a:lnTo>
                  <a:lnTo>
                    <a:pt x="85" y="207"/>
                  </a:lnTo>
                  <a:lnTo>
                    <a:pt x="83" y="208"/>
                  </a:lnTo>
                  <a:lnTo>
                    <a:pt x="81" y="210"/>
                  </a:lnTo>
                  <a:lnTo>
                    <a:pt x="79" y="210"/>
                  </a:lnTo>
                  <a:lnTo>
                    <a:pt x="75" y="212"/>
                  </a:lnTo>
                  <a:lnTo>
                    <a:pt x="72" y="210"/>
                  </a:lnTo>
                  <a:lnTo>
                    <a:pt x="70" y="210"/>
                  </a:lnTo>
                  <a:lnTo>
                    <a:pt x="66" y="208"/>
                  </a:lnTo>
                  <a:lnTo>
                    <a:pt x="64" y="207"/>
                  </a:lnTo>
                  <a:lnTo>
                    <a:pt x="63" y="205"/>
                  </a:lnTo>
                  <a:lnTo>
                    <a:pt x="61" y="202"/>
                  </a:lnTo>
                  <a:lnTo>
                    <a:pt x="60" y="199"/>
                  </a:lnTo>
                  <a:lnTo>
                    <a:pt x="60" y="196"/>
                  </a:lnTo>
                  <a:lnTo>
                    <a:pt x="60" y="193"/>
                  </a:lnTo>
                  <a:lnTo>
                    <a:pt x="61" y="191"/>
                  </a:lnTo>
                  <a:lnTo>
                    <a:pt x="63" y="187"/>
                  </a:lnTo>
                  <a:lnTo>
                    <a:pt x="64" y="185"/>
                  </a:lnTo>
                  <a:lnTo>
                    <a:pt x="66" y="184"/>
                  </a:lnTo>
                  <a:lnTo>
                    <a:pt x="70" y="183"/>
                  </a:lnTo>
                  <a:lnTo>
                    <a:pt x="72" y="182"/>
                  </a:lnTo>
                  <a:lnTo>
                    <a:pt x="75" y="181"/>
                  </a:lnTo>
                  <a:close/>
                  <a:moveTo>
                    <a:pt x="75" y="91"/>
                  </a:moveTo>
                  <a:lnTo>
                    <a:pt x="79" y="91"/>
                  </a:lnTo>
                  <a:lnTo>
                    <a:pt x="81" y="92"/>
                  </a:lnTo>
                  <a:lnTo>
                    <a:pt x="83" y="93"/>
                  </a:lnTo>
                  <a:lnTo>
                    <a:pt x="85" y="95"/>
                  </a:lnTo>
                  <a:lnTo>
                    <a:pt x="87" y="98"/>
                  </a:lnTo>
                  <a:lnTo>
                    <a:pt x="89" y="100"/>
                  </a:lnTo>
                  <a:lnTo>
                    <a:pt x="90" y="103"/>
                  </a:lnTo>
                  <a:lnTo>
                    <a:pt x="91" y="105"/>
                  </a:lnTo>
                  <a:lnTo>
                    <a:pt x="90" y="109"/>
                  </a:lnTo>
                  <a:lnTo>
                    <a:pt x="89" y="112"/>
                  </a:lnTo>
                  <a:lnTo>
                    <a:pt x="87" y="114"/>
                  </a:lnTo>
                  <a:lnTo>
                    <a:pt x="85" y="116"/>
                  </a:lnTo>
                  <a:lnTo>
                    <a:pt x="83" y="119"/>
                  </a:lnTo>
                  <a:lnTo>
                    <a:pt x="81" y="120"/>
                  </a:lnTo>
                  <a:lnTo>
                    <a:pt x="79" y="121"/>
                  </a:lnTo>
                  <a:lnTo>
                    <a:pt x="75" y="121"/>
                  </a:lnTo>
                  <a:lnTo>
                    <a:pt x="72" y="121"/>
                  </a:lnTo>
                  <a:lnTo>
                    <a:pt x="70" y="120"/>
                  </a:lnTo>
                  <a:lnTo>
                    <a:pt x="66" y="119"/>
                  </a:lnTo>
                  <a:lnTo>
                    <a:pt x="64" y="116"/>
                  </a:lnTo>
                  <a:lnTo>
                    <a:pt x="63" y="114"/>
                  </a:lnTo>
                  <a:lnTo>
                    <a:pt x="61" y="112"/>
                  </a:lnTo>
                  <a:lnTo>
                    <a:pt x="60" y="109"/>
                  </a:lnTo>
                  <a:lnTo>
                    <a:pt x="60" y="105"/>
                  </a:lnTo>
                  <a:lnTo>
                    <a:pt x="60" y="102"/>
                  </a:lnTo>
                  <a:lnTo>
                    <a:pt x="61" y="100"/>
                  </a:lnTo>
                  <a:lnTo>
                    <a:pt x="63" y="98"/>
                  </a:lnTo>
                  <a:lnTo>
                    <a:pt x="64" y="95"/>
                  </a:lnTo>
                  <a:lnTo>
                    <a:pt x="66" y="93"/>
                  </a:lnTo>
                  <a:lnTo>
                    <a:pt x="70" y="92"/>
                  </a:lnTo>
                  <a:lnTo>
                    <a:pt x="72" y="91"/>
                  </a:lnTo>
                  <a:lnTo>
                    <a:pt x="75" y="91"/>
                  </a:lnTo>
                  <a:lnTo>
                    <a:pt x="75" y="91"/>
                  </a:lnTo>
                  <a:close/>
                  <a:moveTo>
                    <a:pt x="135" y="271"/>
                  </a:moveTo>
                  <a:lnTo>
                    <a:pt x="138" y="271"/>
                  </a:lnTo>
                  <a:lnTo>
                    <a:pt x="142" y="272"/>
                  </a:lnTo>
                  <a:lnTo>
                    <a:pt x="144" y="275"/>
                  </a:lnTo>
                  <a:lnTo>
                    <a:pt x="146" y="276"/>
                  </a:lnTo>
                  <a:lnTo>
                    <a:pt x="148" y="278"/>
                  </a:lnTo>
                  <a:lnTo>
                    <a:pt x="149" y="281"/>
                  </a:lnTo>
                  <a:lnTo>
                    <a:pt x="150" y="283"/>
                  </a:lnTo>
                  <a:lnTo>
                    <a:pt x="150" y="287"/>
                  </a:lnTo>
                  <a:lnTo>
                    <a:pt x="150" y="290"/>
                  </a:lnTo>
                  <a:lnTo>
                    <a:pt x="149" y="292"/>
                  </a:lnTo>
                  <a:lnTo>
                    <a:pt x="148" y="296"/>
                  </a:lnTo>
                  <a:lnTo>
                    <a:pt x="146" y="298"/>
                  </a:lnTo>
                  <a:lnTo>
                    <a:pt x="144" y="299"/>
                  </a:lnTo>
                  <a:lnTo>
                    <a:pt x="142" y="301"/>
                  </a:lnTo>
                  <a:lnTo>
                    <a:pt x="138" y="301"/>
                  </a:lnTo>
                  <a:lnTo>
                    <a:pt x="135" y="302"/>
                  </a:lnTo>
                  <a:lnTo>
                    <a:pt x="133" y="301"/>
                  </a:lnTo>
                  <a:lnTo>
                    <a:pt x="129" y="300"/>
                  </a:lnTo>
                  <a:lnTo>
                    <a:pt x="127" y="299"/>
                  </a:lnTo>
                  <a:lnTo>
                    <a:pt x="125" y="298"/>
                  </a:lnTo>
                  <a:lnTo>
                    <a:pt x="123" y="296"/>
                  </a:lnTo>
                  <a:lnTo>
                    <a:pt x="122" y="292"/>
                  </a:lnTo>
                  <a:lnTo>
                    <a:pt x="121" y="290"/>
                  </a:lnTo>
                  <a:lnTo>
                    <a:pt x="121" y="287"/>
                  </a:lnTo>
                  <a:lnTo>
                    <a:pt x="121" y="283"/>
                  </a:lnTo>
                  <a:lnTo>
                    <a:pt x="122" y="281"/>
                  </a:lnTo>
                  <a:lnTo>
                    <a:pt x="123" y="278"/>
                  </a:lnTo>
                  <a:lnTo>
                    <a:pt x="125" y="276"/>
                  </a:lnTo>
                  <a:lnTo>
                    <a:pt x="127" y="275"/>
                  </a:lnTo>
                  <a:lnTo>
                    <a:pt x="129" y="272"/>
                  </a:lnTo>
                  <a:lnTo>
                    <a:pt x="133" y="272"/>
                  </a:lnTo>
                  <a:lnTo>
                    <a:pt x="135" y="271"/>
                  </a:lnTo>
                  <a:lnTo>
                    <a:pt x="135" y="271"/>
                  </a:lnTo>
                  <a:close/>
                  <a:moveTo>
                    <a:pt x="135" y="181"/>
                  </a:moveTo>
                  <a:lnTo>
                    <a:pt x="138" y="182"/>
                  </a:lnTo>
                  <a:lnTo>
                    <a:pt x="142" y="183"/>
                  </a:lnTo>
                  <a:lnTo>
                    <a:pt x="144" y="184"/>
                  </a:lnTo>
                  <a:lnTo>
                    <a:pt x="146" y="185"/>
                  </a:lnTo>
                  <a:lnTo>
                    <a:pt x="148" y="187"/>
                  </a:lnTo>
                  <a:lnTo>
                    <a:pt x="149" y="191"/>
                  </a:lnTo>
                  <a:lnTo>
                    <a:pt x="150" y="193"/>
                  </a:lnTo>
                  <a:lnTo>
                    <a:pt x="150" y="196"/>
                  </a:lnTo>
                  <a:lnTo>
                    <a:pt x="150" y="199"/>
                  </a:lnTo>
                  <a:lnTo>
                    <a:pt x="149" y="202"/>
                  </a:lnTo>
                  <a:lnTo>
                    <a:pt x="148" y="205"/>
                  </a:lnTo>
                  <a:lnTo>
                    <a:pt x="146" y="207"/>
                  </a:lnTo>
                  <a:lnTo>
                    <a:pt x="144" y="208"/>
                  </a:lnTo>
                  <a:lnTo>
                    <a:pt x="142" y="210"/>
                  </a:lnTo>
                  <a:lnTo>
                    <a:pt x="138" y="210"/>
                  </a:lnTo>
                  <a:lnTo>
                    <a:pt x="135" y="212"/>
                  </a:lnTo>
                  <a:lnTo>
                    <a:pt x="133" y="210"/>
                  </a:lnTo>
                  <a:lnTo>
                    <a:pt x="129" y="210"/>
                  </a:lnTo>
                  <a:lnTo>
                    <a:pt x="127" y="208"/>
                  </a:lnTo>
                  <a:lnTo>
                    <a:pt x="125" y="207"/>
                  </a:lnTo>
                  <a:lnTo>
                    <a:pt x="123" y="205"/>
                  </a:lnTo>
                  <a:lnTo>
                    <a:pt x="122" y="202"/>
                  </a:lnTo>
                  <a:lnTo>
                    <a:pt x="121" y="199"/>
                  </a:lnTo>
                  <a:lnTo>
                    <a:pt x="121" y="196"/>
                  </a:lnTo>
                  <a:lnTo>
                    <a:pt x="121" y="193"/>
                  </a:lnTo>
                  <a:lnTo>
                    <a:pt x="122" y="191"/>
                  </a:lnTo>
                  <a:lnTo>
                    <a:pt x="123" y="187"/>
                  </a:lnTo>
                  <a:lnTo>
                    <a:pt x="125" y="185"/>
                  </a:lnTo>
                  <a:lnTo>
                    <a:pt x="127" y="184"/>
                  </a:lnTo>
                  <a:lnTo>
                    <a:pt x="129" y="183"/>
                  </a:lnTo>
                  <a:lnTo>
                    <a:pt x="133" y="182"/>
                  </a:lnTo>
                  <a:lnTo>
                    <a:pt x="135" y="181"/>
                  </a:lnTo>
                  <a:close/>
                  <a:moveTo>
                    <a:pt x="135" y="91"/>
                  </a:moveTo>
                  <a:lnTo>
                    <a:pt x="138" y="91"/>
                  </a:lnTo>
                  <a:lnTo>
                    <a:pt x="142" y="92"/>
                  </a:lnTo>
                  <a:lnTo>
                    <a:pt x="144" y="93"/>
                  </a:lnTo>
                  <a:lnTo>
                    <a:pt x="146" y="95"/>
                  </a:lnTo>
                  <a:lnTo>
                    <a:pt x="148" y="98"/>
                  </a:lnTo>
                  <a:lnTo>
                    <a:pt x="149" y="100"/>
                  </a:lnTo>
                  <a:lnTo>
                    <a:pt x="150" y="103"/>
                  </a:lnTo>
                  <a:lnTo>
                    <a:pt x="150" y="105"/>
                  </a:lnTo>
                  <a:lnTo>
                    <a:pt x="150" y="109"/>
                  </a:lnTo>
                  <a:lnTo>
                    <a:pt x="149" y="112"/>
                  </a:lnTo>
                  <a:lnTo>
                    <a:pt x="148" y="114"/>
                  </a:lnTo>
                  <a:lnTo>
                    <a:pt x="146" y="116"/>
                  </a:lnTo>
                  <a:lnTo>
                    <a:pt x="144" y="119"/>
                  </a:lnTo>
                  <a:lnTo>
                    <a:pt x="142" y="120"/>
                  </a:lnTo>
                  <a:lnTo>
                    <a:pt x="138" y="121"/>
                  </a:lnTo>
                  <a:lnTo>
                    <a:pt x="135" y="121"/>
                  </a:lnTo>
                  <a:lnTo>
                    <a:pt x="133" y="121"/>
                  </a:lnTo>
                  <a:lnTo>
                    <a:pt x="129" y="120"/>
                  </a:lnTo>
                  <a:lnTo>
                    <a:pt x="127" y="119"/>
                  </a:lnTo>
                  <a:lnTo>
                    <a:pt x="125" y="116"/>
                  </a:lnTo>
                  <a:lnTo>
                    <a:pt x="123" y="114"/>
                  </a:lnTo>
                  <a:lnTo>
                    <a:pt x="122" y="112"/>
                  </a:lnTo>
                  <a:lnTo>
                    <a:pt x="121" y="109"/>
                  </a:lnTo>
                  <a:lnTo>
                    <a:pt x="121" y="105"/>
                  </a:lnTo>
                  <a:lnTo>
                    <a:pt x="121" y="102"/>
                  </a:lnTo>
                  <a:lnTo>
                    <a:pt x="122" y="100"/>
                  </a:lnTo>
                  <a:lnTo>
                    <a:pt x="123" y="98"/>
                  </a:lnTo>
                  <a:lnTo>
                    <a:pt x="125" y="95"/>
                  </a:lnTo>
                  <a:lnTo>
                    <a:pt x="127" y="93"/>
                  </a:lnTo>
                  <a:lnTo>
                    <a:pt x="129" y="92"/>
                  </a:lnTo>
                  <a:lnTo>
                    <a:pt x="133" y="91"/>
                  </a:lnTo>
                  <a:lnTo>
                    <a:pt x="135" y="91"/>
                  </a:lnTo>
                  <a:lnTo>
                    <a:pt x="135" y="91"/>
                  </a:lnTo>
                  <a:close/>
                  <a:moveTo>
                    <a:pt x="196" y="271"/>
                  </a:moveTo>
                  <a:lnTo>
                    <a:pt x="199" y="271"/>
                  </a:lnTo>
                  <a:lnTo>
                    <a:pt x="201" y="272"/>
                  </a:lnTo>
                  <a:lnTo>
                    <a:pt x="205" y="275"/>
                  </a:lnTo>
                  <a:lnTo>
                    <a:pt x="207" y="276"/>
                  </a:lnTo>
                  <a:lnTo>
                    <a:pt x="208" y="278"/>
                  </a:lnTo>
                  <a:lnTo>
                    <a:pt x="210" y="281"/>
                  </a:lnTo>
                  <a:lnTo>
                    <a:pt x="210" y="283"/>
                  </a:lnTo>
                  <a:lnTo>
                    <a:pt x="211" y="287"/>
                  </a:lnTo>
                  <a:lnTo>
                    <a:pt x="210" y="290"/>
                  </a:lnTo>
                  <a:lnTo>
                    <a:pt x="210" y="292"/>
                  </a:lnTo>
                  <a:lnTo>
                    <a:pt x="208" y="296"/>
                  </a:lnTo>
                  <a:lnTo>
                    <a:pt x="207" y="298"/>
                  </a:lnTo>
                  <a:lnTo>
                    <a:pt x="205" y="299"/>
                  </a:lnTo>
                  <a:lnTo>
                    <a:pt x="201" y="301"/>
                  </a:lnTo>
                  <a:lnTo>
                    <a:pt x="199" y="301"/>
                  </a:lnTo>
                  <a:lnTo>
                    <a:pt x="196" y="302"/>
                  </a:lnTo>
                  <a:lnTo>
                    <a:pt x="192" y="301"/>
                  </a:lnTo>
                  <a:lnTo>
                    <a:pt x="190" y="300"/>
                  </a:lnTo>
                  <a:lnTo>
                    <a:pt x="187" y="299"/>
                  </a:lnTo>
                  <a:lnTo>
                    <a:pt x="185" y="298"/>
                  </a:lnTo>
                  <a:lnTo>
                    <a:pt x="184" y="296"/>
                  </a:lnTo>
                  <a:lnTo>
                    <a:pt x="181" y="292"/>
                  </a:lnTo>
                  <a:lnTo>
                    <a:pt x="181" y="290"/>
                  </a:lnTo>
                  <a:lnTo>
                    <a:pt x="180" y="287"/>
                  </a:lnTo>
                  <a:lnTo>
                    <a:pt x="181" y="283"/>
                  </a:lnTo>
                  <a:lnTo>
                    <a:pt x="181" y="281"/>
                  </a:lnTo>
                  <a:lnTo>
                    <a:pt x="184" y="278"/>
                  </a:lnTo>
                  <a:lnTo>
                    <a:pt x="185" y="276"/>
                  </a:lnTo>
                  <a:lnTo>
                    <a:pt x="187" y="275"/>
                  </a:lnTo>
                  <a:lnTo>
                    <a:pt x="190" y="272"/>
                  </a:lnTo>
                  <a:lnTo>
                    <a:pt x="192" y="272"/>
                  </a:lnTo>
                  <a:lnTo>
                    <a:pt x="196" y="271"/>
                  </a:lnTo>
                  <a:lnTo>
                    <a:pt x="196" y="271"/>
                  </a:lnTo>
                  <a:close/>
                  <a:moveTo>
                    <a:pt x="196" y="181"/>
                  </a:moveTo>
                  <a:lnTo>
                    <a:pt x="199" y="182"/>
                  </a:lnTo>
                  <a:lnTo>
                    <a:pt x="201" y="183"/>
                  </a:lnTo>
                  <a:lnTo>
                    <a:pt x="205" y="184"/>
                  </a:lnTo>
                  <a:lnTo>
                    <a:pt x="207" y="185"/>
                  </a:lnTo>
                  <a:lnTo>
                    <a:pt x="208" y="187"/>
                  </a:lnTo>
                  <a:lnTo>
                    <a:pt x="210" y="191"/>
                  </a:lnTo>
                  <a:lnTo>
                    <a:pt x="210" y="193"/>
                  </a:lnTo>
                  <a:lnTo>
                    <a:pt x="211" y="196"/>
                  </a:lnTo>
                  <a:lnTo>
                    <a:pt x="210" y="199"/>
                  </a:lnTo>
                  <a:lnTo>
                    <a:pt x="210" y="202"/>
                  </a:lnTo>
                  <a:lnTo>
                    <a:pt x="208" y="205"/>
                  </a:lnTo>
                  <a:lnTo>
                    <a:pt x="207" y="207"/>
                  </a:lnTo>
                  <a:lnTo>
                    <a:pt x="205" y="208"/>
                  </a:lnTo>
                  <a:lnTo>
                    <a:pt x="201" y="210"/>
                  </a:lnTo>
                  <a:lnTo>
                    <a:pt x="199" y="210"/>
                  </a:lnTo>
                  <a:lnTo>
                    <a:pt x="196" y="212"/>
                  </a:lnTo>
                  <a:lnTo>
                    <a:pt x="192" y="210"/>
                  </a:lnTo>
                  <a:lnTo>
                    <a:pt x="190" y="210"/>
                  </a:lnTo>
                  <a:lnTo>
                    <a:pt x="187" y="208"/>
                  </a:lnTo>
                  <a:lnTo>
                    <a:pt x="185" y="207"/>
                  </a:lnTo>
                  <a:lnTo>
                    <a:pt x="184" y="205"/>
                  </a:lnTo>
                  <a:lnTo>
                    <a:pt x="181" y="202"/>
                  </a:lnTo>
                  <a:lnTo>
                    <a:pt x="181" y="199"/>
                  </a:lnTo>
                  <a:lnTo>
                    <a:pt x="180" y="196"/>
                  </a:lnTo>
                  <a:lnTo>
                    <a:pt x="181" y="193"/>
                  </a:lnTo>
                  <a:lnTo>
                    <a:pt x="181" y="191"/>
                  </a:lnTo>
                  <a:lnTo>
                    <a:pt x="184" y="187"/>
                  </a:lnTo>
                  <a:lnTo>
                    <a:pt x="185" y="185"/>
                  </a:lnTo>
                  <a:lnTo>
                    <a:pt x="187" y="184"/>
                  </a:lnTo>
                  <a:lnTo>
                    <a:pt x="190" y="183"/>
                  </a:lnTo>
                  <a:lnTo>
                    <a:pt x="192" y="182"/>
                  </a:lnTo>
                  <a:lnTo>
                    <a:pt x="196" y="181"/>
                  </a:lnTo>
                  <a:close/>
                  <a:moveTo>
                    <a:pt x="196" y="91"/>
                  </a:moveTo>
                  <a:lnTo>
                    <a:pt x="199" y="91"/>
                  </a:lnTo>
                  <a:lnTo>
                    <a:pt x="201" y="92"/>
                  </a:lnTo>
                  <a:lnTo>
                    <a:pt x="205" y="93"/>
                  </a:lnTo>
                  <a:lnTo>
                    <a:pt x="207" y="95"/>
                  </a:lnTo>
                  <a:lnTo>
                    <a:pt x="208" y="98"/>
                  </a:lnTo>
                  <a:lnTo>
                    <a:pt x="210" y="100"/>
                  </a:lnTo>
                  <a:lnTo>
                    <a:pt x="210" y="103"/>
                  </a:lnTo>
                  <a:lnTo>
                    <a:pt x="211" y="105"/>
                  </a:lnTo>
                  <a:lnTo>
                    <a:pt x="210" y="109"/>
                  </a:lnTo>
                  <a:lnTo>
                    <a:pt x="210" y="112"/>
                  </a:lnTo>
                  <a:lnTo>
                    <a:pt x="208" y="114"/>
                  </a:lnTo>
                  <a:lnTo>
                    <a:pt x="207" y="116"/>
                  </a:lnTo>
                  <a:lnTo>
                    <a:pt x="205" y="119"/>
                  </a:lnTo>
                  <a:lnTo>
                    <a:pt x="201" y="120"/>
                  </a:lnTo>
                  <a:lnTo>
                    <a:pt x="199" y="121"/>
                  </a:lnTo>
                  <a:lnTo>
                    <a:pt x="196" y="121"/>
                  </a:lnTo>
                  <a:lnTo>
                    <a:pt x="192" y="121"/>
                  </a:lnTo>
                  <a:lnTo>
                    <a:pt x="190" y="120"/>
                  </a:lnTo>
                  <a:lnTo>
                    <a:pt x="187" y="119"/>
                  </a:lnTo>
                  <a:lnTo>
                    <a:pt x="185" y="116"/>
                  </a:lnTo>
                  <a:lnTo>
                    <a:pt x="184" y="114"/>
                  </a:lnTo>
                  <a:lnTo>
                    <a:pt x="181" y="112"/>
                  </a:lnTo>
                  <a:lnTo>
                    <a:pt x="181" y="109"/>
                  </a:lnTo>
                  <a:lnTo>
                    <a:pt x="180" y="105"/>
                  </a:lnTo>
                  <a:lnTo>
                    <a:pt x="181" y="102"/>
                  </a:lnTo>
                  <a:lnTo>
                    <a:pt x="181" y="100"/>
                  </a:lnTo>
                  <a:lnTo>
                    <a:pt x="184" y="98"/>
                  </a:lnTo>
                  <a:lnTo>
                    <a:pt x="185" y="95"/>
                  </a:lnTo>
                  <a:lnTo>
                    <a:pt x="187" y="93"/>
                  </a:lnTo>
                  <a:lnTo>
                    <a:pt x="190" y="92"/>
                  </a:lnTo>
                  <a:lnTo>
                    <a:pt x="192" y="91"/>
                  </a:lnTo>
                  <a:lnTo>
                    <a:pt x="196" y="91"/>
                  </a:lnTo>
                  <a:lnTo>
                    <a:pt x="196" y="91"/>
                  </a:lnTo>
                  <a:close/>
                  <a:moveTo>
                    <a:pt x="0" y="423"/>
                  </a:moveTo>
                  <a:lnTo>
                    <a:pt x="271" y="423"/>
                  </a:lnTo>
                  <a:lnTo>
                    <a:pt x="271" y="0"/>
                  </a:lnTo>
                  <a:lnTo>
                    <a:pt x="0" y="0"/>
                  </a:lnTo>
                  <a:lnTo>
                    <a:pt x="0" y="423"/>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41"/>
            <p:cNvSpPr/>
            <p:nvPr/>
          </p:nvSpPr>
          <p:spPr>
            <a:xfrm>
              <a:off x="5046663" y="869950"/>
              <a:ext cx="68263" cy="19050"/>
            </a:xfrm>
            <a:custGeom>
              <a:avLst/>
              <a:gdLst/>
              <a:ahLst/>
              <a:cxnLst/>
              <a:rect l="l" t="t" r="r" b="b"/>
              <a:pathLst>
                <a:path w="215" h="59" extrusionOk="0">
                  <a:moveTo>
                    <a:pt x="200" y="59"/>
                  </a:moveTo>
                  <a:lnTo>
                    <a:pt x="204" y="59"/>
                  </a:lnTo>
                  <a:lnTo>
                    <a:pt x="208" y="58"/>
                  </a:lnTo>
                  <a:lnTo>
                    <a:pt x="210" y="56"/>
                  </a:lnTo>
                  <a:lnTo>
                    <a:pt x="213" y="52"/>
                  </a:lnTo>
                  <a:lnTo>
                    <a:pt x="214" y="50"/>
                  </a:lnTo>
                  <a:lnTo>
                    <a:pt x="215" y="47"/>
                  </a:lnTo>
                  <a:lnTo>
                    <a:pt x="215" y="45"/>
                  </a:lnTo>
                  <a:lnTo>
                    <a:pt x="215" y="41"/>
                  </a:lnTo>
                  <a:lnTo>
                    <a:pt x="214" y="38"/>
                  </a:lnTo>
                  <a:lnTo>
                    <a:pt x="213" y="36"/>
                  </a:lnTo>
                  <a:lnTo>
                    <a:pt x="211" y="34"/>
                  </a:lnTo>
                  <a:lnTo>
                    <a:pt x="209" y="31"/>
                  </a:lnTo>
                  <a:lnTo>
                    <a:pt x="198" y="25"/>
                  </a:lnTo>
                  <a:lnTo>
                    <a:pt x="186" y="18"/>
                  </a:lnTo>
                  <a:lnTo>
                    <a:pt x="173" y="13"/>
                  </a:lnTo>
                  <a:lnTo>
                    <a:pt x="160" y="8"/>
                  </a:lnTo>
                  <a:lnTo>
                    <a:pt x="147" y="5"/>
                  </a:lnTo>
                  <a:lnTo>
                    <a:pt x="134" y="3"/>
                  </a:lnTo>
                  <a:lnTo>
                    <a:pt x="120" y="1"/>
                  </a:lnTo>
                  <a:lnTo>
                    <a:pt x="107" y="0"/>
                  </a:lnTo>
                  <a:lnTo>
                    <a:pt x="94" y="1"/>
                  </a:lnTo>
                  <a:lnTo>
                    <a:pt x="80" y="3"/>
                  </a:lnTo>
                  <a:lnTo>
                    <a:pt x="68" y="5"/>
                  </a:lnTo>
                  <a:lnTo>
                    <a:pt x="55" y="8"/>
                  </a:lnTo>
                  <a:lnTo>
                    <a:pt x="42" y="13"/>
                  </a:lnTo>
                  <a:lnTo>
                    <a:pt x="30" y="18"/>
                  </a:lnTo>
                  <a:lnTo>
                    <a:pt x="17" y="25"/>
                  </a:lnTo>
                  <a:lnTo>
                    <a:pt x="6" y="31"/>
                  </a:lnTo>
                  <a:lnTo>
                    <a:pt x="4" y="34"/>
                  </a:lnTo>
                  <a:lnTo>
                    <a:pt x="2" y="36"/>
                  </a:lnTo>
                  <a:lnTo>
                    <a:pt x="1" y="38"/>
                  </a:lnTo>
                  <a:lnTo>
                    <a:pt x="0" y="41"/>
                  </a:lnTo>
                  <a:lnTo>
                    <a:pt x="0" y="45"/>
                  </a:lnTo>
                  <a:lnTo>
                    <a:pt x="0" y="47"/>
                  </a:lnTo>
                  <a:lnTo>
                    <a:pt x="1" y="50"/>
                  </a:lnTo>
                  <a:lnTo>
                    <a:pt x="2" y="52"/>
                  </a:lnTo>
                  <a:lnTo>
                    <a:pt x="4" y="55"/>
                  </a:lnTo>
                  <a:lnTo>
                    <a:pt x="6" y="57"/>
                  </a:lnTo>
                  <a:lnTo>
                    <a:pt x="9" y="58"/>
                  </a:lnTo>
                  <a:lnTo>
                    <a:pt x="12" y="59"/>
                  </a:lnTo>
                  <a:lnTo>
                    <a:pt x="14" y="59"/>
                  </a:lnTo>
                  <a:lnTo>
                    <a:pt x="17" y="59"/>
                  </a:lnTo>
                  <a:lnTo>
                    <a:pt x="21" y="58"/>
                  </a:lnTo>
                  <a:lnTo>
                    <a:pt x="23" y="57"/>
                  </a:lnTo>
                  <a:lnTo>
                    <a:pt x="33" y="50"/>
                  </a:lnTo>
                  <a:lnTo>
                    <a:pt x="43" y="46"/>
                  </a:lnTo>
                  <a:lnTo>
                    <a:pt x="53" y="41"/>
                  </a:lnTo>
                  <a:lnTo>
                    <a:pt x="64" y="37"/>
                  </a:lnTo>
                  <a:lnTo>
                    <a:pt x="75" y="35"/>
                  </a:lnTo>
                  <a:lnTo>
                    <a:pt x="85" y="32"/>
                  </a:lnTo>
                  <a:lnTo>
                    <a:pt x="96" y="31"/>
                  </a:lnTo>
                  <a:lnTo>
                    <a:pt x="107" y="31"/>
                  </a:lnTo>
                  <a:lnTo>
                    <a:pt x="118" y="31"/>
                  </a:lnTo>
                  <a:lnTo>
                    <a:pt x="129" y="32"/>
                  </a:lnTo>
                  <a:lnTo>
                    <a:pt x="140" y="35"/>
                  </a:lnTo>
                  <a:lnTo>
                    <a:pt x="151" y="37"/>
                  </a:lnTo>
                  <a:lnTo>
                    <a:pt x="162" y="41"/>
                  </a:lnTo>
                  <a:lnTo>
                    <a:pt x="172" y="46"/>
                  </a:lnTo>
                  <a:lnTo>
                    <a:pt x="182" y="50"/>
                  </a:lnTo>
                  <a:lnTo>
                    <a:pt x="192" y="57"/>
                  </a:lnTo>
                  <a:lnTo>
                    <a:pt x="195" y="59"/>
                  </a:lnTo>
                  <a:lnTo>
                    <a:pt x="200" y="59"/>
                  </a:lnTo>
                  <a:lnTo>
                    <a:pt x="200" y="59"/>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41"/>
            <p:cNvSpPr/>
            <p:nvPr/>
          </p:nvSpPr>
          <p:spPr>
            <a:xfrm>
              <a:off x="5032375" y="841375"/>
              <a:ext cx="96838" cy="23813"/>
            </a:xfrm>
            <a:custGeom>
              <a:avLst/>
              <a:gdLst/>
              <a:ahLst/>
              <a:cxnLst/>
              <a:rect l="l" t="t" r="r" b="b"/>
              <a:pathLst>
                <a:path w="307" h="73" extrusionOk="0">
                  <a:moveTo>
                    <a:pt x="6" y="46"/>
                  </a:moveTo>
                  <a:lnTo>
                    <a:pt x="4" y="47"/>
                  </a:lnTo>
                  <a:lnTo>
                    <a:pt x="3" y="51"/>
                  </a:lnTo>
                  <a:lnTo>
                    <a:pt x="0" y="53"/>
                  </a:lnTo>
                  <a:lnTo>
                    <a:pt x="0" y="55"/>
                  </a:lnTo>
                  <a:lnTo>
                    <a:pt x="0" y="58"/>
                  </a:lnTo>
                  <a:lnTo>
                    <a:pt x="0" y="62"/>
                  </a:lnTo>
                  <a:lnTo>
                    <a:pt x="1" y="64"/>
                  </a:lnTo>
                  <a:lnTo>
                    <a:pt x="3" y="67"/>
                  </a:lnTo>
                  <a:lnTo>
                    <a:pt x="5" y="69"/>
                  </a:lnTo>
                  <a:lnTo>
                    <a:pt x="8" y="72"/>
                  </a:lnTo>
                  <a:lnTo>
                    <a:pt x="11" y="73"/>
                  </a:lnTo>
                  <a:lnTo>
                    <a:pt x="15" y="73"/>
                  </a:lnTo>
                  <a:lnTo>
                    <a:pt x="19" y="73"/>
                  </a:lnTo>
                  <a:lnTo>
                    <a:pt x="24" y="71"/>
                  </a:lnTo>
                  <a:lnTo>
                    <a:pt x="38" y="61"/>
                  </a:lnTo>
                  <a:lnTo>
                    <a:pt x="53" y="53"/>
                  </a:lnTo>
                  <a:lnTo>
                    <a:pt x="70" y="45"/>
                  </a:lnTo>
                  <a:lnTo>
                    <a:pt x="86" y="40"/>
                  </a:lnTo>
                  <a:lnTo>
                    <a:pt x="102" y="35"/>
                  </a:lnTo>
                  <a:lnTo>
                    <a:pt x="120" y="32"/>
                  </a:lnTo>
                  <a:lnTo>
                    <a:pt x="136" y="30"/>
                  </a:lnTo>
                  <a:lnTo>
                    <a:pt x="153" y="30"/>
                  </a:lnTo>
                  <a:lnTo>
                    <a:pt x="171" y="30"/>
                  </a:lnTo>
                  <a:lnTo>
                    <a:pt x="187" y="32"/>
                  </a:lnTo>
                  <a:lnTo>
                    <a:pt x="204" y="35"/>
                  </a:lnTo>
                  <a:lnTo>
                    <a:pt x="220" y="40"/>
                  </a:lnTo>
                  <a:lnTo>
                    <a:pt x="237" y="45"/>
                  </a:lnTo>
                  <a:lnTo>
                    <a:pt x="253" y="53"/>
                  </a:lnTo>
                  <a:lnTo>
                    <a:pt x="268" y="61"/>
                  </a:lnTo>
                  <a:lnTo>
                    <a:pt x="284" y="71"/>
                  </a:lnTo>
                  <a:lnTo>
                    <a:pt x="286" y="72"/>
                  </a:lnTo>
                  <a:lnTo>
                    <a:pt x="289" y="73"/>
                  </a:lnTo>
                  <a:lnTo>
                    <a:pt x="291" y="73"/>
                  </a:lnTo>
                  <a:lnTo>
                    <a:pt x="295" y="73"/>
                  </a:lnTo>
                  <a:lnTo>
                    <a:pt x="298" y="72"/>
                  </a:lnTo>
                  <a:lnTo>
                    <a:pt x="300" y="71"/>
                  </a:lnTo>
                  <a:lnTo>
                    <a:pt x="302" y="69"/>
                  </a:lnTo>
                  <a:lnTo>
                    <a:pt x="305" y="67"/>
                  </a:lnTo>
                  <a:lnTo>
                    <a:pt x="306" y="64"/>
                  </a:lnTo>
                  <a:lnTo>
                    <a:pt x="307" y="62"/>
                  </a:lnTo>
                  <a:lnTo>
                    <a:pt x="307" y="58"/>
                  </a:lnTo>
                  <a:lnTo>
                    <a:pt x="307" y="55"/>
                  </a:lnTo>
                  <a:lnTo>
                    <a:pt x="306" y="53"/>
                  </a:lnTo>
                  <a:lnTo>
                    <a:pt x="305" y="51"/>
                  </a:lnTo>
                  <a:lnTo>
                    <a:pt x="303" y="47"/>
                  </a:lnTo>
                  <a:lnTo>
                    <a:pt x="301" y="46"/>
                  </a:lnTo>
                  <a:lnTo>
                    <a:pt x="284" y="35"/>
                  </a:lnTo>
                  <a:lnTo>
                    <a:pt x="267" y="25"/>
                  </a:lnTo>
                  <a:lnTo>
                    <a:pt x="248" y="17"/>
                  </a:lnTo>
                  <a:lnTo>
                    <a:pt x="230" y="11"/>
                  </a:lnTo>
                  <a:lnTo>
                    <a:pt x="212" y="5"/>
                  </a:lnTo>
                  <a:lnTo>
                    <a:pt x="192" y="2"/>
                  </a:lnTo>
                  <a:lnTo>
                    <a:pt x="173" y="0"/>
                  </a:lnTo>
                  <a:lnTo>
                    <a:pt x="153" y="0"/>
                  </a:lnTo>
                  <a:lnTo>
                    <a:pt x="134" y="0"/>
                  </a:lnTo>
                  <a:lnTo>
                    <a:pt x="115" y="2"/>
                  </a:lnTo>
                  <a:lnTo>
                    <a:pt x="95" y="5"/>
                  </a:lnTo>
                  <a:lnTo>
                    <a:pt x="77" y="11"/>
                  </a:lnTo>
                  <a:lnTo>
                    <a:pt x="59" y="17"/>
                  </a:lnTo>
                  <a:lnTo>
                    <a:pt x="40" y="25"/>
                  </a:lnTo>
                  <a:lnTo>
                    <a:pt x="24" y="35"/>
                  </a:lnTo>
                  <a:lnTo>
                    <a:pt x="6" y="46"/>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41"/>
            <p:cNvSpPr/>
            <p:nvPr/>
          </p:nvSpPr>
          <p:spPr>
            <a:xfrm>
              <a:off x="5060950" y="898525"/>
              <a:ext cx="39688" cy="14288"/>
            </a:xfrm>
            <a:custGeom>
              <a:avLst/>
              <a:gdLst/>
              <a:ahLst/>
              <a:cxnLst/>
              <a:rect l="l" t="t" r="r" b="b"/>
              <a:pathLst>
                <a:path w="124" h="43" extrusionOk="0">
                  <a:moveTo>
                    <a:pt x="8" y="16"/>
                  </a:moveTo>
                  <a:lnTo>
                    <a:pt x="6" y="18"/>
                  </a:lnTo>
                  <a:lnTo>
                    <a:pt x="3" y="20"/>
                  </a:lnTo>
                  <a:lnTo>
                    <a:pt x="2" y="22"/>
                  </a:lnTo>
                  <a:lnTo>
                    <a:pt x="1" y="26"/>
                  </a:lnTo>
                  <a:lnTo>
                    <a:pt x="0" y="28"/>
                  </a:lnTo>
                  <a:lnTo>
                    <a:pt x="0" y="31"/>
                  </a:lnTo>
                  <a:lnTo>
                    <a:pt x="1" y="33"/>
                  </a:lnTo>
                  <a:lnTo>
                    <a:pt x="2" y="37"/>
                  </a:lnTo>
                  <a:lnTo>
                    <a:pt x="6" y="40"/>
                  </a:lnTo>
                  <a:lnTo>
                    <a:pt x="8" y="42"/>
                  </a:lnTo>
                  <a:lnTo>
                    <a:pt x="12" y="43"/>
                  </a:lnTo>
                  <a:lnTo>
                    <a:pt x="16" y="43"/>
                  </a:lnTo>
                  <a:lnTo>
                    <a:pt x="20" y="43"/>
                  </a:lnTo>
                  <a:lnTo>
                    <a:pt x="23" y="42"/>
                  </a:lnTo>
                  <a:lnTo>
                    <a:pt x="33" y="37"/>
                  </a:lnTo>
                  <a:lnTo>
                    <a:pt x="42" y="33"/>
                  </a:lnTo>
                  <a:lnTo>
                    <a:pt x="52" y="31"/>
                  </a:lnTo>
                  <a:lnTo>
                    <a:pt x="62" y="30"/>
                  </a:lnTo>
                  <a:lnTo>
                    <a:pt x="73" y="31"/>
                  </a:lnTo>
                  <a:lnTo>
                    <a:pt x="83" y="33"/>
                  </a:lnTo>
                  <a:lnTo>
                    <a:pt x="92" y="37"/>
                  </a:lnTo>
                  <a:lnTo>
                    <a:pt x="102" y="42"/>
                  </a:lnTo>
                  <a:lnTo>
                    <a:pt x="104" y="43"/>
                  </a:lnTo>
                  <a:lnTo>
                    <a:pt x="107" y="43"/>
                  </a:lnTo>
                  <a:lnTo>
                    <a:pt x="110" y="43"/>
                  </a:lnTo>
                  <a:lnTo>
                    <a:pt x="113" y="43"/>
                  </a:lnTo>
                  <a:lnTo>
                    <a:pt x="116" y="42"/>
                  </a:lnTo>
                  <a:lnTo>
                    <a:pt x="118" y="41"/>
                  </a:lnTo>
                  <a:lnTo>
                    <a:pt x="121" y="39"/>
                  </a:lnTo>
                  <a:lnTo>
                    <a:pt x="123" y="37"/>
                  </a:lnTo>
                  <a:lnTo>
                    <a:pt x="124" y="33"/>
                  </a:lnTo>
                  <a:lnTo>
                    <a:pt x="124" y="31"/>
                  </a:lnTo>
                  <a:lnTo>
                    <a:pt x="124" y="28"/>
                  </a:lnTo>
                  <a:lnTo>
                    <a:pt x="124" y="26"/>
                  </a:lnTo>
                  <a:lnTo>
                    <a:pt x="123" y="22"/>
                  </a:lnTo>
                  <a:lnTo>
                    <a:pt x="122" y="20"/>
                  </a:lnTo>
                  <a:lnTo>
                    <a:pt x="119" y="18"/>
                  </a:lnTo>
                  <a:lnTo>
                    <a:pt x="117" y="16"/>
                  </a:lnTo>
                  <a:lnTo>
                    <a:pt x="104" y="9"/>
                  </a:lnTo>
                  <a:lnTo>
                    <a:pt x="91" y="5"/>
                  </a:lnTo>
                  <a:lnTo>
                    <a:pt x="76" y="1"/>
                  </a:lnTo>
                  <a:lnTo>
                    <a:pt x="62" y="0"/>
                  </a:lnTo>
                  <a:lnTo>
                    <a:pt x="49" y="1"/>
                  </a:lnTo>
                  <a:lnTo>
                    <a:pt x="34" y="5"/>
                  </a:lnTo>
                  <a:lnTo>
                    <a:pt x="21" y="9"/>
                  </a:lnTo>
                  <a:lnTo>
                    <a:pt x="8" y="16"/>
                  </a:lnTo>
                  <a:lnTo>
                    <a:pt x="8" y="16"/>
                  </a:lnTo>
                  <a:close/>
                </a:path>
              </a:pathLst>
            </a:custGeom>
            <a:gradFill>
              <a:gsLst>
                <a:gs pos="0">
                  <a:srgbClr val="0683B8"/>
                </a:gs>
                <a:gs pos="100000">
                  <a:srgbClr val="7030A0"/>
                </a:gs>
              </a:gsLst>
              <a:lin ang="18900044" scaled="0"/>
            </a:gradFill>
            <a:ln>
              <a:noFill/>
            </a:ln>
          </p:spPr>
          <p:txBody>
            <a:bodyPr spcFirstLastPara="1" wrap="square" lIns="68575" tIns="34275" rIns="68575" bIns="34275" anchor="t" anchorCtr="0">
              <a:noAutofit/>
            </a:bodyPr>
            <a:lstStyle/>
            <a:p>
              <a:pPr>
                <a:buClr>
                  <a:srgbClr val="000000"/>
                </a:buClr>
                <a:buSzPts val="1400"/>
              </a:pPr>
              <a:endParaRPr sz="1400" kern="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90" name="Google Shape;290;p4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1" name="Google Shape;291;p41"/>
          <p:cNvSpPr/>
          <p:nvPr/>
        </p:nvSpPr>
        <p:spPr>
          <a:xfrm rot="5400000">
            <a:off x="6550045" y="4066736"/>
            <a:ext cx="3458609" cy="1729304"/>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92" name="Google Shape;292;p41">
            <a:hlinkClick r:id="rId6"/>
          </p:cNvPr>
          <p:cNvSpPr/>
          <p:nvPr/>
        </p:nvSpPr>
        <p:spPr>
          <a:xfrm>
            <a:off x="4572000" y="4769962"/>
            <a:ext cx="4093200" cy="551700"/>
          </a:xfrm>
          <a:prstGeom prst="roundRect">
            <a:avLst>
              <a:gd name="adj" fmla="val 50000"/>
            </a:avLst>
          </a:prstGeom>
          <a:solidFill>
            <a:schemeClr val="lt1"/>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algn="ctr">
              <a:buClr>
                <a:srgbClr val="073763"/>
              </a:buClr>
              <a:buSzPts val="2100"/>
            </a:pPr>
            <a:r>
              <a:rPr lang="en-GB" sz="2100" b="1" kern="0">
                <a:solidFill>
                  <a:srgbClr val="073763"/>
                </a:solidFill>
                <a:latin typeface="Quattrocento Sans" panose="020B0502050000020003"/>
                <a:ea typeface="Quattrocento Sans" panose="020B0502050000020003"/>
                <a:cs typeface="Quattrocento Sans" panose="020B0502050000020003"/>
                <a:sym typeface="Quattrocento Sans" panose="020B0502050000020003"/>
              </a:rPr>
              <a:t>encore.eci.gov.in</a:t>
            </a:r>
            <a:endParaRPr sz="1100" kern="0">
              <a:solidFill>
                <a:srgbClr val="000000"/>
              </a:solidFill>
              <a:latin typeface="Arial" panose="020B0604020202020204"/>
              <a:cs typeface="Arial" panose="020B0604020202020204"/>
              <a:sym typeface="Arial" panose="020B0604020202020204"/>
            </a:endParaRPr>
          </a:p>
        </p:txBody>
      </p:sp>
      <p:pic>
        <p:nvPicPr>
          <p:cNvPr id="293" name="Google Shape;293;p41"/>
          <p:cNvPicPr preferRelativeResize="0"/>
          <p:nvPr/>
        </p:nvPicPr>
        <p:blipFill rotWithShape="1">
          <a:blip r:embed="rId7" cstate="print"/>
          <a:srcRect/>
          <a:stretch>
            <a:fillRect/>
          </a:stretch>
        </p:blipFill>
        <p:spPr>
          <a:xfrm>
            <a:off x="1020369" y="4886325"/>
            <a:ext cx="2513383" cy="1114424"/>
          </a:xfrm>
          <a:prstGeom prst="rect">
            <a:avLst/>
          </a:prstGeom>
          <a:noFill/>
          <a:ln>
            <a:noFill/>
          </a:ln>
        </p:spPr>
      </p:pic>
      <p:sp>
        <p:nvSpPr>
          <p:cNvPr id="294" name="Google Shape;294;p41"/>
          <p:cNvSpPr/>
          <p:nvPr/>
        </p:nvSpPr>
        <p:spPr>
          <a:xfrm>
            <a:off x="6147606" y="3993713"/>
            <a:ext cx="2685300" cy="623400"/>
          </a:xfrm>
          <a:prstGeom prst="rect">
            <a:avLst/>
          </a:prstGeom>
          <a:noFill/>
          <a:ln>
            <a:noFill/>
          </a:ln>
        </p:spPr>
        <p:txBody>
          <a:bodyPr spcFirstLastPara="1" wrap="square" lIns="68575" tIns="34275" rIns="68575" bIns="34275" anchor="ctr" anchorCtr="0">
            <a:noAutofit/>
          </a:bodyPr>
          <a:lstStyle/>
          <a:p>
            <a:pPr>
              <a:buClr>
                <a:srgbClr val="FFFFFF"/>
              </a:buClr>
              <a:buSzPts val="1200"/>
            </a:pPr>
            <a:r>
              <a:rPr lang="en-GB"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Separate entry of postal votes.</a:t>
            </a:r>
            <a:endParaRPr sz="1100" kern="0">
              <a:solidFill>
                <a:srgbClr val="000000"/>
              </a:solidFill>
              <a:latin typeface="Arial" panose="020B0604020202020204"/>
              <a:cs typeface="Arial" panose="020B0604020202020204"/>
              <a:sym typeface="Arial" panose="020B0604020202020204"/>
            </a:endParaRPr>
          </a:p>
        </p:txBody>
      </p:sp>
      <p:sp>
        <p:nvSpPr>
          <p:cNvPr id="295" name="Google Shape;295;p41">
            <a:hlinkClick r:id="rId6"/>
          </p:cNvPr>
          <p:cNvSpPr/>
          <p:nvPr/>
        </p:nvSpPr>
        <p:spPr>
          <a:xfrm>
            <a:off x="5360246" y="5238409"/>
            <a:ext cx="2556600" cy="389400"/>
          </a:xfrm>
          <a:prstGeom prst="roundRect">
            <a:avLst>
              <a:gd name="adj" fmla="val 50000"/>
            </a:avLst>
          </a:prstGeom>
          <a:solidFill>
            <a:srgbClr val="4A72B3"/>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algn="ctr">
              <a:buClr>
                <a:srgbClr val="FFFFFF"/>
              </a:buClr>
              <a:buSzPts val="1400"/>
            </a:pPr>
            <a:r>
              <a:rPr lang="en-GB" sz="14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Election Commission of India</a:t>
            </a:r>
            <a:endParaRPr sz="1100" kern="0">
              <a:solidFill>
                <a:srgbClr val="000000"/>
              </a:solidFill>
              <a:latin typeface="Arial" panose="020B0604020202020204"/>
              <a:cs typeface="Arial" panose="020B0604020202020204"/>
              <a:sym typeface="Arial" panose="020B0604020202020204"/>
            </a:endParaRPr>
          </a:p>
        </p:txBody>
      </p:sp>
      <p:sp>
        <p:nvSpPr>
          <p:cNvPr id="296" name="Google Shape;296;p41"/>
          <p:cNvSpPr/>
          <p:nvPr/>
        </p:nvSpPr>
        <p:spPr>
          <a:xfrm>
            <a:off x="2584653" y="2723618"/>
            <a:ext cx="6248400" cy="254100"/>
          </a:xfrm>
          <a:prstGeom prst="rect">
            <a:avLst/>
          </a:prstGeom>
          <a:noFill/>
          <a:ln>
            <a:noFill/>
          </a:ln>
        </p:spPr>
        <p:txBody>
          <a:bodyPr spcFirstLastPara="1" wrap="square" lIns="68575" tIns="34275" rIns="68575" bIns="34275" anchor="t" anchorCtr="0">
            <a:noAutofit/>
          </a:bodyPr>
          <a:lstStyle/>
          <a:p>
            <a:pPr>
              <a:buClr>
                <a:srgbClr val="FFFFFF"/>
              </a:buClr>
              <a:buSzPts val="1200"/>
            </a:pPr>
            <a:r>
              <a:rPr lang="en-GB" sz="16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Features of Counting Module:</a:t>
            </a:r>
            <a:r>
              <a:rPr lang="en-GB"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 </a:t>
            </a:r>
            <a:endParaRPr sz="1100" kern="0">
              <a:solidFill>
                <a:srgbClr val="000000"/>
              </a:solidFill>
              <a:latin typeface="Arial" panose="020B0604020202020204"/>
              <a:cs typeface="Arial" panose="020B0604020202020204"/>
              <a:sym typeface="Arial" panose="020B0604020202020204"/>
            </a:endParaRPr>
          </a:p>
        </p:txBody>
      </p:sp>
      <p:sp>
        <p:nvSpPr>
          <p:cNvPr id="297" name="Google Shape;297;p41"/>
          <p:cNvSpPr/>
          <p:nvPr/>
        </p:nvSpPr>
        <p:spPr>
          <a:xfrm>
            <a:off x="3858715" y="3293821"/>
            <a:ext cx="1607100" cy="438600"/>
          </a:xfrm>
          <a:prstGeom prst="rect">
            <a:avLst/>
          </a:prstGeom>
          <a:noFill/>
          <a:ln>
            <a:noFill/>
          </a:ln>
        </p:spPr>
        <p:txBody>
          <a:bodyPr spcFirstLastPara="1" wrap="square" lIns="68575" tIns="34275" rIns="68575" bIns="34275" anchor="ctr" anchorCtr="0">
            <a:noAutofit/>
          </a:bodyPr>
          <a:lstStyle/>
          <a:p>
            <a:pPr>
              <a:buClr>
                <a:srgbClr val="FFFFFF"/>
              </a:buClr>
              <a:buSzPts val="1200"/>
            </a:pPr>
            <a:r>
              <a:rPr lang="en-GB"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Table wise entry of EVM Votes</a:t>
            </a:r>
            <a:endParaRPr sz="1100" kern="0">
              <a:solidFill>
                <a:srgbClr val="000000"/>
              </a:solidFill>
              <a:latin typeface="Arial" panose="020B0604020202020204"/>
              <a:cs typeface="Arial" panose="020B0604020202020204"/>
              <a:sym typeface="Arial" panose="020B0604020202020204"/>
            </a:endParaRPr>
          </a:p>
        </p:txBody>
      </p:sp>
      <p:pic>
        <p:nvPicPr>
          <p:cNvPr id="298" name="Google Shape;298;p41"/>
          <p:cNvPicPr preferRelativeResize="0"/>
          <p:nvPr/>
        </p:nvPicPr>
        <p:blipFill>
          <a:blip r:embed="rId8" cstate="print"/>
          <a:stretch>
            <a:fillRect/>
          </a:stretch>
        </p:blipFill>
        <p:spPr>
          <a:xfrm>
            <a:off x="39351" y="5491176"/>
            <a:ext cx="1229325" cy="509575"/>
          </a:xfrm>
          <a:prstGeom prst="rect">
            <a:avLst/>
          </a:prstGeom>
          <a:noFill/>
          <a:ln>
            <a:noFill/>
          </a:ln>
        </p:spPr>
      </p:pic>
      <p:sp>
        <p:nvSpPr>
          <p:cNvPr id="299" name="Google Shape;299;p41"/>
          <p:cNvSpPr/>
          <p:nvPr/>
        </p:nvSpPr>
        <p:spPr>
          <a:xfrm>
            <a:off x="3858725" y="4083225"/>
            <a:ext cx="1607100" cy="438600"/>
          </a:xfrm>
          <a:prstGeom prst="rect">
            <a:avLst/>
          </a:prstGeom>
          <a:noFill/>
          <a:ln>
            <a:noFill/>
          </a:ln>
        </p:spPr>
        <p:txBody>
          <a:bodyPr spcFirstLastPara="1" wrap="square" lIns="68575" tIns="34275" rIns="68575" bIns="34275" anchor="ctr" anchorCtr="0">
            <a:noAutofit/>
          </a:bodyPr>
          <a:lstStyle/>
          <a:p>
            <a:pPr>
              <a:buClr>
                <a:srgbClr val="FFFFFF"/>
              </a:buClr>
              <a:buSzPts val="1200"/>
            </a:pPr>
            <a:r>
              <a:rPr lang="en-GB"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Multiple user to make table wise entry</a:t>
            </a:r>
            <a:endParaRPr sz="1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spTree>
  </p:cSld>
  <p:clrMapOvr>
    <a:masterClrMapping/>
  </p:clrMapOvr>
  <p:transition spd="slow">
    <p:fade thruBlk="1"/>
  </p:transition>
</p:sld>
</file>

<file path=ppt/slides/slide21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303"/>
        <p:cNvGrpSpPr/>
        <p:nvPr/>
      </p:nvGrpSpPr>
      <p:grpSpPr>
        <a:xfrm>
          <a:off x="0" y="0"/>
          <a:ext cx="0" cy="0"/>
          <a:chOff x="0" y="0"/>
          <a:chExt cx="0" cy="0"/>
        </a:xfrm>
      </p:grpSpPr>
      <p:sp>
        <p:nvSpPr>
          <p:cNvPr id="304" name="Google Shape;304;p4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05" name="Google Shape;305;p4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306" name="Google Shape;306;p4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07" name="Google Shape;307;p42"/>
          <p:cNvPicPr preferRelativeResize="0"/>
          <p:nvPr/>
        </p:nvPicPr>
        <p:blipFill>
          <a:blip r:embed="rId4" cstate="print"/>
          <a:stretch>
            <a:fillRect/>
          </a:stretch>
        </p:blipFill>
        <p:spPr>
          <a:xfrm>
            <a:off x="39351" y="5442531"/>
            <a:ext cx="1229325" cy="509575"/>
          </a:xfrm>
          <a:prstGeom prst="rect">
            <a:avLst/>
          </a:prstGeom>
          <a:noFill/>
          <a:ln>
            <a:noFill/>
          </a:ln>
        </p:spPr>
      </p:pic>
      <p:sp>
        <p:nvSpPr>
          <p:cNvPr id="308" name="Google Shape;308;p42"/>
          <p:cNvSpPr txBox="1"/>
          <p:nvPr/>
        </p:nvSpPr>
        <p:spPr>
          <a:xfrm>
            <a:off x="273844" y="1135863"/>
            <a:ext cx="7311600" cy="430530"/>
          </a:xfrm>
          <a:prstGeom prst="rect">
            <a:avLst/>
          </a:prstGeom>
          <a:noFill/>
          <a:ln>
            <a:noFill/>
          </a:ln>
        </p:spPr>
        <p:txBody>
          <a:bodyPr spcFirstLastPara="1" wrap="square" lIns="0" tIns="0" rIns="0" bIns="0" anchor="t" anchorCtr="0">
            <a:spAutoFit/>
          </a:bodyPr>
          <a:lstStyle/>
          <a:p>
            <a:pPr algn="r">
              <a:buClr>
                <a:srgbClr val="000000"/>
              </a:buClr>
            </a:pPr>
            <a:r>
              <a:rPr lang="en-US" sz="2800" b="1" kern="0">
                <a:solidFill>
                  <a:srgbClr val="EEEEEE"/>
                </a:solidFill>
                <a:latin typeface="Twentieth Century"/>
                <a:ea typeface="Twentieth Century"/>
                <a:cs typeface="Twentieth Century"/>
                <a:sym typeface="Twentieth Century"/>
              </a:rPr>
              <a:t>P</a:t>
            </a:r>
            <a:r>
              <a:rPr sz="2800" b="1" kern="0">
                <a:solidFill>
                  <a:srgbClr val="EEEEEE"/>
                </a:solidFill>
                <a:latin typeface="Twentieth Century"/>
                <a:ea typeface="Twentieth Century"/>
                <a:cs typeface="Twentieth Century"/>
                <a:sym typeface="Twentieth Century"/>
              </a:rPr>
              <a:t>rerequisite</a:t>
            </a:r>
            <a:r>
              <a:rPr lang="en-US" sz="2800" b="1" kern="0">
                <a:solidFill>
                  <a:srgbClr val="EEEEEE"/>
                </a:solidFill>
                <a:latin typeface="Twentieth Century"/>
                <a:ea typeface="Twentieth Century"/>
                <a:cs typeface="Twentieth Century"/>
                <a:sym typeface="Twentieth Century"/>
              </a:rPr>
              <a:t>s for RO</a:t>
            </a:r>
          </a:p>
        </p:txBody>
      </p:sp>
      <p:cxnSp>
        <p:nvCxnSpPr>
          <p:cNvPr id="309" name="Google Shape;309;p42"/>
          <p:cNvCxnSpPr/>
          <p:nvPr/>
        </p:nvCxnSpPr>
        <p:spPr>
          <a:xfrm>
            <a:off x="1" y="1359535"/>
            <a:ext cx="3992245" cy="21590"/>
          </a:xfrm>
          <a:prstGeom prst="straightConnector1">
            <a:avLst/>
          </a:prstGeom>
          <a:noFill/>
          <a:ln w="9525" cap="flat" cmpd="sng">
            <a:solidFill>
              <a:schemeClr val="lt1"/>
            </a:solidFill>
            <a:prstDash val="solid"/>
            <a:miter lim="800000"/>
            <a:headEnd type="none" w="sm" len="sm"/>
            <a:tailEnd type="oval" w="med" len="med"/>
          </a:ln>
        </p:spPr>
      </p:cxnSp>
      <p:sp>
        <p:nvSpPr>
          <p:cNvPr id="310" name="Google Shape;310;p42"/>
          <p:cNvSpPr txBox="1"/>
          <p:nvPr/>
        </p:nvSpPr>
        <p:spPr>
          <a:xfrm>
            <a:off x="293225" y="1763375"/>
            <a:ext cx="8790000" cy="3089910"/>
          </a:xfrm>
          <a:prstGeom prst="rect">
            <a:avLst/>
          </a:prstGeom>
          <a:noFill/>
          <a:ln>
            <a:noFill/>
          </a:ln>
        </p:spPr>
        <p:txBody>
          <a:bodyPr spcFirstLastPara="1" wrap="square" lIns="91425" tIns="91425" rIns="91425" bIns="91425" anchor="t" anchorCtr="0">
            <a:spAutoFit/>
          </a:bodyPr>
          <a:lstStyle/>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Sufficient power backup</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Proper internet facility with fixed IP</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Dedicated technical resources</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Verify Electors data (male, female, others)</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Verify Contesting candidates details. </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a:lnSpc>
                <a:spcPct val="150000"/>
              </a:lnSpc>
              <a:buClr>
                <a:srgbClr val="000000"/>
              </a:buClr>
            </a:pPr>
            <a:r>
              <a:rPr lang="en-GB" b="1" i="1" kern="0">
                <a:solidFill>
                  <a:srgbClr val="FFFFFF"/>
                </a:solidFill>
                <a:latin typeface="Calibri" panose="020F0502020204030204"/>
                <a:ea typeface="Calibri" panose="020F0502020204030204"/>
                <a:cs typeface="Calibri" panose="020F0502020204030204"/>
                <a:sym typeface="Calibri" panose="020F0502020204030204"/>
              </a:rPr>
              <a:t>(Candidate’s name, address, party name in </a:t>
            </a:r>
            <a:r>
              <a:rPr lang="en-US" altLang="en-GB" b="1" i="1" kern="0">
                <a:solidFill>
                  <a:srgbClr val="FFFFFF"/>
                </a:solidFill>
                <a:latin typeface="Calibri" panose="020F0502020204030204"/>
                <a:ea typeface="Calibri" panose="020F0502020204030204"/>
                <a:cs typeface="Calibri" panose="020F0502020204030204"/>
                <a:sym typeface="Calibri" panose="020F0502020204030204"/>
              </a:rPr>
              <a:t>E</a:t>
            </a:r>
            <a:r>
              <a:rPr lang="en-GB" b="1" i="1" kern="0">
                <a:solidFill>
                  <a:srgbClr val="FFFFFF"/>
                </a:solidFill>
                <a:latin typeface="Calibri" panose="020F0502020204030204"/>
                <a:ea typeface="Calibri" panose="020F0502020204030204"/>
                <a:cs typeface="Calibri" panose="020F0502020204030204"/>
                <a:sym typeface="Calibri" panose="020F0502020204030204"/>
              </a:rPr>
              <a:t>nglish and </a:t>
            </a:r>
            <a:r>
              <a:rPr lang="en-US" altLang="en-GB" b="1" i="1" kern="0">
                <a:solidFill>
                  <a:srgbClr val="FFFFFF"/>
                </a:solidFill>
                <a:latin typeface="Calibri" panose="020F0502020204030204"/>
                <a:ea typeface="Calibri" panose="020F0502020204030204"/>
                <a:cs typeface="Calibri" panose="020F0502020204030204"/>
                <a:sym typeface="Calibri" panose="020F0502020204030204"/>
              </a:rPr>
              <a:t>H</a:t>
            </a:r>
            <a:r>
              <a:rPr lang="en-GB" b="1" i="1" kern="0">
                <a:solidFill>
                  <a:srgbClr val="FFFFFF"/>
                </a:solidFill>
                <a:latin typeface="Calibri" panose="020F0502020204030204"/>
                <a:ea typeface="Calibri" panose="020F0502020204030204"/>
                <a:cs typeface="Calibri" panose="020F0502020204030204"/>
                <a:sym typeface="Calibri" panose="020F0502020204030204"/>
              </a:rPr>
              <a:t>indi both)</a:t>
            </a:r>
            <a:endParaRPr b="1" i="1" kern="0">
              <a:solidFill>
                <a:srgbClr val="FFFFFF"/>
              </a:solidFill>
              <a:latin typeface="Calibri" panose="020F0502020204030204"/>
              <a:ea typeface="Calibri" panose="020F0502020204030204"/>
              <a:cs typeface="Calibri" panose="020F0502020204030204"/>
              <a:sym typeface="Calibri" panose="020F0502020204030204"/>
            </a:endParaRPr>
          </a:p>
          <a:p>
            <a:pPr marL="457200" indent="-342900">
              <a:lnSpc>
                <a:spcPct val="150000"/>
              </a:lnSpc>
              <a:buClr>
                <a:srgbClr val="EEEEEE"/>
              </a:buClr>
              <a:buSzPts val="1800"/>
              <a:buFont typeface="Calibri" panose="020F0502020204030204"/>
              <a:buChar char="●"/>
            </a:pPr>
            <a:r>
              <a:rPr lang="en-GB" b="1" i="1" kern="0">
                <a:solidFill>
                  <a:srgbClr val="FFFFFF"/>
                </a:solidFill>
                <a:latin typeface="Calibri" panose="020F0502020204030204"/>
                <a:ea typeface="Calibri" panose="020F0502020204030204"/>
                <a:cs typeface="Calibri" panose="020F0502020204030204"/>
                <a:sym typeface="Calibri" panose="020F0502020204030204"/>
              </a:rPr>
              <a:t>Follow complete guidelines</a:t>
            </a: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7417" y="152400"/>
          <a:ext cx="9144000" cy="6359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2150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EA1B175-278C-4988-9814-3A5ECBF0D4CC}" type="slidenum">
              <a:rPr lang="en-US" altLang="en-US" smtClean="0">
                <a:solidFill>
                  <a:srgbClr val="898989"/>
                </a:solidFill>
              </a:rPr>
              <a:pPr/>
              <a:t>22</a:t>
            </a:fld>
            <a:endParaRPr lang="en-US" altLang="en-US">
              <a:solidFill>
                <a:srgbClr val="898989"/>
              </a:solidFill>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graphicEl>
                                              <a:dgm id="{4C186020-8839-874D-B5C7-E205B45C7D2F}"/>
                                            </p:graphicEl>
                                          </p:spTgt>
                                        </p:tgtEl>
                                        <p:attrNameLst>
                                          <p:attrName>style.visibility</p:attrName>
                                        </p:attrNameLst>
                                      </p:cBhvr>
                                      <p:to>
                                        <p:strVal val="visible"/>
                                      </p:to>
                                    </p:set>
                                    <p:animEffect transition="in" filter="barn(outVertical)">
                                      <p:cBhvr>
                                        <p:cTn id="7" dur="500"/>
                                        <p:tgtEl>
                                          <p:spTgt spid="7">
                                            <p:graphicEl>
                                              <a:dgm id="{4C186020-8839-874D-B5C7-E205B45C7D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graphicEl>
                                              <a:dgm id="{6842FD6F-1AAF-BD4E-A6D7-74D4C30D6249}"/>
                                            </p:graphicEl>
                                          </p:spTgt>
                                        </p:tgtEl>
                                        <p:attrNameLst>
                                          <p:attrName>style.visibility</p:attrName>
                                        </p:attrNameLst>
                                      </p:cBhvr>
                                      <p:to>
                                        <p:strVal val="visible"/>
                                      </p:to>
                                    </p:set>
                                    <p:animEffect transition="in" filter="barn(outVertical)">
                                      <p:cBhvr>
                                        <p:cTn id="12" dur="500"/>
                                        <p:tgtEl>
                                          <p:spTgt spid="7">
                                            <p:graphicEl>
                                              <a:dgm id="{6842FD6F-1AAF-BD4E-A6D7-74D4C30D6249}"/>
                                            </p:graphicEl>
                                          </p:spTgt>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7">
                                            <p:graphicEl>
                                              <a:dgm id="{52E41A55-6C50-CD45-A450-9D6D2992C645}"/>
                                            </p:graphicEl>
                                          </p:spTgt>
                                        </p:tgtEl>
                                        <p:attrNameLst>
                                          <p:attrName>style.visibility</p:attrName>
                                        </p:attrNameLst>
                                      </p:cBhvr>
                                      <p:to>
                                        <p:strVal val="visible"/>
                                      </p:to>
                                    </p:set>
                                    <p:animEffect transition="in" filter="barn(outVertical)">
                                      <p:cBhvr>
                                        <p:cTn id="15" dur="500"/>
                                        <p:tgtEl>
                                          <p:spTgt spid="7">
                                            <p:graphicEl>
                                              <a:dgm id="{52E41A55-6C50-CD45-A450-9D6D2992C64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graphicEl>
                                              <a:dgm id="{A703B7A8-B474-8144-9D97-29E6EB189CCC}"/>
                                            </p:graphicEl>
                                          </p:spTgt>
                                        </p:tgtEl>
                                        <p:attrNameLst>
                                          <p:attrName>style.visibility</p:attrName>
                                        </p:attrNameLst>
                                      </p:cBhvr>
                                      <p:to>
                                        <p:strVal val="visible"/>
                                      </p:to>
                                    </p:set>
                                    <p:animEffect transition="in" filter="barn(outVertical)">
                                      <p:cBhvr>
                                        <p:cTn id="20" dur="500"/>
                                        <p:tgtEl>
                                          <p:spTgt spid="7">
                                            <p:graphicEl>
                                              <a:dgm id="{A703B7A8-B474-8144-9D97-29E6EB189CCC}"/>
                                            </p:graphicEl>
                                          </p:spTgt>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7">
                                            <p:graphicEl>
                                              <a:dgm id="{924EB057-BD9E-FA46-8DB5-90B671476F68}"/>
                                            </p:graphicEl>
                                          </p:spTgt>
                                        </p:tgtEl>
                                        <p:attrNameLst>
                                          <p:attrName>style.visibility</p:attrName>
                                        </p:attrNameLst>
                                      </p:cBhvr>
                                      <p:to>
                                        <p:strVal val="visible"/>
                                      </p:to>
                                    </p:set>
                                    <p:animEffect transition="in" filter="barn(outVertical)">
                                      <p:cBhvr>
                                        <p:cTn id="23" dur="500"/>
                                        <p:tgtEl>
                                          <p:spTgt spid="7">
                                            <p:graphicEl>
                                              <a:dgm id="{924EB057-BD9E-FA46-8DB5-90B671476F6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7">
                                            <p:graphicEl>
                                              <a:dgm id="{3A7D6035-AB87-3B48-8C72-75061BA04C65}"/>
                                            </p:graphicEl>
                                          </p:spTgt>
                                        </p:tgtEl>
                                        <p:attrNameLst>
                                          <p:attrName>style.visibility</p:attrName>
                                        </p:attrNameLst>
                                      </p:cBhvr>
                                      <p:to>
                                        <p:strVal val="visible"/>
                                      </p:to>
                                    </p:set>
                                    <p:animEffect transition="in" filter="barn(outVertical)">
                                      <p:cBhvr>
                                        <p:cTn id="28" dur="500"/>
                                        <p:tgtEl>
                                          <p:spTgt spid="7">
                                            <p:graphicEl>
                                              <a:dgm id="{3A7D6035-AB87-3B48-8C72-75061BA04C65}"/>
                                            </p:graphicEl>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
                                            <p:graphicEl>
                                              <a:dgm id="{45AC9606-46B7-4B43-BA60-4CAD1046C4F8}"/>
                                            </p:graphicEl>
                                          </p:spTgt>
                                        </p:tgtEl>
                                        <p:attrNameLst>
                                          <p:attrName>style.visibility</p:attrName>
                                        </p:attrNameLst>
                                      </p:cBhvr>
                                      <p:to>
                                        <p:strVal val="visible"/>
                                      </p:to>
                                    </p:set>
                                    <p:animEffect transition="in" filter="barn(outVertical)">
                                      <p:cBhvr>
                                        <p:cTn id="31" dur="500"/>
                                        <p:tgtEl>
                                          <p:spTgt spid="7">
                                            <p:graphicEl>
                                              <a:dgm id="{45AC9606-46B7-4B43-BA60-4CAD1046C4F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graphicEl>
                                              <a:dgm id="{0BBA7DD2-C5AB-474E-9053-A69DEB61901F}"/>
                                            </p:graphicEl>
                                          </p:spTgt>
                                        </p:tgtEl>
                                        <p:attrNameLst>
                                          <p:attrName>style.visibility</p:attrName>
                                        </p:attrNameLst>
                                      </p:cBhvr>
                                      <p:to>
                                        <p:strVal val="visible"/>
                                      </p:to>
                                    </p:set>
                                    <p:animEffect transition="in" filter="barn(outVertical)">
                                      <p:cBhvr>
                                        <p:cTn id="36" dur="500"/>
                                        <p:tgtEl>
                                          <p:spTgt spid="7">
                                            <p:graphicEl>
                                              <a:dgm id="{0BBA7DD2-C5AB-474E-9053-A69DEB61901F}"/>
                                            </p:graphicEl>
                                          </p:spTgt>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7">
                                            <p:graphicEl>
                                              <a:dgm id="{6631ADFB-B539-0144-809A-9515DF515FEC}"/>
                                            </p:graphicEl>
                                          </p:spTgt>
                                        </p:tgtEl>
                                        <p:attrNameLst>
                                          <p:attrName>style.visibility</p:attrName>
                                        </p:attrNameLst>
                                      </p:cBhvr>
                                      <p:to>
                                        <p:strVal val="visible"/>
                                      </p:to>
                                    </p:set>
                                    <p:animEffect transition="in" filter="barn(outVertical)">
                                      <p:cBhvr>
                                        <p:cTn id="39" dur="500"/>
                                        <p:tgtEl>
                                          <p:spTgt spid="7">
                                            <p:graphicEl>
                                              <a:dgm id="{6631ADFB-B539-0144-809A-9515DF515F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314"/>
        <p:cNvGrpSpPr/>
        <p:nvPr/>
      </p:nvGrpSpPr>
      <p:grpSpPr>
        <a:xfrm>
          <a:off x="0" y="0"/>
          <a:ext cx="0" cy="0"/>
          <a:chOff x="0" y="0"/>
          <a:chExt cx="0" cy="0"/>
        </a:xfrm>
      </p:grpSpPr>
      <p:sp>
        <p:nvSpPr>
          <p:cNvPr id="315" name="Google Shape;315;p4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16" name="Google Shape;316;p4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317" name="Google Shape;317;p4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18" name="Google Shape;318;p43"/>
          <p:cNvPicPr preferRelativeResize="0"/>
          <p:nvPr/>
        </p:nvPicPr>
        <p:blipFill>
          <a:blip r:embed="rId4" cstate="print"/>
          <a:stretch>
            <a:fillRect/>
          </a:stretch>
        </p:blipFill>
        <p:spPr>
          <a:xfrm>
            <a:off x="39351" y="5442531"/>
            <a:ext cx="1229325" cy="509575"/>
          </a:xfrm>
          <a:prstGeom prst="rect">
            <a:avLst/>
          </a:prstGeom>
          <a:noFill/>
          <a:ln>
            <a:noFill/>
          </a:ln>
        </p:spPr>
      </p:pic>
      <p:sp>
        <p:nvSpPr>
          <p:cNvPr id="319" name="Google Shape;319;p43"/>
          <p:cNvSpPr txBox="1"/>
          <p:nvPr/>
        </p:nvSpPr>
        <p:spPr>
          <a:xfrm>
            <a:off x="273844" y="1135863"/>
            <a:ext cx="7311600" cy="431100"/>
          </a:xfrm>
          <a:prstGeom prst="rect">
            <a:avLst/>
          </a:prstGeom>
          <a:noFill/>
          <a:ln>
            <a:noFill/>
          </a:ln>
        </p:spPr>
        <p:txBody>
          <a:bodyPr spcFirstLastPara="1" wrap="square" lIns="0" tIns="0" rIns="0" bIns="0" anchor="t" anchorCtr="0">
            <a:spAutoFit/>
          </a:bodyPr>
          <a:lstStyle/>
          <a:p>
            <a:pPr algn="r">
              <a:buClr>
                <a:srgbClr val="000000"/>
              </a:buClr>
            </a:pPr>
            <a:r>
              <a:rPr lang="en-GB" sz="2800" b="1" kern="0">
                <a:solidFill>
                  <a:srgbClr val="EEEEEE"/>
                </a:solidFill>
                <a:latin typeface="Twentieth Century"/>
                <a:ea typeface="Twentieth Century"/>
                <a:cs typeface="Twentieth Century"/>
                <a:sym typeface="Twentieth Century"/>
              </a:rPr>
              <a:t>Pre-Counting Process</a:t>
            </a:r>
            <a:endParaRPr sz="2800" kern="0">
              <a:solidFill>
                <a:srgbClr val="EEEEEE"/>
              </a:solidFill>
              <a:latin typeface="Twentieth Century"/>
              <a:ea typeface="Twentieth Century"/>
              <a:cs typeface="Twentieth Century"/>
              <a:sym typeface="Twentieth Century"/>
            </a:endParaRPr>
          </a:p>
        </p:txBody>
      </p:sp>
      <p:cxnSp>
        <p:nvCxnSpPr>
          <p:cNvPr id="320" name="Google Shape;320;p43"/>
          <p:cNvCxnSpPr/>
          <p:nvPr/>
        </p:nvCxnSpPr>
        <p:spPr>
          <a:xfrm>
            <a:off x="0" y="1359535"/>
            <a:ext cx="3678226" cy="27104"/>
          </a:xfrm>
          <a:prstGeom prst="straightConnector1">
            <a:avLst/>
          </a:prstGeom>
          <a:noFill/>
          <a:ln w="9525" cap="flat" cmpd="sng">
            <a:solidFill>
              <a:schemeClr val="lt1"/>
            </a:solidFill>
            <a:prstDash val="solid"/>
            <a:miter lim="800000"/>
            <a:headEnd type="none" w="sm" len="sm"/>
            <a:tailEnd type="oval" w="med" len="med"/>
          </a:ln>
        </p:spPr>
      </p:cxnSp>
      <p:sp>
        <p:nvSpPr>
          <p:cNvPr id="321" name="Google Shape;321;p43"/>
          <p:cNvSpPr/>
          <p:nvPr/>
        </p:nvSpPr>
        <p:spPr>
          <a:xfrm>
            <a:off x="4438725" y="3481200"/>
            <a:ext cx="2481000" cy="161700"/>
          </a:xfrm>
          <a:prstGeom prst="rect">
            <a:avLst/>
          </a:prstGeom>
          <a:solidFill>
            <a:srgbClr val="9FC5E8"/>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2" name="Google Shape;322;p43"/>
          <p:cNvSpPr/>
          <p:nvPr/>
        </p:nvSpPr>
        <p:spPr>
          <a:xfrm>
            <a:off x="1747850" y="3481200"/>
            <a:ext cx="2602800" cy="161700"/>
          </a:xfrm>
          <a:prstGeom prst="rect">
            <a:avLst/>
          </a:prstGeom>
          <a:solidFill>
            <a:srgbClr val="CFE2F3"/>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3" name="Google Shape;323;p43"/>
          <p:cNvSpPr/>
          <p:nvPr/>
        </p:nvSpPr>
        <p:spPr>
          <a:xfrm>
            <a:off x="1" y="3481194"/>
            <a:ext cx="1747800" cy="161700"/>
          </a:xfrm>
          <a:prstGeom prst="rect">
            <a:avLst/>
          </a:prstGeom>
          <a:solidFill>
            <a:schemeClr val="lt1"/>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4" name="Google Shape;324;p43"/>
          <p:cNvSpPr/>
          <p:nvPr/>
        </p:nvSpPr>
        <p:spPr>
          <a:xfrm>
            <a:off x="3729929" y="2300170"/>
            <a:ext cx="1347000" cy="1347000"/>
          </a:xfrm>
          <a:prstGeom prst="donut">
            <a:avLst>
              <a:gd name="adj" fmla="val 12497"/>
            </a:avLst>
          </a:prstGeom>
          <a:solidFill>
            <a:srgbClr val="CFE2F3"/>
          </a:solidFill>
          <a:ln>
            <a:noFill/>
          </a:ln>
        </p:spPr>
        <p:txBody>
          <a:bodyPr spcFirstLastPara="1" wrap="square" lIns="68575" tIns="34275" rIns="68575" bIns="34275" anchor="ctr" anchorCtr="0">
            <a:noAutofit/>
          </a:bodyPr>
          <a:lstStyle/>
          <a:p>
            <a:pPr algn="ct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5" name="Google Shape;325;p43"/>
          <p:cNvSpPr/>
          <p:nvPr/>
        </p:nvSpPr>
        <p:spPr>
          <a:xfrm>
            <a:off x="1076603" y="2296003"/>
            <a:ext cx="1347000" cy="1347000"/>
          </a:xfrm>
          <a:prstGeom prst="donut">
            <a:avLst>
              <a:gd name="adj" fmla="val 12497"/>
            </a:avLst>
          </a:prstGeom>
          <a:solidFill>
            <a:schemeClr val="lt1"/>
          </a:solidFill>
          <a:ln>
            <a:noFill/>
          </a:ln>
        </p:spPr>
        <p:txBody>
          <a:bodyPr spcFirstLastPara="1" wrap="square" lIns="68575" tIns="34275" rIns="68575" bIns="34275" anchor="ctr" anchorCtr="0">
            <a:noAutofit/>
          </a:bodyPr>
          <a:lstStyle/>
          <a:p>
            <a:pPr algn="ct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26" name="Google Shape;326;p43"/>
          <p:cNvSpPr/>
          <p:nvPr/>
        </p:nvSpPr>
        <p:spPr>
          <a:xfrm rot="10800000" flipH="1">
            <a:off x="1666876" y="3795360"/>
            <a:ext cx="162000" cy="139500"/>
          </a:xfrm>
          <a:prstGeom prst="triangle">
            <a:avLst>
              <a:gd name="adj" fmla="val 50000"/>
            </a:avLst>
          </a:prstGeom>
          <a:solidFill>
            <a:schemeClr val="lt1"/>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7" name="Google Shape;327;p43"/>
          <p:cNvSpPr/>
          <p:nvPr/>
        </p:nvSpPr>
        <p:spPr>
          <a:xfrm rot="10800000" flipH="1">
            <a:off x="4276725" y="3795360"/>
            <a:ext cx="162000" cy="139500"/>
          </a:xfrm>
          <a:prstGeom prst="triangle">
            <a:avLst>
              <a:gd name="adj" fmla="val 50000"/>
            </a:avLst>
          </a:prstGeom>
          <a:solidFill>
            <a:srgbClr val="CFE2F3"/>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8" name="Google Shape;328;p43"/>
          <p:cNvSpPr/>
          <p:nvPr/>
        </p:nvSpPr>
        <p:spPr>
          <a:xfrm rot="10800000" flipH="1">
            <a:off x="6805614" y="3795360"/>
            <a:ext cx="162000" cy="139500"/>
          </a:xfrm>
          <a:prstGeom prst="triangle">
            <a:avLst>
              <a:gd name="adj" fmla="val 50000"/>
            </a:avLst>
          </a:prstGeom>
          <a:solidFill>
            <a:srgbClr val="9FC5E8"/>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29" name="Google Shape;329;p43"/>
          <p:cNvSpPr txBox="1"/>
          <p:nvPr/>
        </p:nvSpPr>
        <p:spPr>
          <a:xfrm>
            <a:off x="907734" y="4062350"/>
            <a:ext cx="1700100" cy="846600"/>
          </a:xfrm>
          <a:prstGeom prst="rect">
            <a:avLst/>
          </a:prstGeom>
          <a:noFill/>
          <a:ln>
            <a:noFill/>
          </a:ln>
        </p:spPr>
        <p:txBody>
          <a:bodyPr spcFirstLastPara="1" wrap="square" lIns="0" tIns="0" rIns="0" bIns="0" anchor="t" anchorCtr="0">
            <a:spAutoFit/>
          </a:bodyPr>
          <a:lstStyle/>
          <a:p>
            <a:pPr algn="ctr">
              <a:buClr>
                <a:srgbClr val="000000"/>
              </a:buClr>
              <a:buSzPts val="1100"/>
            </a:pPr>
            <a:r>
              <a:rPr lang="en-GB" sz="1100" b="1" kern="0">
                <a:solidFill>
                  <a:srgbClr val="FFFFFF"/>
                </a:solidFill>
                <a:latin typeface="Calibri" panose="020F0502020204030204"/>
                <a:ea typeface="Calibri" panose="020F0502020204030204"/>
                <a:cs typeface="Calibri" panose="020F0502020204030204"/>
                <a:sym typeface="Calibri" panose="020F0502020204030204"/>
              </a:rPr>
              <a:t>Enter the number of Rounds Scheduled for AC</a:t>
            </a:r>
            <a:endParaRPr sz="1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1100" b="1" kern="0">
                <a:solidFill>
                  <a:srgbClr val="FFFFFF"/>
                </a:solidFill>
                <a:latin typeface="Calibri" panose="020F0502020204030204"/>
                <a:ea typeface="Calibri" panose="020F0502020204030204"/>
                <a:cs typeface="Calibri" panose="020F0502020204030204"/>
                <a:sym typeface="Calibri" panose="020F0502020204030204"/>
              </a:rPr>
              <a:t>Enter number of Polling stations and Counting tables in AC.</a:t>
            </a:r>
            <a:endParaRPr sz="1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30" name="Google Shape;330;p43"/>
          <p:cNvSpPr txBox="1"/>
          <p:nvPr/>
        </p:nvSpPr>
        <p:spPr>
          <a:xfrm>
            <a:off x="3421487" y="4062350"/>
            <a:ext cx="1858500" cy="677400"/>
          </a:xfrm>
          <a:prstGeom prst="rect">
            <a:avLst/>
          </a:prstGeom>
          <a:noFill/>
          <a:ln>
            <a:noFill/>
          </a:ln>
        </p:spPr>
        <p:txBody>
          <a:bodyPr spcFirstLastPara="1" wrap="square" lIns="0" tIns="0" rIns="0" bIns="0" anchor="t" anchorCtr="0">
            <a:spAutoFit/>
          </a:bodyPr>
          <a:lstStyle/>
          <a:p>
            <a:pPr algn="ctr">
              <a:buClr>
                <a:srgbClr val="000000"/>
              </a:buClr>
              <a:buSzPts val="1100"/>
            </a:pPr>
            <a:r>
              <a:rPr lang="en-GB" sz="1100" b="1" kern="0">
                <a:solidFill>
                  <a:srgbClr val="FFFFFF"/>
                </a:solidFill>
                <a:latin typeface="Calibri" panose="020F0502020204030204"/>
                <a:ea typeface="Calibri" panose="020F0502020204030204"/>
                <a:cs typeface="Calibri" panose="020F0502020204030204"/>
                <a:sym typeface="Calibri" panose="020F0502020204030204"/>
              </a:rPr>
              <a:t>Enter details of RO- Computer Assistant.</a:t>
            </a:r>
            <a:endParaRPr sz="1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1100" b="1" kern="0">
                <a:solidFill>
                  <a:srgbClr val="FFFFFF"/>
                </a:solidFill>
                <a:latin typeface="Calibri" panose="020F0502020204030204"/>
                <a:ea typeface="Calibri" panose="020F0502020204030204"/>
                <a:cs typeface="Calibri" panose="020F0502020204030204"/>
                <a:sym typeface="Calibri" panose="020F0502020204030204"/>
              </a:rPr>
              <a:t>Activate account and set password and PIN.</a:t>
            </a:r>
            <a:endParaRPr sz="1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31" name="Google Shape;331;p43"/>
          <p:cNvSpPr txBox="1"/>
          <p:nvPr/>
        </p:nvSpPr>
        <p:spPr>
          <a:xfrm>
            <a:off x="5997395" y="4031092"/>
            <a:ext cx="1788300" cy="677400"/>
          </a:xfrm>
          <a:prstGeom prst="rect">
            <a:avLst/>
          </a:prstGeom>
          <a:noFill/>
          <a:ln>
            <a:noFill/>
          </a:ln>
        </p:spPr>
        <p:txBody>
          <a:bodyPr spcFirstLastPara="1" wrap="square" lIns="0" tIns="0" rIns="0" bIns="0" anchor="t" anchorCtr="0">
            <a:spAutoFit/>
          </a:bodyPr>
          <a:lstStyle/>
          <a:p>
            <a:pPr algn="ctr">
              <a:buClr>
                <a:srgbClr val="000000"/>
              </a:buClr>
              <a:buSzPts val="1100"/>
            </a:pPr>
            <a:r>
              <a:rPr lang="en-GB" sz="1100" b="1" kern="0">
                <a:solidFill>
                  <a:srgbClr val="FFFFFF"/>
                </a:solidFill>
                <a:latin typeface="Calibri" panose="020F0502020204030204"/>
                <a:ea typeface="Calibri" panose="020F0502020204030204"/>
                <a:cs typeface="Calibri" panose="020F0502020204030204"/>
                <a:sym typeface="Calibri" panose="020F0502020204030204"/>
              </a:rPr>
              <a:t>Returning officer need to assign tables to all the RO-Computer assistants and himself.</a:t>
            </a:r>
            <a:endParaRPr sz="1100" b="1" kern="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332" name="Google Shape;332;p43"/>
          <p:cNvGrpSpPr/>
          <p:nvPr/>
        </p:nvGrpSpPr>
        <p:grpSpPr>
          <a:xfrm>
            <a:off x="4211179" y="2787256"/>
            <a:ext cx="364547" cy="364547"/>
            <a:chOff x="4891088" y="2490788"/>
            <a:chExt cx="287339" cy="287339"/>
          </a:xfrm>
        </p:grpSpPr>
        <p:sp>
          <p:nvSpPr>
            <p:cNvPr id="333" name="Google Shape;333;p43"/>
            <p:cNvSpPr/>
            <p:nvPr/>
          </p:nvSpPr>
          <p:spPr>
            <a:xfrm>
              <a:off x="4891088" y="2490788"/>
              <a:ext cx="287339" cy="287339"/>
            </a:xfrm>
            <a:custGeom>
              <a:avLst/>
              <a:gdLst/>
              <a:ahLst/>
              <a:cxnLst/>
              <a:rect l="l" t="t" r="r" b="b"/>
              <a:pathLst>
                <a:path w="902" h="902" extrusionOk="0">
                  <a:moveTo>
                    <a:pt x="831" y="872"/>
                  </a:moveTo>
                  <a:lnTo>
                    <a:pt x="71" y="872"/>
                  </a:lnTo>
                  <a:lnTo>
                    <a:pt x="64" y="871"/>
                  </a:lnTo>
                  <a:lnTo>
                    <a:pt x="55" y="869"/>
                  </a:lnTo>
                  <a:lnTo>
                    <a:pt x="49" y="865"/>
                  </a:lnTo>
                  <a:lnTo>
                    <a:pt x="43" y="861"/>
                  </a:lnTo>
                  <a:lnTo>
                    <a:pt x="37" y="854"/>
                  </a:lnTo>
                  <a:lnTo>
                    <a:pt x="33" y="847"/>
                  </a:lnTo>
                  <a:lnTo>
                    <a:pt x="31" y="839"/>
                  </a:lnTo>
                  <a:lnTo>
                    <a:pt x="30" y="831"/>
                  </a:lnTo>
                  <a:lnTo>
                    <a:pt x="30" y="461"/>
                  </a:lnTo>
                  <a:lnTo>
                    <a:pt x="234" y="597"/>
                  </a:lnTo>
                  <a:lnTo>
                    <a:pt x="239" y="598"/>
                  </a:lnTo>
                  <a:lnTo>
                    <a:pt x="243" y="599"/>
                  </a:lnTo>
                  <a:lnTo>
                    <a:pt x="246" y="599"/>
                  </a:lnTo>
                  <a:lnTo>
                    <a:pt x="249" y="597"/>
                  </a:lnTo>
                  <a:lnTo>
                    <a:pt x="253" y="595"/>
                  </a:lnTo>
                  <a:lnTo>
                    <a:pt x="255" y="593"/>
                  </a:lnTo>
                  <a:lnTo>
                    <a:pt x="257" y="589"/>
                  </a:lnTo>
                  <a:lnTo>
                    <a:pt x="257" y="587"/>
                  </a:lnTo>
                  <a:lnTo>
                    <a:pt x="258" y="584"/>
                  </a:lnTo>
                  <a:lnTo>
                    <a:pt x="257" y="581"/>
                  </a:lnTo>
                  <a:lnTo>
                    <a:pt x="257" y="579"/>
                  </a:lnTo>
                  <a:lnTo>
                    <a:pt x="255" y="575"/>
                  </a:lnTo>
                  <a:lnTo>
                    <a:pt x="254" y="573"/>
                  </a:lnTo>
                  <a:lnTo>
                    <a:pt x="251" y="571"/>
                  </a:lnTo>
                  <a:lnTo>
                    <a:pt x="181" y="524"/>
                  </a:lnTo>
                  <a:lnTo>
                    <a:pt x="181" y="30"/>
                  </a:lnTo>
                  <a:lnTo>
                    <a:pt x="722" y="30"/>
                  </a:lnTo>
                  <a:lnTo>
                    <a:pt x="722" y="524"/>
                  </a:lnTo>
                  <a:lnTo>
                    <a:pt x="652" y="571"/>
                  </a:lnTo>
                  <a:lnTo>
                    <a:pt x="649" y="573"/>
                  </a:lnTo>
                  <a:lnTo>
                    <a:pt x="647" y="575"/>
                  </a:lnTo>
                  <a:lnTo>
                    <a:pt x="646" y="579"/>
                  </a:lnTo>
                  <a:lnTo>
                    <a:pt x="645" y="581"/>
                  </a:lnTo>
                  <a:lnTo>
                    <a:pt x="645" y="584"/>
                  </a:lnTo>
                  <a:lnTo>
                    <a:pt x="645" y="587"/>
                  </a:lnTo>
                  <a:lnTo>
                    <a:pt x="646" y="589"/>
                  </a:lnTo>
                  <a:lnTo>
                    <a:pt x="647" y="593"/>
                  </a:lnTo>
                  <a:lnTo>
                    <a:pt x="650" y="595"/>
                  </a:lnTo>
                  <a:lnTo>
                    <a:pt x="653" y="597"/>
                  </a:lnTo>
                  <a:lnTo>
                    <a:pt x="657" y="599"/>
                  </a:lnTo>
                  <a:lnTo>
                    <a:pt x="660" y="599"/>
                  </a:lnTo>
                  <a:lnTo>
                    <a:pt x="664" y="598"/>
                  </a:lnTo>
                  <a:lnTo>
                    <a:pt x="669" y="597"/>
                  </a:lnTo>
                  <a:lnTo>
                    <a:pt x="872" y="461"/>
                  </a:lnTo>
                  <a:lnTo>
                    <a:pt x="872" y="831"/>
                  </a:lnTo>
                  <a:lnTo>
                    <a:pt x="871" y="839"/>
                  </a:lnTo>
                  <a:lnTo>
                    <a:pt x="869" y="847"/>
                  </a:lnTo>
                  <a:lnTo>
                    <a:pt x="865" y="854"/>
                  </a:lnTo>
                  <a:lnTo>
                    <a:pt x="861" y="861"/>
                  </a:lnTo>
                  <a:lnTo>
                    <a:pt x="854" y="865"/>
                  </a:lnTo>
                  <a:lnTo>
                    <a:pt x="847" y="869"/>
                  </a:lnTo>
                  <a:lnTo>
                    <a:pt x="839" y="871"/>
                  </a:lnTo>
                  <a:lnTo>
                    <a:pt x="831" y="872"/>
                  </a:lnTo>
                  <a:close/>
                  <a:moveTo>
                    <a:pt x="151" y="505"/>
                  </a:moveTo>
                  <a:lnTo>
                    <a:pt x="43" y="432"/>
                  </a:lnTo>
                  <a:lnTo>
                    <a:pt x="151" y="359"/>
                  </a:lnTo>
                  <a:lnTo>
                    <a:pt x="151" y="505"/>
                  </a:lnTo>
                  <a:close/>
                  <a:moveTo>
                    <a:pt x="861" y="432"/>
                  </a:moveTo>
                  <a:lnTo>
                    <a:pt x="752" y="505"/>
                  </a:lnTo>
                  <a:lnTo>
                    <a:pt x="752" y="359"/>
                  </a:lnTo>
                  <a:lnTo>
                    <a:pt x="861" y="432"/>
                  </a:lnTo>
                  <a:close/>
                  <a:moveTo>
                    <a:pt x="902" y="430"/>
                  </a:moveTo>
                  <a:lnTo>
                    <a:pt x="902" y="430"/>
                  </a:lnTo>
                  <a:lnTo>
                    <a:pt x="902" y="430"/>
                  </a:lnTo>
                  <a:lnTo>
                    <a:pt x="901" y="426"/>
                  </a:lnTo>
                  <a:lnTo>
                    <a:pt x="900" y="424"/>
                  </a:lnTo>
                  <a:lnTo>
                    <a:pt x="900" y="424"/>
                  </a:lnTo>
                  <a:lnTo>
                    <a:pt x="900" y="424"/>
                  </a:lnTo>
                  <a:lnTo>
                    <a:pt x="900" y="423"/>
                  </a:lnTo>
                  <a:lnTo>
                    <a:pt x="899" y="423"/>
                  </a:lnTo>
                  <a:lnTo>
                    <a:pt x="898" y="421"/>
                  </a:lnTo>
                  <a:lnTo>
                    <a:pt x="896" y="420"/>
                  </a:lnTo>
                  <a:lnTo>
                    <a:pt x="896" y="420"/>
                  </a:lnTo>
                  <a:lnTo>
                    <a:pt x="896" y="420"/>
                  </a:lnTo>
                  <a:lnTo>
                    <a:pt x="896" y="420"/>
                  </a:lnTo>
                  <a:lnTo>
                    <a:pt x="752" y="322"/>
                  </a:lnTo>
                  <a:lnTo>
                    <a:pt x="752" y="15"/>
                  </a:lnTo>
                  <a:lnTo>
                    <a:pt x="752" y="11"/>
                  </a:lnTo>
                  <a:lnTo>
                    <a:pt x="751" y="9"/>
                  </a:lnTo>
                  <a:lnTo>
                    <a:pt x="749" y="6"/>
                  </a:lnTo>
                  <a:lnTo>
                    <a:pt x="748" y="4"/>
                  </a:lnTo>
                  <a:lnTo>
                    <a:pt x="746" y="3"/>
                  </a:lnTo>
                  <a:lnTo>
                    <a:pt x="743" y="1"/>
                  </a:lnTo>
                  <a:lnTo>
                    <a:pt x="741" y="0"/>
                  </a:lnTo>
                  <a:lnTo>
                    <a:pt x="737" y="0"/>
                  </a:lnTo>
                  <a:lnTo>
                    <a:pt x="166" y="0"/>
                  </a:lnTo>
                  <a:lnTo>
                    <a:pt x="163" y="0"/>
                  </a:lnTo>
                  <a:lnTo>
                    <a:pt x="159" y="1"/>
                  </a:lnTo>
                  <a:lnTo>
                    <a:pt x="157" y="3"/>
                  </a:lnTo>
                  <a:lnTo>
                    <a:pt x="155" y="4"/>
                  </a:lnTo>
                  <a:lnTo>
                    <a:pt x="153" y="6"/>
                  </a:lnTo>
                  <a:lnTo>
                    <a:pt x="152" y="9"/>
                  </a:lnTo>
                  <a:lnTo>
                    <a:pt x="151" y="11"/>
                  </a:lnTo>
                  <a:lnTo>
                    <a:pt x="151" y="15"/>
                  </a:lnTo>
                  <a:lnTo>
                    <a:pt x="151" y="322"/>
                  </a:lnTo>
                  <a:lnTo>
                    <a:pt x="7" y="420"/>
                  </a:lnTo>
                  <a:lnTo>
                    <a:pt x="7" y="420"/>
                  </a:lnTo>
                  <a:lnTo>
                    <a:pt x="7" y="420"/>
                  </a:lnTo>
                  <a:lnTo>
                    <a:pt x="6" y="420"/>
                  </a:lnTo>
                  <a:lnTo>
                    <a:pt x="5" y="421"/>
                  </a:lnTo>
                  <a:lnTo>
                    <a:pt x="3" y="423"/>
                  </a:lnTo>
                  <a:lnTo>
                    <a:pt x="3" y="423"/>
                  </a:lnTo>
                  <a:lnTo>
                    <a:pt x="3" y="424"/>
                  </a:lnTo>
                  <a:lnTo>
                    <a:pt x="3" y="424"/>
                  </a:lnTo>
                  <a:lnTo>
                    <a:pt x="2" y="424"/>
                  </a:lnTo>
                  <a:lnTo>
                    <a:pt x="1" y="426"/>
                  </a:lnTo>
                  <a:lnTo>
                    <a:pt x="1" y="430"/>
                  </a:lnTo>
                  <a:lnTo>
                    <a:pt x="1" y="430"/>
                  </a:lnTo>
                  <a:lnTo>
                    <a:pt x="1" y="430"/>
                  </a:lnTo>
                  <a:lnTo>
                    <a:pt x="0" y="431"/>
                  </a:lnTo>
                  <a:lnTo>
                    <a:pt x="0" y="432"/>
                  </a:lnTo>
                  <a:lnTo>
                    <a:pt x="0" y="831"/>
                  </a:lnTo>
                  <a:lnTo>
                    <a:pt x="1" y="838"/>
                  </a:lnTo>
                  <a:lnTo>
                    <a:pt x="2" y="845"/>
                  </a:lnTo>
                  <a:lnTo>
                    <a:pt x="3" y="852"/>
                  </a:lnTo>
                  <a:lnTo>
                    <a:pt x="6" y="858"/>
                  </a:lnTo>
                  <a:lnTo>
                    <a:pt x="8" y="865"/>
                  </a:lnTo>
                  <a:lnTo>
                    <a:pt x="13" y="870"/>
                  </a:lnTo>
                  <a:lnTo>
                    <a:pt x="17" y="877"/>
                  </a:lnTo>
                  <a:lnTo>
                    <a:pt x="21" y="881"/>
                  </a:lnTo>
                  <a:lnTo>
                    <a:pt x="26" y="886"/>
                  </a:lnTo>
                  <a:lnTo>
                    <a:pt x="32" y="891"/>
                  </a:lnTo>
                  <a:lnTo>
                    <a:pt x="37" y="894"/>
                  </a:lnTo>
                  <a:lnTo>
                    <a:pt x="44" y="897"/>
                  </a:lnTo>
                  <a:lnTo>
                    <a:pt x="50" y="899"/>
                  </a:lnTo>
                  <a:lnTo>
                    <a:pt x="58" y="901"/>
                  </a:lnTo>
                  <a:lnTo>
                    <a:pt x="65" y="902"/>
                  </a:lnTo>
                  <a:lnTo>
                    <a:pt x="71" y="902"/>
                  </a:lnTo>
                  <a:lnTo>
                    <a:pt x="831" y="902"/>
                  </a:lnTo>
                  <a:lnTo>
                    <a:pt x="838" y="902"/>
                  </a:lnTo>
                  <a:lnTo>
                    <a:pt x="846" y="901"/>
                  </a:lnTo>
                  <a:lnTo>
                    <a:pt x="852" y="899"/>
                  </a:lnTo>
                  <a:lnTo>
                    <a:pt x="858" y="897"/>
                  </a:lnTo>
                  <a:lnTo>
                    <a:pt x="865" y="894"/>
                  </a:lnTo>
                  <a:lnTo>
                    <a:pt x="871" y="891"/>
                  </a:lnTo>
                  <a:lnTo>
                    <a:pt x="877" y="886"/>
                  </a:lnTo>
                  <a:lnTo>
                    <a:pt x="881" y="881"/>
                  </a:lnTo>
                  <a:lnTo>
                    <a:pt x="886" y="877"/>
                  </a:lnTo>
                  <a:lnTo>
                    <a:pt x="891" y="870"/>
                  </a:lnTo>
                  <a:lnTo>
                    <a:pt x="894" y="865"/>
                  </a:lnTo>
                  <a:lnTo>
                    <a:pt x="897" y="858"/>
                  </a:lnTo>
                  <a:lnTo>
                    <a:pt x="899" y="852"/>
                  </a:lnTo>
                  <a:lnTo>
                    <a:pt x="901" y="846"/>
                  </a:lnTo>
                  <a:lnTo>
                    <a:pt x="902" y="838"/>
                  </a:lnTo>
                  <a:lnTo>
                    <a:pt x="902" y="831"/>
                  </a:lnTo>
                  <a:lnTo>
                    <a:pt x="902" y="432"/>
                  </a:lnTo>
                  <a:lnTo>
                    <a:pt x="902" y="431"/>
                  </a:lnTo>
                  <a:lnTo>
                    <a:pt x="902" y="430"/>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34" name="Google Shape;334;p43"/>
            <p:cNvSpPr/>
            <p:nvPr/>
          </p:nvSpPr>
          <p:spPr>
            <a:xfrm>
              <a:off x="4926013" y="2682875"/>
              <a:ext cx="219075" cy="61913"/>
            </a:xfrm>
            <a:custGeom>
              <a:avLst/>
              <a:gdLst/>
              <a:ahLst/>
              <a:cxnLst/>
              <a:rect l="l" t="t" r="r" b="b"/>
              <a:pathLst>
                <a:path w="691" h="196" extrusionOk="0">
                  <a:moveTo>
                    <a:pt x="491" y="4"/>
                  </a:moveTo>
                  <a:lnTo>
                    <a:pt x="486" y="1"/>
                  </a:lnTo>
                  <a:lnTo>
                    <a:pt x="481" y="0"/>
                  </a:lnTo>
                  <a:lnTo>
                    <a:pt x="210" y="0"/>
                  </a:lnTo>
                  <a:lnTo>
                    <a:pt x="205" y="1"/>
                  </a:lnTo>
                  <a:lnTo>
                    <a:pt x="200" y="4"/>
                  </a:lnTo>
                  <a:lnTo>
                    <a:pt x="4" y="170"/>
                  </a:lnTo>
                  <a:lnTo>
                    <a:pt x="2" y="172"/>
                  </a:lnTo>
                  <a:lnTo>
                    <a:pt x="1" y="174"/>
                  </a:lnTo>
                  <a:lnTo>
                    <a:pt x="0" y="177"/>
                  </a:lnTo>
                  <a:lnTo>
                    <a:pt x="0" y="180"/>
                  </a:lnTo>
                  <a:lnTo>
                    <a:pt x="0" y="182"/>
                  </a:lnTo>
                  <a:lnTo>
                    <a:pt x="0" y="186"/>
                  </a:lnTo>
                  <a:lnTo>
                    <a:pt x="1" y="189"/>
                  </a:lnTo>
                  <a:lnTo>
                    <a:pt x="3" y="191"/>
                  </a:lnTo>
                  <a:lnTo>
                    <a:pt x="5" y="193"/>
                  </a:lnTo>
                  <a:lnTo>
                    <a:pt x="7" y="194"/>
                  </a:lnTo>
                  <a:lnTo>
                    <a:pt x="11" y="195"/>
                  </a:lnTo>
                  <a:lnTo>
                    <a:pt x="13" y="196"/>
                  </a:lnTo>
                  <a:lnTo>
                    <a:pt x="16" y="196"/>
                  </a:lnTo>
                  <a:lnTo>
                    <a:pt x="19" y="195"/>
                  </a:lnTo>
                  <a:lnTo>
                    <a:pt x="21" y="194"/>
                  </a:lnTo>
                  <a:lnTo>
                    <a:pt x="24" y="193"/>
                  </a:lnTo>
                  <a:lnTo>
                    <a:pt x="215" y="31"/>
                  </a:lnTo>
                  <a:lnTo>
                    <a:pt x="475" y="31"/>
                  </a:lnTo>
                  <a:lnTo>
                    <a:pt x="667" y="193"/>
                  </a:lnTo>
                  <a:lnTo>
                    <a:pt x="671" y="195"/>
                  </a:lnTo>
                  <a:lnTo>
                    <a:pt x="676" y="196"/>
                  </a:lnTo>
                  <a:lnTo>
                    <a:pt x="680" y="196"/>
                  </a:lnTo>
                  <a:lnTo>
                    <a:pt x="683" y="195"/>
                  </a:lnTo>
                  <a:lnTo>
                    <a:pt x="685" y="193"/>
                  </a:lnTo>
                  <a:lnTo>
                    <a:pt x="688" y="191"/>
                  </a:lnTo>
                  <a:lnTo>
                    <a:pt x="689" y="189"/>
                  </a:lnTo>
                  <a:lnTo>
                    <a:pt x="690" y="186"/>
                  </a:lnTo>
                  <a:lnTo>
                    <a:pt x="691" y="182"/>
                  </a:lnTo>
                  <a:lnTo>
                    <a:pt x="691" y="180"/>
                  </a:lnTo>
                  <a:lnTo>
                    <a:pt x="690" y="177"/>
                  </a:lnTo>
                  <a:lnTo>
                    <a:pt x="689" y="174"/>
                  </a:lnTo>
                  <a:lnTo>
                    <a:pt x="688" y="172"/>
                  </a:lnTo>
                  <a:lnTo>
                    <a:pt x="686" y="170"/>
                  </a:lnTo>
                  <a:lnTo>
                    <a:pt x="491" y="4"/>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35" name="Google Shape;335;p43"/>
            <p:cNvSpPr/>
            <p:nvPr/>
          </p:nvSpPr>
          <p:spPr>
            <a:xfrm>
              <a:off x="4978400" y="2528888"/>
              <a:ext cx="33338" cy="11113"/>
            </a:xfrm>
            <a:custGeom>
              <a:avLst/>
              <a:gdLst/>
              <a:ahLst/>
              <a:cxnLst/>
              <a:rect l="l" t="t" r="r" b="b"/>
              <a:pathLst>
                <a:path w="105" h="31" extrusionOk="0">
                  <a:moveTo>
                    <a:pt x="15" y="31"/>
                  </a:moveTo>
                  <a:lnTo>
                    <a:pt x="90" y="31"/>
                  </a:lnTo>
                  <a:lnTo>
                    <a:pt x="93" y="30"/>
                  </a:lnTo>
                  <a:lnTo>
                    <a:pt x="95" y="29"/>
                  </a:lnTo>
                  <a:lnTo>
                    <a:pt x="99" y="28"/>
                  </a:lnTo>
                  <a:lnTo>
                    <a:pt x="101" y="25"/>
                  </a:lnTo>
                  <a:lnTo>
                    <a:pt x="103" y="23"/>
                  </a:lnTo>
                  <a:lnTo>
                    <a:pt x="104" y="21"/>
                  </a:lnTo>
                  <a:lnTo>
                    <a:pt x="105" y="18"/>
                  </a:lnTo>
                  <a:lnTo>
                    <a:pt x="105" y="15"/>
                  </a:lnTo>
                  <a:lnTo>
                    <a:pt x="105" y="13"/>
                  </a:lnTo>
                  <a:lnTo>
                    <a:pt x="104" y="9"/>
                  </a:lnTo>
                  <a:lnTo>
                    <a:pt x="103" y="7"/>
                  </a:lnTo>
                  <a:lnTo>
                    <a:pt x="101" y="5"/>
                  </a:lnTo>
                  <a:lnTo>
                    <a:pt x="99" y="3"/>
                  </a:lnTo>
                  <a:lnTo>
                    <a:pt x="95" y="2"/>
                  </a:lnTo>
                  <a:lnTo>
                    <a:pt x="93" y="1"/>
                  </a:lnTo>
                  <a:lnTo>
                    <a:pt x="90" y="0"/>
                  </a:lnTo>
                  <a:lnTo>
                    <a:pt x="15" y="0"/>
                  </a:lnTo>
                  <a:lnTo>
                    <a:pt x="12" y="1"/>
                  </a:lnTo>
                  <a:lnTo>
                    <a:pt x="8" y="2"/>
                  </a:lnTo>
                  <a:lnTo>
                    <a:pt x="6" y="3"/>
                  </a:lnTo>
                  <a:lnTo>
                    <a:pt x="4" y="5"/>
                  </a:lnTo>
                  <a:lnTo>
                    <a:pt x="2" y="7"/>
                  </a:lnTo>
                  <a:lnTo>
                    <a:pt x="1" y="9"/>
                  </a:lnTo>
                  <a:lnTo>
                    <a:pt x="0" y="13"/>
                  </a:lnTo>
                  <a:lnTo>
                    <a:pt x="0" y="15"/>
                  </a:lnTo>
                  <a:lnTo>
                    <a:pt x="0" y="18"/>
                  </a:lnTo>
                  <a:lnTo>
                    <a:pt x="1" y="21"/>
                  </a:lnTo>
                  <a:lnTo>
                    <a:pt x="2" y="23"/>
                  </a:lnTo>
                  <a:lnTo>
                    <a:pt x="4" y="25"/>
                  </a:lnTo>
                  <a:lnTo>
                    <a:pt x="6" y="28"/>
                  </a:lnTo>
                  <a:lnTo>
                    <a:pt x="8" y="29"/>
                  </a:lnTo>
                  <a:lnTo>
                    <a:pt x="12" y="30"/>
                  </a:lnTo>
                  <a:lnTo>
                    <a:pt x="15" y="31"/>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36" name="Google Shape;336;p43"/>
            <p:cNvSpPr/>
            <p:nvPr/>
          </p:nvSpPr>
          <p:spPr>
            <a:xfrm>
              <a:off x="5002213" y="2559050"/>
              <a:ext cx="90488" cy="9525"/>
            </a:xfrm>
            <a:custGeom>
              <a:avLst/>
              <a:gdLst/>
              <a:ahLst/>
              <a:cxnLst/>
              <a:rect l="l" t="t" r="r" b="b"/>
              <a:pathLst>
                <a:path w="286" h="30" extrusionOk="0">
                  <a:moveTo>
                    <a:pt x="0" y="15"/>
                  </a:moveTo>
                  <a:lnTo>
                    <a:pt x="0" y="17"/>
                  </a:lnTo>
                  <a:lnTo>
                    <a:pt x="1" y="20"/>
                  </a:lnTo>
                  <a:lnTo>
                    <a:pt x="2" y="22"/>
                  </a:lnTo>
                  <a:lnTo>
                    <a:pt x="4" y="26"/>
                  </a:lnTo>
                  <a:lnTo>
                    <a:pt x="6" y="27"/>
                  </a:lnTo>
                  <a:lnTo>
                    <a:pt x="10" y="29"/>
                  </a:lnTo>
                  <a:lnTo>
                    <a:pt x="12" y="29"/>
                  </a:lnTo>
                  <a:lnTo>
                    <a:pt x="15" y="30"/>
                  </a:lnTo>
                  <a:lnTo>
                    <a:pt x="271" y="30"/>
                  </a:lnTo>
                  <a:lnTo>
                    <a:pt x="273" y="29"/>
                  </a:lnTo>
                  <a:lnTo>
                    <a:pt x="277" y="29"/>
                  </a:lnTo>
                  <a:lnTo>
                    <a:pt x="279" y="27"/>
                  </a:lnTo>
                  <a:lnTo>
                    <a:pt x="281" y="26"/>
                  </a:lnTo>
                  <a:lnTo>
                    <a:pt x="283" y="22"/>
                  </a:lnTo>
                  <a:lnTo>
                    <a:pt x="285" y="20"/>
                  </a:lnTo>
                  <a:lnTo>
                    <a:pt x="285" y="17"/>
                  </a:lnTo>
                  <a:lnTo>
                    <a:pt x="286" y="15"/>
                  </a:lnTo>
                  <a:lnTo>
                    <a:pt x="285" y="12"/>
                  </a:lnTo>
                  <a:lnTo>
                    <a:pt x="285" y="8"/>
                  </a:lnTo>
                  <a:lnTo>
                    <a:pt x="283" y="6"/>
                  </a:lnTo>
                  <a:lnTo>
                    <a:pt x="281" y="4"/>
                  </a:lnTo>
                  <a:lnTo>
                    <a:pt x="279" y="2"/>
                  </a:lnTo>
                  <a:lnTo>
                    <a:pt x="277" y="1"/>
                  </a:lnTo>
                  <a:lnTo>
                    <a:pt x="273" y="0"/>
                  </a:lnTo>
                  <a:lnTo>
                    <a:pt x="271" y="0"/>
                  </a:lnTo>
                  <a:lnTo>
                    <a:pt x="15" y="0"/>
                  </a:lnTo>
                  <a:lnTo>
                    <a:pt x="12" y="0"/>
                  </a:lnTo>
                  <a:lnTo>
                    <a:pt x="10" y="1"/>
                  </a:lnTo>
                  <a:lnTo>
                    <a:pt x="6" y="2"/>
                  </a:lnTo>
                  <a:lnTo>
                    <a:pt x="4" y="4"/>
                  </a:lnTo>
                  <a:lnTo>
                    <a:pt x="2" y="6"/>
                  </a:lnTo>
                  <a:lnTo>
                    <a:pt x="1" y="8"/>
                  </a:lnTo>
                  <a:lnTo>
                    <a:pt x="0" y="12"/>
                  </a:lnTo>
                  <a:lnTo>
                    <a:pt x="0" y="15"/>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37" name="Google Shape;337;p43"/>
            <p:cNvSpPr/>
            <p:nvPr/>
          </p:nvSpPr>
          <p:spPr>
            <a:xfrm>
              <a:off x="4978400" y="2597150"/>
              <a:ext cx="114300" cy="9525"/>
            </a:xfrm>
            <a:custGeom>
              <a:avLst/>
              <a:gdLst/>
              <a:ahLst/>
              <a:cxnLst/>
              <a:rect l="l" t="t" r="r" b="b"/>
              <a:pathLst>
                <a:path w="361" h="30" extrusionOk="0">
                  <a:moveTo>
                    <a:pt x="15" y="30"/>
                  </a:moveTo>
                  <a:lnTo>
                    <a:pt x="346" y="30"/>
                  </a:lnTo>
                  <a:lnTo>
                    <a:pt x="348" y="30"/>
                  </a:lnTo>
                  <a:lnTo>
                    <a:pt x="352" y="29"/>
                  </a:lnTo>
                  <a:lnTo>
                    <a:pt x="354" y="28"/>
                  </a:lnTo>
                  <a:lnTo>
                    <a:pt x="356" y="26"/>
                  </a:lnTo>
                  <a:lnTo>
                    <a:pt x="358" y="24"/>
                  </a:lnTo>
                  <a:lnTo>
                    <a:pt x="360" y="20"/>
                  </a:lnTo>
                  <a:lnTo>
                    <a:pt x="360" y="18"/>
                  </a:lnTo>
                  <a:lnTo>
                    <a:pt x="361" y="15"/>
                  </a:lnTo>
                  <a:lnTo>
                    <a:pt x="360" y="12"/>
                  </a:lnTo>
                  <a:lnTo>
                    <a:pt x="360" y="9"/>
                  </a:lnTo>
                  <a:lnTo>
                    <a:pt x="358" y="6"/>
                  </a:lnTo>
                  <a:lnTo>
                    <a:pt x="356" y="4"/>
                  </a:lnTo>
                  <a:lnTo>
                    <a:pt x="354" y="2"/>
                  </a:lnTo>
                  <a:lnTo>
                    <a:pt x="352" y="1"/>
                  </a:lnTo>
                  <a:lnTo>
                    <a:pt x="348" y="0"/>
                  </a:lnTo>
                  <a:lnTo>
                    <a:pt x="346" y="0"/>
                  </a:lnTo>
                  <a:lnTo>
                    <a:pt x="15" y="0"/>
                  </a:lnTo>
                  <a:lnTo>
                    <a:pt x="12" y="0"/>
                  </a:lnTo>
                  <a:lnTo>
                    <a:pt x="8" y="1"/>
                  </a:lnTo>
                  <a:lnTo>
                    <a:pt x="6" y="2"/>
                  </a:lnTo>
                  <a:lnTo>
                    <a:pt x="4" y="4"/>
                  </a:lnTo>
                  <a:lnTo>
                    <a:pt x="2" y="6"/>
                  </a:lnTo>
                  <a:lnTo>
                    <a:pt x="1" y="9"/>
                  </a:lnTo>
                  <a:lnTo>
                    <a:pt x="0" y="12"/>
                  </a:lnTo>
                  <a:lnTo>
                    <a:pt x="0" y="15"/>
                  </a:lnTo>
                  <a:lnTo>
                    <a:pt x="0" y="18"/>
                  </a:lnTo>
                  <a:lnTo>
                    <a:pt x="1" y="20"/>
                  </a:lnTo>
                  <a:lnTo>
                    <a:pt x="2" y="24"/>
                  </a:lnTo>
                  <a:lnTo>
                    <a:pt x="4" y="26"/>
                  </a:lnTo>
                  <a:lnTo>
                    <a:pt x="6" y="28"/>
                  </a:lnTo>
                  <a:lnTo>
                    <a:pt x="8" y="29"/>
                  </a:lnTo>
                  <a:lnTo>
                    <a:pt x="12" y="30"/>
                  </a:lnTo>
                  <a:lnTo>
                    <a:pt x="15" y="30"/>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38" name="Google Shape;338;p43"/>
            <p:cNvSpPr/>
            <p:nvPr/>
          </p:nvSpPr>
          <p:spPr>
            <a:xfrm>
              <a:off x="4978400" y="2635250"/>
              <a:ext cx="114300" cy="9525"/>
            </a:xfrm>
            <a:custGeom>
              <a:avLst/>
              <a:gdLst/>
              <a:ahLst/>
              <a:cxnLst/>
              <a:rect l="l" t="t" r="r" b="b"/>
              <a:pathLst>
                <a:path w="361" h="30" extrusionOk="0">
                  <a:moveTo>
                    <a:pt x="15" y="30"/>
                  </a:moveTo>
                  <a:lnTo>
                    <a:pt x="346" y="30"/>
                  </a:lnTo>
                  <a:lnTo>
                    <a:pt x="348" y="30"/>
                  </a:lnTo>
                  <a:lnTo>
                    <a:pt x="352" y="29"/>
                  </a:lnTo>
                  <a:lnTo>
                    <a:pt x="354" y="28"/>
                  </a:lnTo>
                  <a:lnTo>
                    <a:pt x="356" y="26"/>
                  </a:lnTo>
                  <a:lnTo>
                    <a:pt x="358" y="24"/>
                  </a:lnTo>
                  <a:lnTo>
                    <a:pt x="360" y="21"/>
                  </a:lnTo>
                  <a:lnTo>
                    <a:pt x="360" y="18"/>
                  </a:lnTo>
                  <a:lnTo>
                    <a:pt x="361" y="15"/>
                  </a:lnTo>
                  <a:lnTo>
                    <a:pt x="360" y="12"/>
                  </a:lnTo>
                  <a:lnTo>
                    <a:pt x="360" y="10"/>
                  </a:lnTo>
                  <a:lnTo>
                    <a:pt x="358" y="6"/>
                  </a:lnTo>
                  <a:lnTo>
                    <a:pt x="356" y="4"/>
                  </a:lnTo>
                  <a:lnTo>
                    <a:pt x="354" y="3"/>
                  </a:lnTo>
                  <a:lnTo>
                    <a:pt x="352" y="1"/>
                  </a:lnTo>
                  <a:lnTo>
                    <a:pt x="348" y="0"/>
                  </a:lnTo>
                  <a:lnTo>
                    <a:pt x="346" y="0"/>
                  </a:lnTo>
                  <a:lnTo>
                    <a:pt x="15" y="0"/>
                  </a:lnTo>
                  <a:lnTo>
                    <a:pt x="12" y="0"/>
                  </a:lnTo>
                  <a:lnTo>
                    <a:pt x="8" y="1"/>
                  </a:lnTo>
                  <a:lnTo>
                    <a:pt x="6" y="3"/>
                  </a:lnTo>
                  <a:lnTo>
                    <a:pt x="4" y="4"/>
                  </a:lnTo>
                  <a:lnTo>
                    <a:pt x="2" y="6"/>
                  </a:lnTo>
                  <a:lnTo>
                    <a:pt x="1" y="10"/>
                  </a:lnTo>
                  <a:lnTo>
                    <a:pt x="0" y="12"/>
                  </a:lnTo>
                  <a:lnTo>
                    <a:pt x="0" y="15"/>
                  </a:lnTo>
                  <a:lnTo>
                    <a:pt x="0" y="18"/>
                  </a:lnTo>
                  <a:lnTo>
                    <a:pt x="1" y="21"/>
                  </a:lnTo>
                  <a:lnTo>
                    <a:pt x="2" y="24"/>
                  </a:lnTo>
                  <a:lnTo>
                    <a:pt x="4" y="26"/>
                  </a:lnTo>
                  <a:lnTo>
                    <a:pt x="6" y="28"/>
                  </a:lnTo>
                  <a:lnTo>
                    <a:pt x="8" y="29"/>
                  </a:lnTo>
                  <a:lnTo>
                    <a:pt x="12" y="30"/>
                  </a:lnTo>
                  <a:lnTo>
                    <a:pt x="15" y="30"/>
                  </a:lnTo>
                  <a:close/>
                </a:path>
              </a:pathLst>
            </a:custGeom>
            <a:solidFill>
              <a:srgbClr val="C9DAF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39" name="Google Shape;339;p43"/>
          <p:cNvSpPr/>
          <p:nvPr/>
        </p:nvSpPr>
        <p:spPr>
          <a:xfrm>
            <a:off x="1567811" y="2802316"/>
            <a:ext cx="364541" cy="334329"/>
          </a:xfrm>
          <a:custGeom>
            <a:avLst/>
            <a:gdLst/>
            <a:ahLst/>
            <a:cxnLst/>
            <a:rect l="l" t="t" r="r" b="b"/>
            <a:pathLst>
              <a:path w="907" h="827" extrusionOk="0">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lt1"/>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40" name="Google Shape;340;p43"/>
          <p:cNvGrpSpPr/>
          <p:nvPr/>
        </p:nvGrpSpPr>
        <p:grpSpPr>
          <a:xfrm>
            <a:off x="6744981" y="2788262"/>
            <a:ext cx="364546" cy="362531"/>
            <a:chOff x="8167688" y="2505075"/>
            <a:chExt cx="287338" cy="285750"/>
          </a:xfrm>
        </p:grpSpPr>
        <p:sp>
          <p:nvSpPr>
            <p:cNvPr id="341" name="Google Shape;341;p43"/>
            <p:cNvSpPr/>
            <p:nvPr/>
          </p:nvSpPr>
          <p:spPr>
            <a:xfrm>
              <a:off x="8343900" y="2692400"/>
              <a:ext cx="76200" cy="58738"/>
            </a:xfrm>
            <a:custGeom>
              <a:avLst/>
              <a:gdLst/>
              <a:ahLst/>
              <a:cxnLst/>
              <a:rect l="l" t="t" r="r" b="b"/>
              <a:pathLst>
                <a:path w="240" h="187" extrusionOk="0">
                  <a:moveTo>
                    <a:pt x="214" y="5"/>
                  </a:moveTo>
                  <a:lnTo>
                    <a:pt x="90" y="143"/>
                  </a:lnTo>
                  <a:lnTo>
                    <a:pt x="26" y="79"/>
                  </a:lnTo>
                  <a:lnTo>
                    <a:pt x="24" y="77"/>
                  </a:lnTo>
                  <a:lnTo>
                    <a:pt x="20" y="75"/>
                  </a:lnTo>
                  <a:lnTo>
                    <a:pt x="18" y="75"/>
                  </a:lnTo>
                  <a:lnTo>
                    <a:pt x="15" y="73"/>
                  </a:lnTo>
                  <a:lnTo>
                    <a:pt x="12" y="75"/>
                  </a:lnTo>
                  <a:lnTo>
                    <a:pt x="10" y="76"/>
                  </a:lnTo>
                  <a:lnTo>
                    <a:pt x="6" y="77"/>
                  </a:lnTo>
                  <a:lnTo>
                    <a:pt x="4" y="79"/>
                  </a:lnTo>
                  <a:lnTo>
                    <a:pt x="2" y="81"/>
                  </a:lnTo>
                  <a:lnTo>
                    <a:pt x="1" y="84"/>
                  </a:lnTo>
                  <a:lnTo>
                    <a:pt x="0" y="86"/>
                  </a:lnTo>
                  <a:lnTo>
                    <a:pt x="0" y="90"/>
                  </a:lnTo>
                  <a:lnTo>
                    <a:pt x="0" y="93"/>
                  </a:lnTo>
                  <a:lnTo>
                    <a:pt x="1" y="95"/>
                  </a:lnTo>
                  <a:lnTo>
                    <a:pt x="2" y="97"/>
                  </a:lnTo>
                  <a:lnTo>
                    <a:pt x="4" y="99"/>
                  </a:lnTo>
                  <a:lnTo>
                    <a:pt x="91" y="187"/>
                  </a:lnTo>
                  <a:lnTo>
                    <a:pt x="237" y="24"/>
                  </a:lnTo>
                  <a:lnTo>
                    <a:pt x="239" y="22"/>
                  </a:lnTo>
                  <a:lnTo>
                    <a:pt x="240" y="19"/>
                  </a:lnTo>
                  <a:lnTo>
                    <a:pt x="240" y="17"/>
                  </a:lnTo>
                  <a:lnTo>
                    <a:pt x="240" y="14"/>
                  </a:lnTo>
                  <a:lnTo>
                    <a:pt x="240" y="11"/>
                  </a:lnTo>
                  <a:lnTo>
                    <a:pt x="239" y="8"/>
                  </a:lnTo>
                  <a:lnTo>
                    <a:pt x="238" y="6"/>
                  </a:lnTo>
                  <a:lnTo>
                    <a:pt x="235" y="3"/>
                  </a:lnTo>
                  <a:lnTo>
                    <a:pt x="233" y="2"/>
                  </a:lnTo>
                  <a:lnTo>
                    <a:pt x="230" y="1"/>
                  </a:lnTo>
                  <a:lnTo>
                    <a:pt x="227" y="0"/>
                  </a:lnTo>
                  <a:lnTo>
                    <a:pt x="225" y="0"/>
                  </a:lnTo>
                  <a:lnTo>
                    <a:pt x="218" y="2"/>
                  </a:lnTo>
                  <a:lnTo>
                    <a:pt x="214" y="5"/>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2" name="Google Shape;342;p43"/>
            <p:cNvSpPr/>
            <p:nvPr/>
          </p:nvSpPr>
          <p:spPr>
            <a:xfrm>
              <a:off x="8310563" y="2647950"/>
              <a:ext cx="144463" cy="142875"/>
            </a:xfrm>
            <a:custGeom>
              <a:avLst/>
              <a:gdLst/>
              <a:ahLst/>
              <a:cxnLst/>
              <a:rect l="l" t="t" r="r" b="b"/>
              <a:pathLst>
                <a:path w="451" h="450" extrusionOk="0">
                  <a:moveTo>
                    <a:pt x="225" y="420"/>
                  </a:moveTo>
                  <a:lnTo>
                    <a:pt x="206" y="419"/>
                  </a:lnTo>
                  <a:lnTo>
                    <a:pt x="185" y="416"/>
                  </a:lnTo>
                  <a:lnTo>
                    <a:pt x="167" y="412"/>
                  </a:lnTo>
                  <a:lnTo>
                    <a:pt x="149" y="405"/>
                  </a:lnTo>
                  <a:lnTo>
                    <a:pt x="132" y="397"/>
                  </a:lnTo>
                  <a:lnTo>
                    <a:pt x="116" y="387"/>
                  </a:lnTo>
                  <a:lnTo>
                    <a:pt x="101" y="375"/>
                  </a:lnTo>
                  <a:lnTo>
                    <a:pt x="87" y="364"/>
                  </a:lnTo>
                  <a:lnTo>
                    <a:pt x="74" y="350"/>
                  </a:lnTo>
                  <a:lnTo>
                    <a:pt x="63" y="335"/>
                  </a:lnTo>
                  <a:lnTo>
                    <a:pt x="54" y="319"/>
                  </a:lnTo>
                  <a:lnTo>
                    <a:pt x="45" y="301"/>
                  </a:lnTo>
                  <a:lnTo>
                    <a:pt x="39" y="283"/>
                  </a:lnTo>
                  <a:lnTo>
                    <a:pt x="33" y="264"/>
                  </a:lnTo>
                  <a:lnTo>
                    <a:pt x="31" y="245"/>
                  </a:lnTo>
                  <a:lnTo>
                    <a:pt x="30" y="224"/>
                  </a:lnTo>
                  <a:lnTo>
                    <a:pt x="31" y="205"/>
                  </a:lnTo>
                  <a:lnTo>
                    <a:pt x="33" y="186"/>
                  </a:lnTo>
                  <a:lnTo>
                    <a:pt x="39" y="168"/>
                  </a:lnTo>
                  <a:lnTo>
                    <a:pt x="45" y="150"/>
                  </a:lnTo>
                  <a:lnTo>
                    <a:pt x="54" y="132"/>
                  </a:lnTo>
                  <a:lnTo>
                    <a:pt x="63" y="116"/>
                  </a:lnTo>
                  <a:lnTo>
                    <a:pt x="74" y="101"/>
                  </a:lnTo>
                  <a:lnTo>
                    <a:pt x="87" y="87"/>
                  </a:lnTo>
                  <a:lnTo>
                    <a:pt x="101" y="75"/>
                  </a:lnTo>
                  <a:lnTo>
                    <a:pt x="116" y="63"/>
                  </a:lnTo>
                  <a:lnTo>
                    <a:pt x="132" y="53"/>
                  </a:lnTo>
                  <a:lnTo>
                    <a:pt x="149" y="46"/>
                  </a:lnTo>
                  <a:lnTo>
                    <a:pt x="167" y="38"/>
                  </a:lnTo>
                  <a:lnTo>
                    <a:pt x="185" y="34"/>
                  </a:lnTo>
                  <a:lnTo>
                    <a:pt x="206" y="31"/>
                  </a:lnTo>
                  <a:lnTo>
                    <a:pt x="225" y="30"/>
                  </a:lnTo>
                  <a:lnTo>
                    <a:pt x="245" y="31"/>
                  </a:lnTo>
                  <a:lnTo>
                    <a:pt x="264" y="34"/>
                  </a:lnTo>
                  <a:lnTo>
                    <a:pt x="283" y="38"/>
                  </a:lnTo>
                  <a:lnTo>
                    <a:pt x="301" y="46"/>
                  </a:lnTo>
                  <a:lnTo>
                    <a:pt x="318" y="53"/>
                  </a:lnTo>
                  <a:lnTo>
                    <a:pt x="334" y="63"/>
                  </a:lnTo>
                  <a:lnTo>
                    <a:pt x="349" y="75"/>
                  </a:lnTo>
                  <a:lnTo>
                    <a:pt x="363" y="87"/>
                  </a:lnTo>
                  <a:lnTo>
                    <a:pt x="376" y="101"/>
                  </a:lnTo>
                  <a:lnTo>
                    <a:pt x="386" y="116"/>
                  </a:lnTo>
                  <a:lnTo>
                    <a:pt x="397" y="132"/>
                  </a:lnTo>
                  <a:lnTo>
                    <a:pt x="405" y="150"/>
                  </a:lnTo>
                  <a:lnTo>
                    <a:pt x="411" y="168"/>
                  </a:lnTo>
                  <a:lnTo>
                    <a:pt x="416" y="186"/>
                  </a:lnTo>
                  <a:lnTo>
                    <a:pt x="420" y="205"/>
                  </a:lnTo>
                  <a:lnTo>
                    <a:pt x="421" y="224"/>
                  </a:lnTo>
                  <a:lnTo>
                    <a:pt x="420" y="245"/>
                  </a:lnTo>
                  <a:lnTo>
                    <a:pt x="416" y="264"/>
                  </a:lnTo>
                  <a:lnTo>
                    <a:pt x="411" y="283"/>
                  </a:lnTo>
                  <a:lnTo>
                    <a:pt x="405" y="301"/>
                  </a:lnTo>
                  <a:lnTo>
                    <a:pt x="397" y="319"/>
                  </a:lnTo>
                  <a:lnTo>
                    <a:pt x="386" y="335"/>
                  </a:lnTo>
                  <a:lnTo>
                    <a:pt x="376" y="350"/>
                  </a:lnTo>
                  <a:lnTo>
                    <a:pt x="363" y="364"/>
                  </a:lnTo>
                  <a:lnTo>
                    <a:pt x="349" y="375"/>
                  </a:lnTo>
                  <a:lnTo>
                    <a:pt x="334" y="387"/>
                  </a:lnTo>
                  <a:lnTo>
                    <a:pt x="318" y="397"/>
                  </a:lnTo>
                  <a:lnTo>
                    <a:pt x="301" y="405"/>
                  </a:lnTo>
                  <a:lnTo>
                    <a:pt x="283" y="412"/>
                  </a:lnTo>
                  <a:lnTo>
                    <a:pt x="264" y="416"/>
                  </a:lnTo>
                  <a:lnTo>
                    <a:pt x="245" y="419"/>
                  </a:lnTo>
                  <a:lnTo>
                    <a:pt x="225" y="420"/>
                  </a:lnTo>
                  <a:close/>
                  <a:moveTo>
                    <a:pt x="225" y="0"/>
                  </a:moveTo>
                  <a:lnTo>
                    <a:pt x="213" y="0"/>
                  </a:lnTo>
                  <a:lnTo>
                    <a:pt x="202" y="1"/>
                  </a:lnTo>
                  <a:lnTo>
                    <a:pt x="191" y="2"/>
                  </a:lnTo>
                  <a:lnTo>
                    <a:pt x="180" y="4"/>
                  </a:lnTo>
                  <a:lnTo>
                    <a:pt x="169" y="7"/>
                  </a:lnTo>
                  <a:lnTo>
                    <a:pt x="159" y="10"/>
                  </a:lnTo>
                  <a:lnTo>
                    <a:pt x="148" y="14"/>
                  </a:lnTo>
                  <a:lnTo>
                    <a:pt x="137" y="18"/>
                  </a:lnTo>
                  <a:lnTo>
                    <a:pt x="118" y="28"/>
                  </a:lnTo>
                  <a:lnTo>
                    <a:pt x="100" y="38"/>
                  </a:lnTo>
                  <a:lnTo>
                    <a:pt x="82" y="51"/>
                  </a:lnTo>
                  <a:lnTo>
                    <a:pt x="65" y="66"/>
                  </a:lnTo>
                  <a:lnTo>
                    <a:pt x="52" y="82"/>
                  </a:lnTo>
                  <a:lnTo>
                    <a:pt x="39" y="99"/>
                  </a:lnTo>
                  <a:lnTo>
                    <a:pt x="27" y="118"/>
                  </a:lnTo>
                  <a:lnTo>
                    <a:pt x="17" y="138"/>
                  </a:lnTo>
                  <a:lnTo>
                    <a:pt x="13" y="148"/>
                  </a:lnTo>
                  <a:lnTo>
                    <a:pt x="10" y="158"/>
                  </a:lnTo>
                  <a:lnTo>
                    <a:pt x="7" y="169"/>
                  </a:lnTo>
                  <a:lnTo>
                    <a:pt x="4" y="179"/>
                  </a:lnTo>
                  <a:lnTo>
                    <a:pt x="2" y="191"/>
                  </a:lnTo>
                  <a:lnTo>
                    <a:pt x="1" y="202"/>
                  </a:lnTo>
                  <a:lnTo>
                    <a:pt x="0" y="214"/>
                  </a:lnTo>
                  <a:lnTo>
                    <a:pt x="0" y="224"/>
                  </a:lnTo>
                  <a:lnTo>
                    <a:pt x="0" y="236"/>
                  </a:lnTo>
                  <a:lnTo>
                    <a:pt x="1" y="248"/>
                  </a:lnTo>
                  <a:lnTo>
                    <a:pt x="2" y="260"/>
                  </a:lnTo>
                  <a:lnTo>
                    <a:pt x="4" y="270"/>
                  </a:lnTo>
                  <a:lnTo>
                    <a:pt x="7" y="281"/>
                  </a:lnTo>
                  <a:lnTo>
                    <a:pt x="10" y="292"/>
                  </a:lnTo>
                  <a:lnTo>
                    <a:pt x="13" y="303"/>
                  </a:lnTo>
                  <a:lnTo>
                    <a:pt x="17" y="313"/>
                  </a:lnTo>
                  <a:lnTo>
                    <a:pt x="27" y="333"/>
                  </a:lnTo>
                  <a:lnTo>
                    <a:pt x="39" y="351"/>
                  </a:lnTo>
                  <a:lnTo>
                    <a:pt x="52" y="368"/>
                  </a:lnTo>
                  <a:lnTo>
                    <a:pt x="65" y="384"/>
                  </a:lnTo>
                  <a:lnTo>
                    <a:pt x="82" y="399"/>
                  </a:lnTo>
                  <a:lnTo>
                    <a:pt x="100" y="412"/>
                  </a:lnTo>
                  <a:lnTo>
                    <a:pt x="118" y="423"/>
                  </a:lnTo>
                  <a:lnTo>
                    <a:pt x="137" y="432"/>
                  </a:lnTo>
                  <a:lnTo>
                    <a:pt x="148" y="436"/>
                  </a:lnTo>
                  <a:lnTo>
                    <a:pt x="159" y="441"/>
                  </a:lnTo>
                  <a:lnTo>
                    <a:pt x="169" y="443"/>
                  </a:lnTo>
                  <a:lnTo>
                    <a:pt x="180" y="446"/>
                  </a:lnTo>
                  <a:lnTo>
                    <a:pt x="191" y="448"/>
                  </a:lnTo>
                  <a:lnTo>
                    <a:pt x="202" y="449"/>
                  </a:lnTo>
                  <a:lnTo>
                    <a:pt x="213" y="450"/>
                  </a:lnTo>
                  <a:lnTo>
                    <a:pt x="225" y="450"/>
                  </a:lnTo>
                  <a:lnTo>
                    <a:pt x="237" y="450"/>
                  </a:lnTo>
                  <a:lnTo>
                    <a:pt x="248" y="449"/>
                  </a:lnTo>
                  <a:lnTo>
                    <a:pt x="259" y="448"/>
                  </a:lnTo>
                  <a:lnTo>
                    <a:pt x="271" y="446"/>
                  </a:lnTo>
                  <a:lnTo>
                    <a:pt x="282" y="443"/>
                  </a:lnTo>
                  <a:lnTo>
                    <a:pt x="292" y="441"/>
                  </a:lnTo>
                  <a:lnTo>
                    <a:pt x="303" y="436"/>
                  </a:lnTo>
                  <a:lnTo>
                    <a:pt x="313" y="432"/>
                  </a:lnTo>
                  <a:lnTo>
                    <a:pt x="332" y="423"/>
                  </a:lnTo>
                  <a:lnTo>
                    <a:pt x="351" y="412"/>
                  </a:lnTo>
                  <a:lnTo>
                    <a:pt x="368" y="399"/>
                  </a:lnTo>
                  <a:lnTo>
                    <a:pt x="384" y="384"/>
                  </a:lnTo>
                  <a:lnTo>
                    <a:pt x="399" y="368"/>
                  </a:lnTo>
                  <a:lnTo>
                    <a:pt x="412" y="351"/>
                  </a:lnTo>
                  <a:lnTo>
                    <a:pt x="423" y="333"/>
                  </a:lnTo>
                  <a:lnTo>
                    <a:pt x="432" y="313"/>
                  </a:lnTo>
                  <a:lnTo>
                    <a:pt x="437" y="303"/>
                  </a:lnTo>
                  <a:lnTo>
                    <a:pt x="440" y="292"/>
                  </a:lnTo>
                  <a:lnTo>
                    <a:pt x="443" y="281"/>
                  </a:lnTo>
                  <a:lnTo>
                    <a:pt x="445" y="270"/>
                  </a:lnTo>
                  <a:lnTo>
                    <a:pt x="447" y="260"/>
                  </a:lnTo>
                  <a:lnTo>
                    <a:pt x="450" y="248"/>
                  </a:lnTo>
                  <a:lnTo>
                    <a:pt x="450" y="236"/>
                  </a:lnTo>
                  <a:lnTo>
                    <a:pt x="451" y="224"/>
                  </a:lnTo>
                  <a:lnTo>
                    <a:pt x="450" y="214"/>
                  </a:lnTo>
                  <a:lnTo>
                    <a:pt x="450" y="202"/>
                  </a:lnTo>
                  <a:lnTo>
                    <a:pt x="447" y="191"/>
                  </a:lnTo>
                  <a:lnTo>
                    <a:pt x="445" y="179"/>
                  </a:lnTo>
                  <a:lnTo>
                    <a:pt x="443" y="169"/>
                  </a:lnTo>
                  <a:lnTo>
                    <a:pt x="440" y="158"/>
                  </a:lnTo>
                  <a:lnTo>
                    <a:pt x="437" y="148"/>
                  </a:lnTo>
                  <a:lnTo>
                    <a:pt x="432" y="138"/>
                  </a:lnTo>
                  <a:lnTo>
                    <a:pt x="423" y="118"/>
                  </a:lnTo>
                  <a:lnTo>
                    <a:pt x="412" y="99"/>
                  </a:lnTo>
                  <a:lnTo>
                    <a:pt x="399" y="82"/>
                  </a:lnTo>
                  <a:lnTo>
                    <a:pt x="384" y="66"/>
                  </a:lnTo>
                  <a:lnTo>
                    <a:pt x="368" y="51"/>
                  </a:lnTo>
                  <a:lnTo>
                    <a:pt x="351" y="38"/>
                  </a:lnTo>
                  <a:lnTo>
                    <a:pt x="332" y="28"/>
                  </a:lnTo>
                  <a:lnTo>
                    <a:pt x="313" y="18"/>
                  </a:lnTo>
                  <a:lnTo>
                    <a:pt x="303" y="14"/>
                  </a:lnTo>
                  <a:lnTo>
                    <a:pt x="292" y="10"/>
                  </a:lnTo>
                  <a:lnTo>
                    <a:pt x="282" y="7"/>
                  </a:lnTo>
                  <a:lnTo>
                    <a:pt x="271" y="4"/>
                  </a:lnTo>
                  <a:lnTo>
                    <a:pt x="259" y="2"/>
                  </a:lnTo>
                  <a:lnTo>
                    <a:pt x="248" y="1"/>
                  </a:lnTo>
                  <a:lnTo>
                    <a:pt x="237" y="0"/>
                  </a:lnTo>
                  <a:lnTo>
                    <a:pt x="225" y="0"/>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3" name="Google Shape;343;p43"/>
            <p:cNvSpPr/>
            <p:nvPr/>
          </p:nvSpPr>
          <p:spPr>
            <a:xfrm>
              <a:off x="8167688" y="2505075"/>
              <a:ext cx="200025" cy="257174"/>
            </a:xfrm>
            <a:custGeom>
              <a:avLst/>
              <a:gdLst/>
              <a:ahLst/>
              <a:cxnLst/>
              <a:rect l="l" t="t" r="r" b="b"/>
              <a:pathLst>
                <a:path w="630" h="811" extrusionOk="0">
                  <a:moveTo>
                    <a:pt x="179" y="90"/>
                  </a:moveTo>
                  <a:lnTo>
                    <a:pt x="242" y="90"/>
                  </a:lnTo>
                  <a:lnTo>
                    <a:pt x="245" y="90"/>
                  </a:lnTo>
                  <a:lnTo>
                    <a:pt x="247" y="89"/>
                  </a:lnTo>
                  <a:lnTo>
                    <a:pt x="250" y="88"/>
                  </a:lnTo>
                  <a:lnTo>
                    <a:pt x="252" y="86"/>
                  </a:lnTo>
                  <a:lnTo>
                    <a:pt x="254" y="84"/>
                  </a:lnTo>
                  <a:lnTo>
                    <a:pt x="255" y="81"/>
                  </a:lnTo>
                  <a:lnTo>
                    <a:pt x="257" y="78"/>
                  </a:lnTo>
                  <a:lnTo>
                    <a:pt x="257" y="75"/>
                  </a:lnTo>
                  <a:lnTo>
                    <a:pt x="257" y="70"/>
                  </a:lnTo>
                  <a:lnTo>
                    <a:pt x="258" y="64"/>
                  </a:lnTo>
                  <a:lnTo>
                    <a:pt x="259" y="60"/>
                  </a:lnTo>
                  <a:lnTo>
                    <a:pt x="261" y="56"/>
                  </a:lnTo>
                  <a:lnTo>
                    <a:pt x="263" y="52"/>
                  </a:lnTo>
                  <a:lnTo>
                    <a:pt x="265" y="47"/>
                  </a:lnTo>
                  <a:lnTo>
                    <a:pt x="268" y="44"/>
                  </a:lnTo>
                  <a:lnTo>
                    <a:pt x="271" y="42"/>
                  </a:lnTo>
                  <a:lnTo>
                    <a:pt x="280" y="37"/>
                  </a:lnTo>
                  <a:lnTo>
                    <a:pt x="291" y="33"/>
                  </a:lnTo>
                  <a:lnTo>
                    <a:pt x="304" y="31"/>
                  </a:lnTo>
                  <a:lnTo>
                    <a:pt x="318" y="30"/>
                  </a:lnTo>
                  <a:lnTo>
                    <a:pt x="331" y="31"/>
                  </a:lnTo>
                  <a:lnTo>
                    <a:pt x="344" y="33"/>
                  </a:lnTo>
                  <a:lnTo>
                    <a:pt x="354" y="37"/>
                  </a:lnTo>
                  <a:lnTo>
                    <a:pt x="362" y="42"/>
                  </a:lnTo>
                  <a:lnTo>
                    <a:pt x="367" y="44"/>
                  </a:lnTo>
                  <a:lnTo>
                    <a:pt x="370" y="47"/>
                  </a:lnTo>
                  <a:lnTo>
                    <a:pt x="372" y="52"/>
                  </a:lnTo>
                  <a:lnTo>
                    <a:pt x="374" y="56"/>
                  </a:lnTo>
                  <a:lnTo>
                    <a:pt x="376" y="60"/>
                  </a:lnTo>
                  <a:lnTo>
                    <a:pt x="377" y="64"/>
                  </a:lnTo>
                  <a:lnTo>
                    <a:pt x="377" y="70"/>
                  </a:lnTo>
                  <a:lnTo>
                    <a:pt x="378" y="75"/>
                  </a:lnTo>
                  <a:lnTo>
                    <a:pt x="378" y="78"/>
                  </a:lnTo>
                  <a:lnTo>
                    <a:pt x="380" y="81"/>
                  </a:lnTo>
                  <a:lnTo>
                    <a:pt x="381" y="84"/>
                  </a:lnTo>
                  <a:lnTo>
                    <a:pt x="383" y="86"/>
                  </a:lnTo>
                  <a:lnTo>
                    <a:pt x="385" y="88"/>
                  </a:lnTo>
                  <a:lnTo>
                    <a:pt x="387" y="89"/>
                  </a:lnTo>
                  <a:lnTo>
                    <a:pt x="390" y="90"/>
                  </a:lnTo>
                  <a:lnTo>
                    <a:pt x="393" y="90"/>
                  </a:lnTo>
                  <a:lnTo>
                    <a:pt x="450" y="90"/>
                  </a:lnTo>
                  <a:lnTo>
                    <a:pt x="450" y="240"/>
                  </a:lnTo>
                  <a:lnTo>
                    <a:pt x="179" y="240"/>
                  </a:lnTo>
                  <a:lnTo>
                    <a:pt x="179" y="90"/>
                  </a:lnTo>
                  <a:close/>
                  <a:moveTo>
                    <a:pt x="374" y="781"/>
                  </a:moveTo>
                  <a:lnTo>
                    <a:pt x="75" y="781"/>
                  </a:lnTo>
                  <a:lnTo>
                    <a:pt x="63" y="780"/>
                  </a:lnTo>
                  <a:lnTo>
                    <a:pt x="53" y="779"/>
                  </a:lnTo>
                  <a:lnTo>
                    <a:pt x="46" y="776"/>
                  </a:lnTo>
                  <a:lnTo>
                    <a:pt x="39" y="772"/>
                  </a:lnTo>
                  <a:lnTo>
                    <a:pt x="35" y="765"/>
                  </a:lnTo>
                  <a:lnTo>
                    <a:pt x="32" y="758"/>
                  </a:lnTo>
                  <a:lnTo>
                    <a:pt x="30" y="748"/>
                  </a:lnTo>
                  <a:lnTo>
                    <a:pt x="30" y="736"/>
                  </a:lnTo>
                  <a:lnTo>
                    <a:pt x="30" y="150"/>
                  </a:lnTo>
                  <a:lnTo>
                    <a:pt x="150" y="150"/>
                  </a:lnTo>
                  <a:lnTo>
                    <a:pt x="150" y="180"/>
                  </a:lnTo>
                  <a:lnTo>
                    <a:pt x="75" y="180"/>
                  </a:lnTo>
                  <a:lnTo>
                    <a:pt x="71" y="181"/>
                  </a:lnTo>
                  <a:lnTo>
                    <a:pt x="68" y="182"/>
                  </a:lnTo>
                  <a:lnTo>
                    <a:pt x="66" y="183"/>
                  </a:lnTo>
                  <a:lnTo>
                    <a:pt x="64" y="185"/>
                  </a:lnTo>
                  <a:lnTo>
                    <a:pt x="62" y="187"/>
                  </a:lnTo>
                  <a:lnTo>
                    <a:pt x="61" y="190"/>
                  </a:lnTo>
                  <a:lnTo>
                    <a:pt x="60" y="193"/>
                  </a:lnTo>
                  <a:lnTo>
                    <a:pt x="60" y="195"/>
                  </a:lnTo>
                  <a:lnTo>
                    <a:pt x="60" y="736"/>
                  </a:lnTo>
                  <a:lnTo>
                    <a:pt x="60" y="740"/>
                  </a:lnTo>
                  <a:lnTo>
                    <a:pt x="61" y="742"/>
                  </a:lnTo>
                  <a:lnTo>
                    <a:pt x="62" y="745"/>
                  </a:lnTo>
                  <a:lnTo>
                    <a:pt x="64" y="747"/>
                  </a:lnTo>
                  <a:lnTo>
                    <a:pt x="66" y="748"/>
                  </a:lnTo>
                  <a:lnTo>
                    <a:pt x="68" y="750"/>
                  </a:lnTo>
                  <a:lnTo>
                    <a:pt x="71" y="750"/>
                  </a:lnTo>
                  <a:lnTo>
                    <a:pt x="75" y="751"/>
                  </a:lnTo>
                  <a:lnTo>
                    <a:pt x="355" y="751"/>
                  </a:lnTo>
                  <a:lnTo>
                    <a:pt x="358" y="750"/>
                  </a:lnTo>
                  <a:lnTo>
                    <a:pt x="361" y="750"/>
                  </a:lnTo>
                  <a:lnTo>
                    <a:pt x="364" y="748"/>
                  </a:lnTo>
                  <a:lnTo>
                    <a:pt x="366" y="747"/>
                  </a:lnTo>
                  <a:lnTo>
                    <a:pt x="368" y="745"/>
                  </a:lnTo>
                  <a:lnTo>
                    <a:pt x="369" y="742"/>
                  </a:lnTo>
                  <a:lnTo>
                    <a:pt x="370" y="740"/>
                  </a:lnTo>
                  <a:lnTo>
                    <a:pt x="370" y="736"/>
                  </a:lnTo>
                  <a:lnTo>
                    <a:pt x="370" y="733"/>
                  </a:lnTo>
                  <a:lnTo>
                    <a:pt x="369" y="730"/>
                  </a:lnTo>
                  <a:lnTo>
                    <a:pt x="368" y="728"/>
                  </a:lnTo>
                  <a:lnTo>
                    <a:pt x="366" y="726"/>
                  </a:lnTo>
                  <a:lnTo>
                    <a:pt x="364" y="724"/>
                  </a:lnTo>
                  <a:lnTo>
                    <a:pt x="361" y="723"/>
                  </a:lnTo>
                  <a:lnTo>
                    <a:pt x="358" y="721"/>
                  </a:lnTo>
                  <a:lnTo>
                    <a:pt x="355" y="721"/>
                  </a:lnTo>
                  <a:lnTo>
                    <a:pt x="90" y="721"/>
                  </a:lnTo>
                  <a:lnTo>
                    <a:pt x="90" y="210"/>
                  </a:lnTo>
                  <a:lnTo>
                    <a:pt x="150" y="210"/>
                  </a:lnTo>
                  <a:lnTo>
                    <a:pt x="150" y="256"/>
                  </a:lnTo>
                  <a:lnTo>
                    <a:pt x="150" y="259"/>
                  </a:lnTo>
                  <a:lnTo>
                    <a:pt x="151" y="261"/>
                  </a:lnTo>
                  <a:lnTo>
                    <a:pt x="152" y="264"/>
                  </a:lnTo>
                  <a:lnTo>
                    <a:pt x="154" y="267"/>
                  </a:lnTo>
                  <a:lnTo>
                    <a:pt x="156" y="268"/>
                  </a:lnTo>
                  <a:lnTo>
                    <a:pt x="159" y="270"/>
                  </a:lnTo>
                  <a:lnTo>
                    <a:pt x="161" y="270"/>
                  </a:lnTo>
                  <a:lnTo>
                    <a:pt x="164" y="271"/>
                  </a:lnTo>
                  <a:lnTo>
                    <a:pt x="465" y="271"/>
                  </a:lnTo>
                  <a:lnTo>
                    <a:pt x="468" y="270"/>
                  </a:lnTo>
                  <a:lnTo>
                    <a:pt x="471" y="270"/>
                  </a:lnTo>
                  <a:lnTo>
                    <a:pt x="474" y="268"/>
                  </a:lnTo>
                  <a:lnTo>
                    <a:pt x="476" y="267"/>
                  </a:lnTo>
                  <a:lnTo>
                    <a:pt x="477" y="264"/>
                  </a:lnTo>
                  <a:lnTo>
                    <a:pt x="479" y="261"/>
                  </a:lnTo>
                  <a:lnTo>
                    <a:pt x="479" y="259"/>
                  </a:lnTo>
                  <a:lnTo>
                    <a:pt x="480" y="256"/>
                  </a:lnTo>
                  <a:lnTo>
                    <a:pt x="480" y="210"/>
                  </a:lnTo>
                  <a:lnTo>
                    <a:pt x="540" y="210"/>
                  </a:lnTo>
                  <a:lnTo>
                    <a:pt x="540" y="361"/>
                  </a:lnTo>
                  <a:lnTo>
                    <a:pt x="540" y="364"/>
                  </a:lnTo>
                  <a:lnTo>
                    <a:pt x="541" y="366"/>
                  </a:lnTo>
                  <a:lnTo>
                    <a:pt x="542" y="369"/>
                  </a:lnTo>
                  <a:lnTo>
                    <a:pt x="544" y="371"/>
                  </a:lnTo>
                  <a:lnTo>
                    <a:pt x="546" y="374"/>
                  </a:lnTo>
                  <a:lnTo>
                    <a:pt x="549" y="375"/>
                  </a:lnTo>
                  <a:lnTo>
                    <a:pt x="552" y="376"/>
                  </a:lnTo>
                  <a:lnTo>
                    <a:pt x="555" y="376"/>
                  </a:lnTo>
                  <a:lnTo>
                    <a:pt x="558" y="376"/>
                  </a:lnTo>
                  <a:lnTo>
                    <a:pt x="560" y="375"/>
                  </a:lnTo>
                  <a:lnTo>
                    <a:pt x="564" y="374"/>
                  </a:lnTo>
                  <a:lnTo>
                    <a:pt x="566" y="371"/>
                  </a:lnTo>
                  <a:lnTo>
                    <a:pt x="568" y="369"/>
                  </a:lnTo>
                  <a:lnTo>
                    <a:pt x="569" y="367"/>
                  </a:lnTo>
                  <a:lnTo>
                    <a:pt x="570" y="364"/>
                  </a:lnTo>
                  <a:lnTo>
                    <a:pt x="570" y="361"/>
                  </a:lnTo>
                  <a:lnTo>
                    <a:pt x="570" y="195"/>
                  </a:lnTo>
                  <a:lnTo>
                    <a:pt x="570" y="193"/>
                  </a:lnTo>
                  <a:lnTo>
                    <a:pt x="569" y="190"/>
                  </a:lnTo>
                  <a:lnTo>
                    <a:pt x="568" y="187"/>
                  </a:lnTo>
                  <a:lnTo>
                    <a:pt x="566" y="185"/>
                  </a:lnTo>
                  <a:lnTo>
                    <a:pt x="564" y="183"/>
                  </a:lnTo>
                  <a:lnTo>
                    <a:pt x="560" y="182"/>
                  </a:lnTo>
                  <a:lnTo>
                    <a:pt x="558" y="181"/>
                  </a:lnTo>
                  <a:lnTo>
                    <a:pt x="555" y="180"/>
                  </a:lnTo>
                  <a:lnTo>
                    <a:pt x="480" y="180"/>
                  </a:lnTo>
                  <a:lnTo>
                    <a:pt x="480" y="150"/>
                  </a:lnTo>
                  <a:lnTo>
                    <a:pt x="600" y="150"/>
                  </a:lnTo>
                  <a:lnTo>
                    <a:pt x="600" y="357"/>
                  </a:lnTo>
                  <a:lnTo>
                    <a:pt x="600" y="360"/>
                  </a:lnTo>
                  <a:lnTo>
                    <a:pt x="601" y="362"/>
                  </a:lnTo>
                  <a:lnTo>
                    <a:pt x="602" y="365"/>
                  </a:lnTo>
                  <a:lnTo>
                    <a:pt x="604" y="367"/>
                  </a:lnTo>
                  <a:lnTo>
                    <a:pt x="606" y="368"/>
                  </a:lnTo>
                  <a:lnTo>
                    <a:pt x="610" y="370"/>
                  </a:lnTo>
                  <a:lnTo>
                    <a:pt x="612" y="370"/>
                  </a:lnTo>
                  <a:lnTo>
                    <a:pt x="615" y="371"/>
                  </a:lnTo>
                  <a:lnTo>
                    <a:pt x="618" y="370"/>
                  </a:lnTo>
                  <a:lnTo>
                    <a:pt x="621" y="370"/>
                  </a:lnTo>
                  <a:lnTo>
                    <a:pt x="624" y="368"/>
                  </a:lnTo>
                  <a:lnTo>
                    <a:pt x="626" y="367"/>
                  </a:lnTo>
                  <a:lnTo>
                    <a:pt x="628" y="365"/>
                  </a:lnTo>
                  <a:lnTo>
                    <a:pt x="629" y="362"/>
                  </a:lnTo>
                  <a:lnTo>
                    <a:pt x="630" y="360"/>
                  </a:lnTo>
                  <a:lnTo>
                    <a:pt x="630" y="357"/>
                  </a:lnTo>
                  <a:lnTo>
                    <a:pt x="630" y="135"/>
                  </a:lnTo>
                  <a:lnTo>
                    <a:pt x="630" y="133"/>
                  </a:lnTo>
                  <a:lnTo>
                    <a:pt x="629" y="130"/>
                  </a:lnTo>
                  <a:lnTo>
                    <a:pt x="628" y="127"/>
                  </a:lnTo>
                  <a:lnTo>
                    <a:pt x="626" y="125"/>
                  </a:lnTo>
                  <a:lnTo>
                    <a:pt x="624" y="123"/>
                  </a:lnTo>
                  <a:lnTo>
                    <a:pt x="621" y="121"/>
                  </a:lnTo>
                  <a:lnTo>
                    <a:pt x="618" y="121"/>
                  </a:lnTo>
                  <a:lnTo>
                    <a:pt x="615" y="120"/>
                  </a:lnTo>
                  <a:lnTo>
                    <a:pt x="480" y="120"/>
                  </a:lnTo>
                  <a:lnTo>
                    <a:pt x="480" y="75"/>
                  </a:lnTo>
                  <a:lnTo>
                    <a:pt x="479" y="72"/>
                  </a:lnTo>
                  <a:lnTo>
                    <a:pt x="479" y="70"/>
                  </a:lnTo>
                  <a:lnTo>
                    <a:pt x="477" y="68"/>
                  </a:lnTo>
                  <a:lnTo>
                    <a:pt x="476" y="64"/>
                  </a:lnTo>
                  <a:lnTo>
                    <a:pt x="474" y="63"/>
                  </a:lnTo>
                  <a:lnTo>
                    <a:pt x="471" y="61"/>
                  </a:lnTo>
                  <a:lnTo>
                    <a:pt x="468" y="60"/>
                  </a:lnTo>
                  <a:lnTo>
                    <a:pt x="465" y="60"/>
                  </a:lnTo>
                  <a:lnTo>
                    <a:pt x="406" y="60"/>
                  </a:lnTo>
                  <a:lnTo>
                    <a:pt x="404" y="52"/>
                  </a:lnTo>
                  <a:lnTo>
                    <a:pt x="400" y="41"/>
                  </a:lnTo>
                  <a:lnTo>
                    <a:pt x="398" y="37"/>
                  </a:lnTo>
                  <a:lnTo>
                    <a:pt x="393" y="31"/>
                  </a:lnTo>
                  <a:lnTo>
                    <a:pt x="390" y="26"/>
                  </a:lnTo>
                  <a:lnTo>
                    <a:pt x="385" y="22"/>
                  </a:lnTo>
                  <a:lnTo>
                    <a:pt x="380" y="17"/>
                  </a:lnTo>
                  <a:lnTo>
                    <a:pt x="374" y="13"/>
                  </a:lnTo>
                  <a:lnTo>
                    <a:pt x="367" y="10"/>
                  </a:lnTo>
                  <a:lnTo>
                    <a:pt x="359" y="7"/>
                  </a:lnTo>
                  <a:lnTo>
                    <a:pt x="350" y="3"/>
                  </a:lnTo>
                  <a:lnTo>
                    <a:pt x="340" y="1"/>
                  </a:lnTo>
                  <a:lnTo>
                    <a:pt x="329" y="0"/>
                  </a:lnTo>
                  <a:lnTo>
                    <a:pt x="318" y="0"/>
                  </a:lnTo>
                  <a:lnTo>
                    <a:pt x="306" y="0"/>
                  </a:lnTo>
                  <a:lnTo>
                    <a:pt x="294" y="1"/>
                  </a:lnTo>
                  <a:lnTo>
                    <a:pt x="284" y="3"/>
                  </a:lnTo>
                  <a:lnTo>
                    <a:pt x="276" y="7"/>
                  </a:lnTo>
                  <a:lnTo>
                    <a:pt x="268" y="10"/>
                  </a:lnTo>
                  <a:lnTo>
                    <a:pt x="261" y="13"/>
                  </a:lnTo>
                  <a:lnTo>
                    <a:pt x="254" y="17"/>
                  </a:lnTo>
                  <a:lnTo>
                    <a:pt x="249" y="22"/>
                  </a:lnTo>
                  <a:lnTo>
                    <a:pt x="245" y="26"/>
                  </a:lnTo>
                  <a:lnTo>
                    <a:pt x="240" y="31"/>
                  </a:lnTo>
                  <a:lnTo>
                    <a:pt x="237" y="37"/>
                  </a:lnTo>
                  <a:lnTo>
                    <a:pt x="234" y="41"/>
                  </a:lnTo>
                  <a:lnTo>
                    <a:pt x="231" y="52"/>
                  </a:lnTo>
                  <a:lnTo>
                    <a:pt x="228" y="60"/>
                  </a:lnTo>
                  <a:lnTo>
                    <a:pt x="164" y="60"/>
                  </a:lnTo>
                  <a:lnTo>
                    <a:pt x="161" y="60"/>
                  </a:lnTo>
                  <a:lnTo>
                    <a:pt x="159" y="61"/>
                  </a:lnTo>
                  <a:lnTo>
                    <a:pt x="156" y="63"/>
                  </a:lnTo>
                  <a:lnTo>
                    <a:pt x="154" y="64"/>
                  </a:lnTo>
                  <a:lnTo>
                    <a:pt x="152" y="68"/>
                  </a:lnTo>
                  <a:lnTo>
                    <a:pt x="151" y="70"/>
                  </a:lnTo>
                  <a:lnTo>
                    <a:pt x="150" y="72"/>
                  </a:lnTo>
                  <a:lnTo>
                    <a:pt x="150" y="75"/>
                  </a:lnTo>
                  <a:lnTo>
                    <a:pt x="150" y="120"/>
                  </a:lnTo>
                  <a:lnTo>
                    <a:pt x="15" y="120"/>
                  </a:lnTo>
                  <a:lnTo>
                    <a:pt x="11" y="121"/>
                  </a:lnTo>
                  <a:lnTo>
                    <a:pt x="8" y="121"/>
                  </a:lnTo>
                  <a:lnTo>
                    <a:pt x="6" y="123"/>
                  </a:lnTo>
                  <a:lnTo>
                    <a:pt x="4" y="125"/>
                  </a:lnTo>
                  <a:lnTo>
                    <a:pt x="2" y="127"/>
                  </a:lnTo>
                  <a:lnTo>
                    <a:pt x="1" y="130"/>
                  </a:lnTo>
                  <a:lnTo>
                    <a:pt x="0" y="133"/>
                  </a:lnTo>
                  <a:lnTo>
                    <a:pt x="0" y="135"/>
                  </a:lnTo>
                  <a:lnTo>
                    <a:pt x="0" y="736"/>
                  </a:lnTo>
                  <a:lnTo>
                    <a:pt x="0" y="745"/>
                  </a:lnTo>
                  <a:lnTo>
                    <a:pt x="1" y="754"/>
                  </a:lnTo>
                  <a:lnTo>
                    <a:pt x="2" y="762"/>
                  </a:lnTo>
                  <a:lnTo>
                    <a:pt x="4" y="770"/>
                  </a:lnTo>
                  <a:lnTo>
                    <a:pt x="7" y="776"/>
                  </a:lnTo>
                  <a:lnTo>
                    <a:pt x="10" y="782"/>
                  </a:lnTo>
                  <a:lnTo>
                    <a:pt x="14" y="788"/>
                  </a:lnTo>
                  <a:lnTo>
                    <a:pt x="18" y="793"/>
                  </a:lnTo>
                  <a:lnTo>
                    <a:pt x="23" y="797"/>
                  </a:lnTo>
                  <a:lnTo>
                    <a:pt x="29" y="801"/>
                  </a:lnTo>
                  <a:lnTo>
                    <a:pt x="35" y="804"/>
                  </a:lnTo>
                  <a:lnTo>
                    <a:pt x="41" y="807"/>
                  </a:lnTo>
                  <a:lnTo>
                    <a:pt x="49" y="808"/>
                  </a:lnTo>
                  <a:lnTo>
                    <a:pt x="56" y="810"/>
                  </a:lnTo>
                  <a:lnTo>
                    <a:pt x="65" y="811"/>
                  </a:lnTo>
                  <a:lnTo>
                    <a:pt x="75" y="811"/>
                  </a:lnTo>
                  <a:lnTo>
                    <a:pt x="374" y="811"/>
                  </a:lnTo>
                  <a:lnTo>
                    <a:pt x="377" y="811"/>
                  </a:lnTo>
                  <a:lnTo>
                    <a:pt x="380" y="810"/>
                  </a:lnTo>
                  <a:lnTo>
                    <a:pt x="383" y="809"/>
                  </a:lnTo>
                  <a:lnTo>
                    <a:pt x="385" y="807"/>
                  </a:lnTo>
                  <a:lnTo>
                    <a:pt x="387" y="805"/>
                  </a:lnTo>
                  <a:lnTo>
                    <a:pt x="388" y="803"/>
                  </a:lnTo>
                  <a:lnTo>
                    <a:pt x="389" y="800"/>
                  </a:lnTo>
                  <a:lnTo>
                    <a:pt x="389" y="796"/>
                  </a:lnTo>
                  <a:lnTo>
                    <a:pt x="389" y="793"/>
                  </a:lnTo>
                  <a:lnTo>
                    <a:pt x="388" y="791"/>
                  </a:lnTo>
                  <a:lnTo>
                    <a:pt x="387" y="788"/>
                  </a:lnTo>
                  <a:lnTo>
                    <a:pt x="385" y="786"/>
                  </a:lnTo>
                  <a:lnTo>
                    <a:pt x="383" y="784"/>
                  </a:lnTo>
                  <a:lnTo>
                    <a:pt x="380" y="782"/>
                  </a:lnTo>
                  <a:lnTo>
                    <a:pt x="377" y="781"/>
                  </a:lnTo>
                  <a:lnTo>
                    <a:pt x="374" y="781"/>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4" name="Google Shape;344;p43"/>
            <p:cNvSpPr/>
            <p:nvPr/>
          </p:nvSpPr>
          <p:spPr>
            <a:xfrm>
              <a:off x="8228013" y="2609850"/>
              <a:ext cx="69850" cy="9525"/>
            </a:xfrm>
            <a:custGeom>
              <a:avLst/>
              <a:gdLst/>
              <a:ahLst/>
              <a:cxnLst/>
              <a:rect l="l" t="t" r="r" b="b"/>
              <a:pathLst>
                <a:path w="219" h="30" extrusionOk="0">
                  <a:moveTo>
                    <a:pt x="204" y="0"/>
                  </a:moveTo>
                  <a:lnTo>
                    <a:pt x="15" y="0"/>
                  </a:lnTo>
                  <a:lnTo>
                    <a:pt x="12" y="0"/>
                  </a:lnTo>
                  <a:lnTo>
                    <a:pt x="9" y="1"/>
                  </a:lnTo>
                  <a:lnTo>
                    <a:pt x="7" y="2"/>
                  </a:lnTo>
                  <a:lnTo>
                    <a:pt x="4" y="4"/>
                  </a:lnTo>
                  <a:lnTo>
                    <a:pt x="2" y="6"/>
                  </a:lnTo>
                  <a:lnTo>
                    <a:pt x="1" y="9"/>
                  </a:lnTo>
                  <a:lnTo>
                    <a:pt x="0" y="12"/>
                  </a:lnTo>
                  <a:lnTo>
                    <a:pt x="0" y="15"/>
                  </a:lnTo>
                  <a:lnTo>
                    <a:pt x="0" y="18"/>
                  </a:lnTo>
                  <a:lnTo>
                    <a:pt x="1" y="20"/>
                  </a:lnTo>
                  <a:lnTo>
                    <a:pt x="2" y="23"/>
                  </a:lnTo>
                  <a:lnTo>
                    <a:pt x="4" y="26"/>
                  </a:lnTo>
                  <a:lnTo>
                    <a:pt x="7" y="28"/>
                  </a:lnTo>
                  <a:lnTo>
                    <a:pt x="9" y="29"/>
                  </a:lnTo>
                  <a:lnTo>
                    <a:pt x="12" y="30"/>
                  </a:lnTo>
                  <a:lnTo>
                    <a:pt x="15" y="30"/>
                  </a:lnTo>
                  <a:lnTo>
                    <a:pt x="204" y="30"/>
                  </a:lnTo>
                  <a:lnTo>
                    <a:pt x="207" y="29"/>
                  </a:lnTo>
                  <a:lnTo>
                    <a:pt x="210" y="29"/>
                  </a:lnTo>
                  <a:lnTo>
                    <a:pt x="212" y="28"/>
                  </a:lnTo>
                  <a:lnTo>
                    <a:pt x="214" y="26"/>
                  </a:lnTo>
                  <a:lnTo>
                    <a:pt x="216" y="23"/>
                  </a:lnTo>
                  <a:lnTo>
                    <a:pt x="218" y="20"/>
                  </a:lnTo>
                  <a:lnTo>
                    <a:pt x="218" y="18"/>
                  </a:lnTo>
                  <a:lnTo>
                    <a:pt x="219" y="15"/>
                  </a:lnTo>
                  <a:lnTo>
                    <a:pt x="218" y="12"/>
                  </a:lnTo>
                  <a:lnTo>
                    <a:pt x="218" y="9"/>
                  </a:lnTo>
                  <a:lnTo>
                    <a:pt x="216" y="6"/>
                  </a:lnTo>
                  <a:lnTo>
                    <a:pt x="214" y="4"/>
                  </a:lnTo>
                  <a:lnTo>
                    <a:pt x="212" y="2"/>
                  </a:lnTo>
                  <a:lnTo>
                    <a:pt x="210" y="1"/>
                  </a:lnTo>
                  <a:lnTo>
                    <a:pt x="207" y="0"/>
                  </a:lnTo>
                  <a:lnTo>
                    <a:pt x="204" y="0"/>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5" name="Google Shape;345;p43"/>
            <p:cNvSpPr/>
            <p:nvPr/>
          </p:nvSpPr>
          <p:spPr>
            <a:xfrm>
              <a:off x="8228013" y="2638425"/>
              <a:ext cx="69850" cy="9525"/>
            </a:xfrm>
            <a:custGeom>
              <a:avLst/>
              <a:gdLst/>
              <a:ahLst/>
              <a:cxnLst/>
              <a:rect l="l" t="t" r="r" b="b"/>
              <a:pathLst>
                <a:path w="219" h="30" extrusionOk="0">
                  <a:moveTo>
                    <a:pt x="204" y="0"/>
                  </a:moveTo>
                  <a:lnTo>
                    <a:pt x="15" y="0"/>
                  </a:lnTo>
                  <a:lnTo>
                    <a:pt x="12" y="0"/>
                  </a:lnTo>
                  <a:lnTo>
                    <a:pt x="9" y="1"/>
                  </a:lnTo>
                  <a:lnTo>
                    <a:pt x="7" y="2"/>
                  </a:lnTo>
                  <a:lnTo>
                    <a:pt x="4" y="4"/>
                  </a:lnTo>
                  <a:lnTo>
                    <a:pt x="2" y="6"/>
                  </a:lnTo>
                  <a:lnTo>
                    <a:pt x="1" y="9"/>
                  </a:lnTo>
                  <a:lnTo>
                    <a:pt x="0" y="11"/>
                  </a:lnTo>
                  <a:lnTo>
                    <a:pt x="0" y="15"/>
                  </a:lnTo>
                  <a:lnTo>
                    <a:pt x="0" y="18"/>
                  </a:lnTo>
                  <a:lnTo>
                    <a:pt x="1" y="21"/>
                  </a:lnTo>
                  <a:lnTo>
                    <a:pt x="2" y="23"/>
                  </a:lnTo>
                  <a:lnTo>
                    <a:pt x="4" y="25"/>
                  </a:lnTo>
                  <a:lnTo>
                    <a:pt x="7" y="28"/>
                  </a:lnTo>
                  <a:lnTo>
                    <a:pt x="9" y="29"/>
                  </a:lnTo>
                  <a:lnTo>
                    <a:pt x="12" y="30"/>
                  </a:lnTo>
                  <a:lnTo>
                    <a:pt x="15" y="30"/>
                  </a:lnTo>
                  <a:lnTo>
                    <a:pt x="204" y="30"/>
                  </a:lnTo>
                  <a:lnTo>
                    <a:pt x="207" y="30"/>
                  </a:lnTo>
                  <a:lnTo>
                    <a:pt x="210" y="29"/>
                  </a:lnTo>
                  <a:lnTo>
                    <a:pt x="212" y="28"/>
                  </a:lnTo>
                  <a:lnTo>
                    <a:pt x="214" y="25"/>
                  </a:lnTo>
                  <a:lnTo>
                    <a:pt x="216" y="23"/>
                  </a:lnTo>
                  <a:lnTo>
                    <a:pt x="218" y="21"/>
                  </a:lnTo>
                  <a:lnTo>
                    <a:pt x="218" y="18"/>
                  </a:lnTo>
                  <a:lnTo>
                    <a:pt x="219" y="15"/>
                  </a:lnTo>
                  <a:lnTo>
                    <a:pt x="218" y="11"/>
                  </a:lnTo>
                  <a:lnTo>
                    <a:pt x="218" y="9"/>
                  </a:lnTo>
                  <a:lnTo>
                    <a:pt x="216" y="6"/>
                  </a:lnTo>
                  <a:lnTo>
                    <a:pt x="214" y="4"/>
                  </a:lnTo>
                  <a:lnTo>
                    <a:pt x="212" y="2"/>
                  </a:lnTo>
                  <a:lnTo>
                    <a:pt x="210" y="1"/>
                  </a:lnTo>
                  <a:lnTo>
                    <a:pt x="207" y="0"/>
                  </a:lnTo>
                  <a:lnTo>
                    <a:pt x="204" y="0"/>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6" name="Google Shape;346;p43"/>
            <p:cNvSpPr/>
            <p:nvPr/>
          </p:nvSpPr>
          <p:spPr>
            <a:xfrm>
              <a:off x="8228013" y="2667000"/>
              <a:ext cx="69850" cy="9525"/>
            </a:xfrm>
            <a:custGeom>
              <a:avLst/>
              <a:gdLst/>
              <a:ahLst/>
              <a:cxnLst/>
              <a:rect l="l" t="t" r="r" b="b"/>
              <a:pathLst>
                <a:path w="219" h="30" extrusionOk="0">
                  <a:moveTo>
                    <a:pt x="204" y="0"/>
                  </a:moveTo>
                  <a:lnTo>
                    <a:pt x="15" y="0"/>
                  </a:lnTo>
                  <a:lnTo>
                    <a:pt x="12" y="0"/>
                  </a:lnTo>
                  <a:lnTo>
                    <a:pt x="9" y="1"/>
                  </a:lnTo>
                  <a:lnTo>
                    <a:pt x="7" y="3"/>
                  </a:lnTo>
                  <a:lnTo>
                    <a:pt x="4" y="4"/>
                  </a:lnTo>
                  <a:lnTo>
                    <a:pt x="2" y="7"/>
                  </a:lnTo>
                  <a:lnTo>
                    <a:pt x="1" y="9"/>
                  </a:lnTo>
                  <a:lnTo>
                    <a:pt x="0" y="12"/>
                  </a:lnTo>
                  <a:lnTo>
                    <a:pt x="0" y="15"/>
                  </a:lnTo>
                  <a:lnTo>
                    <a:pt x="0" y="18"/>
                  </a:lnTo>
                  <a:lnTo>
                    <a:pt x="1" y="21"/>
                  </a:lnTo>
                  <a:lnTo>
                    <a:pt x="2" y="23"/>
                  </a:lnTo>
                  <a:lnTo>
                    <a:pt x="4" y="25"/>
                  </a:lnTo>
                  <a:lnTo>
                    <a:pt x="7" y="27"/>
                  </a:lnTo>
                  <a:lnTo>
                    <a:pt x="9" y="29"/>
                  </a:lnTo>
                  <a:lnTo>
                    <a:pt x="12" y="30"/>
                  </a:lnTo>
                  <a:lnTo>
                    <a:pt x="15" y="30"/>
                  </a:lnTo>
                  <a:lnTo>
                    <a:pt x="204" y="30"/>
                  </a:lnTo>
                  <a:lnTo>
                    <a:pt x="207" y="30"/>
                  </a:lnTo>
                  <a:lnTo>
                    <a:pt x="210" y="29"/>
                  </a:lnTo>
                  <a:lnTo>
                    <a:pt x="212" y="27"/>
                  </a:lnTo>
                  <a:lnTo>
                    <a:pt x="214" y="25"/>
                  </a:lnTo>
                  <a:lnTo>
                    <a:pt x="216" y="23"/>
                  </a:lnTo>
                  <a:lnTo>
                    <a:pt x="218" y="21"/>
                  </a:lnTo>
                  <a:lnTo>
                    <a:pt x="218" y="18"/>
                  </a:lnTo>
                  <a:lnTo>
                    <a:pt x="219" y="15"/>
                  </a:lnTo>
                  <a:lnTo>
                    <a:pt x="218" y="12"/>
                  </a:lnTo>
                  <a:lnTo>
                    <a:pt x="218" y="9"/>
                  </a:lnTo>
                  <a:lnTo>
                    <a:pt x="216" y="7"/>
                  </a:lnTo>
                  <a:lnTo>
                    <a:pt x="214" y="4"/>
                  </a:lnTo>
                  <a:lnTo>
                    <a:pt x="212" y="3"/>
                  </a:lnTo>
                  <a:lnTo>
                    <a:pt x="210" y="1"/>
                  </a:lnTo>
                  <a:lnTo>
                    <a:pt x="207" y="0"/>
                  </a:lnTo>
                  <a:lnTo>
                    <a:pt x="204" y="0"/>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47" name="Google Shape;347;p43"/>
            <p:cNvSpPr/>
            <p:nvPr/>
          </p:nvSpPr>
          <p:spPr>
            <a:xfrm>
              <a:off x="8228013" y="2695575"/>
              <a:ext cx="46038" cy="9525"/>
            </a:xfrm>
            <a:custGeom>
              <a:avLst/>
              <a:gdLst/>
              <a:ahLst/>
              <a:cxnLst/>
              <a:rect l="l" t="t" r="r" b="b"/>
              <a:pathLst>
                <a:path w="143" h="29" extrusionOk="0">
                  <a:moveTo>
                    <a:pt x="129" y="29"/>
                  </a:moveTo>
                  <a:lnTo>
                    <a:pt x="132" y="29"/>
                  </a:lnTo>
                  <a:lnTo>
                    <a:pt x="134" y="28"/>
                  </a:lnTo>
                  <a:lnTo>
                    <a:pt x="137" y="27"/>
                  </a:lnTo>
                  <a:lnTo>
                    <a:pt x="139" y="26"/>
                  </a:lnTo>
                  <a:lnTo>
                    <a:pt x="140" y="23"/>
                  </a:lnTo>
                  <a:lnTo>
                    <a:pt x="142" y="21"/>
                  </a:lnTo>
                  <a:lnTo>
                    <a:pt x="143" y="18"/>
                  </a:lnTo>
                  <a:lnTo>
                    <a:pt x="143" y="14"/>
                  </a:lnTo>
                  <a:lnTo>
                    <a:pt x="143" y="12"/>
                  </a:lnTo>
                  <a:lnTo>
                    <a:pt x="142" y="9"/>
                  </a:lnTo>
                  <a:lnTo>
                    <a:pt x="140" y="7"/>
                  </a:lnTo>
                  <a:lnTo>
                    <a:pt x="139" y="5"/>
                  </a:lnTo>
                  <a:lnTo>
                    <a:pt x="137" y="3"/>
                  </a:lnTo>
                  <a:lnTo>
                    <a:pt x="134" y="2"/>
                  </a:lnTo>
                  <a:lnTo>
                    <a:pt x="132" y="1"/>
                  </a:lnTo>
                  <a:lnTo>
                    <a:pt x="129" y="0"/>
                  </a:lnTo>
                  <a:lnTo>
                    <a:pt x="15" y="0"/>
                  </a:lnTo>
                  <a:lnTo>
                    <a:pt x="12" y="1"/>
                  </a:lnTo>
                  <a:lnTo>
                    <a:pt x="9" y="2"/>
                  </a:lnTo>
                  <a:lnTo>
                    <a:pt x="7" y="3"/>
                  </a:lnTo>
                  <a:lnTo>
                    <a:pt x="4" y="5"/>
                  </a:lnTo>
                  <a:lnTo>
                    <a:pt x="2" y="7"/>
                  </a:lnTo>
                  <a:lnTo>
                    <a:pt x="1" y="9"/>
                  </a:lnTo>
                  <a:lnTo>
                    <a:pt x="0" y="12"/>
                  </a:lnTo>
                  <a:lnTo>
                    <a:pt x="0" y="14"/>
                  </a:lnTo>
                  <a:lnTo>
                    <a:pt x="0" y="18"/>
                  </a:lnTo>
                  <a:lnTo>
                    <a:pt x="1" y="21"/>
                  </a:lnTo>
                  <a:lnTo>
                    <a:pt x="2" y="23"/>
                  </a:lnTo>
                  <a:lnTo>
                    <a:pt x="4" y="26"/>
                  </a:lnTo>
                  <a:lnTo>
                    <a:pt x="7" y="27"/>
                  </a:lnTo>
                  <a:lnTo>
                    <a:pt x="9" y="28"/>
                  </a:lnTo>
                  <a:lnTo>
                    <a:pt x="12" y="29"/>
                  </a:lnTo>
                  <a:lnTo>
                    <a:pt x="15" y="29"/>
                  </a:lnTo>
                  <a:lnTo>
                    <a:pt x="129" y="29"/>
                  </a:lnTo>
                  <a:close/>
                </a:path>
              </a:pathLst>
            </a:custGeom>
            <a:solidFill>
              <a:srgbClr val="9FC5E8"/>
            </a:solidFill>
            <a:ln>
              <a:noFill/>
            </a:ln>
            <a:effectLst>
              <a:outerShdw blurRad="50800" dist="38100" dir="5400000" algn="t" rotWithShape="0">
                <a:srgbClr val="000000">
                  <a:alpha val="20000"/>
                </a:srgbClr>
              </a:outerShdw>
            </a:effectLst>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48" name="Google Shape;348;p43"/>
          <p:cNvSpPr txBox="1"/>
          <p:nvPr/>
        </p:nvSpPr>
        <p:spPr>
          <a:xfrm>
            <a:off x="1076603" y="2037390"/>
            <a:ext cx="1342500" cy="215400"/>
          </a:xfrm>
          <a:prstGeom prst="rect">
            <a:avLst/>
          </a:prstGeom>
          <a:noFill/>
          <a:ln>
            <a:noFill/>
          </a:ln>
        </p:spPr>
        <p:txBody>
          <a:bodyPr spcFirstLastPara="1" wrap="square" lIns="0" tIns="0" rIns="0" bIns="0" anchor="t" anchorCtr="0">
            <a:spAutoFit/>
          </a:bodyPr>
          <a:lstStyle/>
          <a:p>
            <a:pPr algn="ctr">
              <a:buClr>
                <a:srgbClr val="000000"/>
              </a:buClr>
            </a:pPr>
            <a:r>
              <a:rPr lang="en-GB" sz="1400" b="1" kern="0">
                <a:solidFill>
                  <a:srgbClr val="FFFFFF"/>
                </a:solidFill>
                <a:latin typeface="Calibri" panose="020F0502020204030204"/>
                <a:ea typeface="Calibri" panose="020F0502020204030204"/>
                <a:cs typeface="Calibri" panose="020F0502020204030204"/>
                <a:sym typeface="Calibri" panose="020F0502020204030204"/>
              </a:rPr>
              <a:t>Round Set up</a:t>
            </a:r>
            <a:endParaRPr sz="14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49" name="Google Shape;349;p43"/>
          <p:cNvSpPr txBox="1"/>
          <p:nvPr/>
        </p:nvSpPr>
        <p:spPr>
          <a:xfrm>
            <a:off x="3724367" y="2037390"/>
            <a:ext cx="1342500" cy="215400"/>
          </a:xfrm>
          <a:prstGeom prst="rect">
            <a:avLst/>
          </a:prstGeom>
          <a:noFill/>
          <a:ln>
            <a:noFill/>
          </a:ln>
        </p:spPr>
        <p:txBody>
          <a:bodyPr spcFirstLastPara="1" wrap="square" lIns="0" tIns="0" rIns="0" bIns="0" anchor="t" anchorCtr="0">
            <a:spAutoFit/>
          </a:bodyPr>
          <a:lstStyle/>
          <a:p>
            <a:pPr algn="ctr">
              <a:buClr>
                <a:srgbClr val="000000"/>
              </a:buClr>
            </a:pPr>
            <a:r>
              <a:rPr lang="en-GB" sz="1400" b="1" kern="0">
                <a:solidFill>
                  <a:srgbClr val="FFFFFF"/>
                </a:solidFill>
                <a:latin typeface="Calibri" panose="020F0502020204030204"/>
                <a:ea typeface="Calibri" panose="020F0502020204030204"/>
                <a:cs typeface="Calibri" panose="020F0502020204030204"/>
                <a:sym typeface="Calibri" panose="020F0502020204030204"/>
              </a:rPr>
              <a:t>Account set up</a:t>
            </a:r>
            <a:endParaRPr sz="14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50" name="Google Shape;350;p43"/>
          <p:cNvSpPr txBox="1"/>
          <p:nvPr/>
        </p:nvSpPr>
        <p:spPr>
          <a:xfrm>
            <a:off x="6215247" y="2037390"/>
            <a:ext cx="1342500" cy="215400"/>
          </a:xfrm>
          <a:prstGeom prst="rect">
            <a:avLst/>
          </a:prstGeom>
          <a:noFill/>
          <a:ln>
            <a:noFill/>
          </a:ln>
        </p:spPr>
        <p:txBody>
          <a:bodyPr spcFirstLastPara="1" wrap="square" lIns="0" tIns="0" rIns="0" bIns="0" anchor="t" anchorCtr="0">
            <a:spAutoFit/>
          </a:bodyPr>
          <a:lstStyle/>
          <a:p>
            <a:pPr algn="ctr">
              <a:buClr>
                <a:srgbClr val="000000"/>
              </a:buClr>
            </a:pPr>
            <a:r>
              <a:rPr lang="en-GB" sz="1400" b="1" kern="0">
                <a:solidFill>
                  <a:srgbClr val="FFFFFF"/>
                </a:solidFill>
                <a:latin typeface="Calibri" panose="020F0502020204030204"/>
                <a:ea typeface="Calibri" panose="020F0502020204030204"/>
                <a:cs typeface="Calibri" panose="020F0502020204030204"/>
                <a:sym typeface="Calibri" panose="020F0502020204030204"/>
              </a:rPr>
              <a:t>Table Assignment</a:t>
            </a:r>
            <a:endParaRPr sz="14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51" name="Google Shape;351;p43"/>
          <p:cNvSpPr/>
          <p:nvPr/>
        </p:nvSpPr>
        <p:spPr>
          <a:xfrm>
            <a:off x="6894906" y="3481200"/>
            <a:ext cx="2254200" cy="161700"/>
          </a:xfrm>
          <a:prstGeom prst="rect">
            <a:avLst/>
          </a:prstGeom>
          <a:solidFill>
            <a:srgbClr val="6FA8DC"/>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52" name="Google Shape;352;p43"/>
          <p:cNvSpPr/>
          <p:nvPr/>
        </p:nvSpPr>
        <p:spPr>
          <a:xfrm>
            <a:off x="6210763" y="2296003"/>
            <a:ext cx="1347000" cy="1347000"/>
          </a:xfrm>
          <a:prstGeom prst="donut">
            <a:avLst>
              <a:gd name="adj" fmla="val 12497"/>
            </a:avLst>
          </a:prstGeom>
          <a:solidFill>
            <a:srgbClr val="9FC5E8"/>
          </a:solidFill>
          <a:ln>
            <a:noFill/>
          </a:ln>
        </p:spPr>
        <p:txBody>
          <a:bodyPr spcFirstLastPara="1" wrap="square" lIns="68575" tIns="34275" rIns="68575" bIns="34275" anchor="ctr" anchorCtr="0">
            <a:noAutofit/>
          </a:bodyPr>
          <a:lstStyle/>
          <a:p>
            <a:pPr algn="ct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fade thruBlk="1"/>
  </p:transition>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356"/>
        <p:cNvGrpSpPr/>
        <p:nvPr/>
      </p:nvGrpSpPr>
      <p:grpSpPr>
        <a:xfrm>
          <a:off x="0" y="0"/>
          <a:ext cx="0" cy="0"/>
          <a:chOff x="0" y="0"/>
          <a:chExt cx="0" cy="0"/>
        </a:xfrm>
      </p:grpSpPr>
      <p:sp>
        <p:nvSpPr>
          <p:cNvPr id="357" name="Google Shape;357;p44"/>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58" name="Google Shape;358;p44"/>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359" name="Google Shape;359;p44"/>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60" name="Google Shape;360;p44"/>
          <p:cNvPicPr preferRelativeResize="0"/>
          <p:nvPr/>
        </p:nvPicPr>
        <p:blipFill>
          <a:blip r:embed="rId4" cstate="print"/>
          <a:stretch>
            <a:fillRect/>
          </a:stretch>
        </p:blipFill>
        <p:spPr>
          <a:xfrm>
            <a:off x="39351" y="5442531"/>
            <a:ext cx="1229325" cy="509575"/>
          </a:xfrm>
          <a:prstGeom prst="rect">
            <a:avLst/>
          </a:prstGeom>
          <a:noFill/>
          <a:ln>
            <a:noFill/>
          </a:ln>
        </p:spPr>
      </p:pic>
      <p:sp>
        <p:nvSpPr>
          <p:cNvPr id="361" name="Google Shape;361;p44"/>
          <p:cNvSpPr txBox="1"/>
          <p:nvPr/>
        </p:nvSpPr>
        <p:spPr>
          <a:xfrm>
            <a:off x="324073" y="1135863"/>
            <a:ext cx="7311600" cy="431100"/>
          </a:xfrm>
          <a:prstGeom prst="rect">
            <a:avLst/>
          </a:prstGeom>
          <a:noFill/>
          <a:ln>
            <a:noFill/>
          </a:ln>
        </p:spPr>
        <p:txBody>
          <a:bodyPr spcFirstLastPara="1" wrap="square" lIns="0" tIns="0" rIns="0" bIns="0" anchor="t" anchorCtr="0">
            <a:spAutoFit/>
          </a:bodyPr>
          <a:lstStyle/>
          <a:p>
            <a:pPr algn="r">
              <a:buClr>
                <a:srgbClr val="000000"/>
              </a:buClr>
            </a:pPr>
            <a:r>
              <a:rPr lang="en-GB" sz="2800" b="1" kern="0">
                <a:solidFill>
                  <a:srgbClr val="EEEEEE"/>
                </a:solidFill>
                <a:latin typeface="Twentieth Century"/>
                <a:ea typeface="Twentieth Century"/>
                <a:cs typeface="Twentieth Century"/>
                <a:sym typeface="Twentieth Century"/>
              </a:rPr>
              <a:t>Counting Day Process</a:t>
            </a:r>
            <a:endParaRPr sz="2800" kern="0">
              <a:solidFill>
                <a:srgbClr val="EEEEEE"/>
              </a:solidFill>
              <a:latin typeface="Twentieth Century"/>
              <a:ea typeface="Twentieth Century"/>
              <a:cs typeface="Twentieth Century"/>
              <a:sym typeface="Twentieth Century"/>
            </a:endParaRPr>
          </a:p>
        </p:txBody>
      </p:sp>
      <p:cxnSp>
        <p:nvCxnSpPr>
          <p:cNvPr id="362" name="Google Shape;362;p44"/>
          <p:cNvCxnSpPr/>
          <p:nvPr/>
        </p:nvCxnSpPr>
        <p:spPr>
          <a:xfrm>
            <a:off x="0" y="1359536"/>
            <a:ext cx="3602598" cy="6479"/>
          </a:xfrm>
          <a:prstGeom prst="straightConnector1">
            <a:avLst/>
          </a:prstGeom>
          <a:noFill/>
          <a:ln w="9525" cap="flat" cmpd="sng">
            <a:solidFill>
              <a:schemeClr val="lt1"/>
            </a:solidFill>
            <a:prstDash val="solid"/>
            <a:miter lim="800000"/>
            <a:headEnd type="none" w="sm" len="sm"/>
            <a:tailEnd type="oval" w="med" len="med"/>
          </a:ln>
        </p:spPr>
      </p:cxnSp>
      <p:sp>
        <p:nvSpPr>
          <p:cNvPr id="363" name="Google Shape;363;p44"/>
          <p:cNvSpPr/>
          <p:nvPr/>
        </p:nvSpPr>
        <p:spPr>
          <a:xfrm>
            <a:off x="2227275" y="2528625"/>
            <a:ext cx="4277100" cy="2417400"/>
          </a:xfrm>
          <a:prstGeom prst="frame">
            <a:avLst>
              <a:gd name="adj1" fmla="val 15467"/>
            </a:avLst>
          </a:prstGeom>
          <a:solidFill>
            <a:srgbClr val="D8D8D8"/>
          </a:solidFill>
          <a:ln>
            <a:noFill/>
          </a:ln>
        </p:spPr>
        <p:txBody>
          <a:bodyPr spcFirstLastPara="1" wrap="square" lIns="68575" tIns="34275" rIns="68575" bIns="34275" anchor="ctr" anchorCtr="0">
            <a:noAutofit/>
          </a:bodyPr>
          <a:lstStyle/>
          <a:p>
            <a:pPr algn="ct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64" name="Google Shape;364;p44"/>
          <p:cNvSpPr/>
          <p:nvPr/>
        </p:nvSpPr>
        <p:spPr>
          <a:xfrm>
            <a:off x="1232431" y="3780050"/>
            <a:ext cx="3069900" cy="1760100"/>
          </a:xfrm>
          <a:prstGeom prst="roundRect">
            <a:avLst>
              <a:gd name="adj" fmla="val 5523"/>
            </a:avLst>
          </a:prstGeom>
          <a:solidFill>
            <a:schemeClr val="lt1"/>
          </a:solidFill>
          <a:ln>
            <a:noFill/>
          </a:ln>
          <a:effectLst>
            <a:outerShdw blurRad="63500" sx="102000" sy="102000" algn="ctr" rotWithShape="0">
              <a:srgbClr val="000000">
                <a:alpha val="20000"/>
              </a:srgbClr>
            </a:outerShdw>
          </a:effectLst>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65" name="Google Shape;365;p44"/>
          <p:cNvSpPr/>
          <p:nvPr/>
        </p:nvSpPr>
        <p:spPr>
          <a:xfrm>
            <a:off x="1232306" y="1794175"/>
            <a:ext cx="3069900" cy="1760100"/>
          </a:xfrm>
          <a:prstGeom prst="roundRect">
            <a:avLst>
              <a:gd name="adj" fmla="val 5523"/>
            </a:avLst>
          </a:prstGeom>
          <a:solidFill>
            <a:schemeClr val="lt1"/>
          </a:solidFill>
          <a:ln>
            <a:noFill/>
          </a:ln>
          <a:effectLst>
            <a:outerShdw blurRad="63500" sx="102000" sy="102000" algn="ctr" rotWithShape="0">
              <a:srgbClr val="000000">
                <a:alpha val="20000"/>
              </a:srgbClr>
            </a:outerShdw>
          </a:effectLst>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66" name="Google Shape;366;p44"/>
          <p:cNvSpPr/>
          <p:nvPr/>
        </p:nvSpPr>
        <p:spPr>
          <a:xfrm>
            <a:off x="4512175" y="1794175"/>
            <a:ext cx="3225600" cy="1760100"/>
          </a:xfrm>
          <a:prstGeom prst="roundRect">
            <a:avLst>
              <a:gd name="adj" fmla="val 5523"/>
            </a:avLst>
          </a:prstGeom>
          <a:solidFill>
            <a:schemeClr val="lt1"/>
          </a:solidFill>
          <a:ln>
            <a:noFill/>
          </a:ln>
          <a:effectLst>
            <a:outerShdw blurRad="63500" sx="102000" sy="102000" algn="ctr" rotWithShape="0">
              <a:srgbClr val="000000">
                <a:alpha val="20000"/>
              </a:srgbClr>
            </a:outerShdw>
          </a:effectLst>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67" name="Google Shape;367;p44"/>
          <p:cNvSpPr/>
          <p:nvPr/>
        </p:nvSpPr>
        <p:spPr>
          <a:xfrm>
            <a:off x="4512170" y="3780050"/>
            <a:ext cx="3225600" cy="1760100"/>
          </a:xfrm>
          <a:prstGeom prst="roundRect">
            <a:avLst>
              <a:gd name="adj" fmla="val 5523"/>
            </a:avLst>
          </a:prstGeom>
          <a:solidFill>
            <a:schemeClr val="lt1"/>
          </a:solidFill>
          <a:ln>
            <a:noFill/>
          </a:ln>
          <a:effectLst>
            <a:outerShdw blurRad="63500" sx="102000" sy="102000" algn="ctr" rotWithShape="0">
              <a:srgbClr val="000000">
                <a:alpha val="20000"/>
              </a:srgbClr>
            </a:outerShdw>
          </a:effectLst>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68" name="Google Shape;368;p44"/>
          <p:cNvSpPr/>
          <p:nvPr/>
        </p:nvSpPr>
        <p:spPr>
          <a:xfrm rot="-5400000">
            <a:off x="7089141" y="1971399"/>
            <a:ext cx="651000" cy="651300"/>
          </a:xfrm>
          <a:prstGeom prst="round2SameRect">
            <a:avLst>
              <a:gd name="adj1" fmla="val 50000"/>
              <a:gd name="adj2" fmla="val 0"/>
            </a:avLst>
          </a:prstGeom>
          <a:solidFill>
            <a:srgbClr val="6D9EEB"/>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69" name="Google Shape;369;p44"/>
          <p:cNvSpPr/>
          <p:nvPr/>
        </p:nvSpPr>
        <p:spPr>
          <a:xfrm rot="5400000" flipH="1">
            <a:off x="1226713" y="1971549"/>
            <a:ext cx="651000" cy="651000"/>
          </a:xfrm>
          <a:prstGeom prst="round2SameRect">
            <a:avLst>
              <a:gd name="adj1" fmla="val 50000"/>
              <a:gd name="adj2" fmla="val 0"/>
            </a:avLst>
          </a:prstGeom>
          <a:solidFill>
            <a:srgbClr val="D5A6BD"/>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70" name="Google Shape;370;p44"/>
          <p:cNvSpPr/>
          <p:nvPr/>
        </p:nvSpPr>
        <p:spPr>
          <a:xfrm rot="-5400000">
            <a:off x="7097476" y="4822953"/>
            <a:ext cx="651000" cy="651300"/>
          </a:xfrm>
          <a:prstGeom prst="round2SameRect">
            <a:avLst>
              <a:gd name="adj1" fmla="val 50000"/>
              <a:gd name="adj2" fmla="val 0"/>
            </a:avLst>
          </a:prstGeom>
          <a:solidFill>
            <a:srgbClr val="E6B8AF"/>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71" name="Google Shape;371;p44"/>
          <p:cNvSpPr/>
          <p:nvPr/>
        </p:nvSpPr>
        <p:spPr>
          <a:xfrm rot="5400000" flipH="1">
            <a:off x="1226713" y="4813057"/>
            <a:ext cx="651000" cy="651000"/>
          </a:xfrm>
          <a:prstGeom prst="round2SameRect">
            <a:avLst>
              <a:gd name="adj1" fmla="val 50000"/>
              <a:gd name="adj2" fmla="val 0"/>
            </a:avLst>
          </a:prstGeom>
          <a:solidFill>
            <a:srgbClr val="B4A7D6"/>
          </a:solidFill>
          <a:ln>
            <a:noFill/>
          </a:ln>
        </p:spPr>
        <p:txBody>
          <a:bodyPr spcFirstLastPara="1" wrap="square" lIns="68575" tIns="34275" rIns="68575" bIns="34275" anchor="ctr" anchorCtr="0">
            <a:noAutofit/>
          </a:bodyPr>
          <a:lstStyle/>
          <a:p>
            <a:pPr algn="ctr">
              <a:buClr>
                <a:srgbClr val="000000"/>
              </a:buClr>
            </a:pPr>
            <a:endParaRPr sz="1400" kern="0">
              <a:solidFill>
                <a:srgbClr val="FFFFFF"/>
              </a:solidFill>
              <a:latin typeface="Arial" panose="020B0604020202020204"/>
              <a:ea typeface="Arial" panose="020B0604020202020204"/>
              <a:cs typeface="Arial" panose="020B0604020202020204"/>
              <a:sym typeface="Arial" panose="020B0604020202020204"/>
            </a:endParaRPr>
          </a:p>
        </p:txBody>
      </p:sp>
      <p:sp>
        <p:nvSpPr>
          <p:cNvPr id="372" name="Google Shape;372;p44"/>
          <p:cNvSpPr txBox="1"/>
          <p:nvPr/>
        </p:nvSpPr>
        <p:spPr>
          <a:xfrm>
            <a:off x="1953920" y="1875588"/>
            <a:ext cx="2240400" cy="169200"/>
          </a:xfrm>
          <a:prstGeom prst="rect">
            <a:avLst/>
          </a:prstGeom>
          <a:noFill/>
          <a:ln>
            <a:noFill/>
          </a:ln>
        </p:spPr>
        <p:txBody>
          <a:bodyPr spcFirstLastPara="1" wrap="square" lIns="0" tIns="0" rIns="0" bIns="0" anchor="ctr" anchorCtr="0">
            <a:spAutoFit/>
          </a:bodyPr>
          <a:lstStyle/>
          <a:p>
            <a:pPr algn="ctr">
              <a:buClr>
                <a:srgbClr val="000000"/>
              </a:buClr>
            </a:pPr>
            <a:r>
              <a:rPr lang="en-GB" sz="1100" b="1" kern="0">
                <a:solidFill>
                  <a:srgbClr val="3F3F3F"/>
                </a:solidFill>
                <a:latin typeface="Arial" panose="020B0604020202020204"/>
                <a:cs typeface="Arial" panose="020B0604020202020204"/>
                <a:sym typeface="Arial" panose="020B0604020202020204"/>
              </a:rPr>
              <a:t>Table wise EVM Votes entry</a:t>
            </a:r>
            <a:endParaRPr sz="1100" b="1" kern="0">
              <a:solidFill>
                <a:srgbClr val="000000"/>
              </a:solidFill>
              <a:latin typeface="Arial" panose="020B0604020202020204"/>
              <a:cs typeface="Arial" panose="020B0604020202020204"/>
              <a:sym typeface="Arial" panose="020B0604020202020204"/>
            </a:endParaRPr>
          </a:p>
        </p:txBody>
      </p:sp>
      <p:sp>
        <p:nvSpPr>
          <p:cNvPr id="373" name="Google Shape;373;p44"/>
          <p:cNvSpPr txBox="1"/>
          <p:nvPr/>
        </p:nvSpPr>
        <p:spPr>
          <a:xfrm>
            <a:off x="1246813" y="2657491"/>
            <a:ext cx="499200" cy="507900"/>
          </a:xfrm>
          <a:prstGeom prst="rect">
            <a:avLst/>
          </a:prstGeom>
          <a:noFill/>
          <a:ln>
            <a:noFill/>
          </a:ln>
        </p:spPr>
        <p:txBody>
          <a:bodyPr spcFirstLastPara="1" wrap="square" lIns="0" tIns="0" rIns="0" bIns="0" anchor="ctr" anchorCtr="0">
            <a:spAutoFit/>
          </a:bodyPr>
          <a:lstStyle/>
          <a:p>
            <a:pPr algn="r">
              <a:buClr>
                <a:srgbClr val="000000"/>
              </a:buClr>
            </a:pPr>
            <a:r>
              <a:rPr lang="en-GB" sz="3300" b="1" kern="0">
                <a:solidFill>
                  <a:srgbClr val="3F3F3F"/>
                </a:solidFill>
                <a:latin typeface="Arial" panose="020B0604020202020204"/>
                <a:cs typeface="Arial" panose="020B0604020202020204"/>
                <a:sym typeface="Arial" panose="020B0604020202020204"/>
              </a:rPr>
              <a:t>01</a:t>
            </a:r>
            <a:endParaRPr sz="1100" b="1" kern="0">
              <a:solidFill>
                <a:srgbClr val="000000"/>
              </a:solidFill>
              <a:latin typeface="Arial" panose="020B0604020202020204"/>
              <a:cs typeface="Arial" panose="020B0604020202020204"/>
              <a:sym typeface="Arial" panose="020B0604020202020204"/>
            </a:endParaRPr>
          </a:p>
        </p:txBody>
      </p:sp>
      <p:grpSp>
        <p:nvGrpSpPr>
          <p:cNvPr id="374" name="Google Shape;374;p44"/>
          <p:cNvGrpSpPr/>
          <p:nvPr/>
        </p:nvGrpSpPr>
        <p:grpSpPr>
          <a:xfrm>
            <a:off x="1446191" y="2191028"/>
            <a:ext cx="211932" cy="211932"/>
            <a:chOff x="9318625" y="771526"/>
            <a:chExt cx="282576" cy="282576"/>
          </a:xfrm>
        </p:grpSpPr>
        <p:sp>
          <p:nvSpPr>
            <p:cNvPr id="375" name="Google Shape;375;p44"/>
            <p:cNvSpPr/>
            <p:nvPr/>
          </p:nvSpPr>
          <p:spPr>
            <a:xfrm>
              <a:off x="9318625" y="798513"/>
              <a:ext cx="236538" cy="255589"/>
            </a:xfrm>
            <a:custGeom>
              <a:avLst/>
              <a:gdLst/>
              <a:ahLst/>
              <a:cxnLst/>
              <a:rect l="l" t="t" r="r" b="b"/>
              <a:pathLst>
                <a:path w="747" h="806" extrusionOk="0">
                  <a:moveTo>
                    <a:pt x="732" y="306"/>
                  </a:moveTo>
                  <a:lnTo>
                    <a:pt x="729" y="306"/>
                  </a:lnTo>
                  <a:lnTo>
                    <a:pt x="727" y="307"/>
                  </a:lnTo>
                  <a:lnTo>
                    <a:pt x="723" y="308"/>
                  </a:lnTo>
                  <a:lnTo>
                    <a:pt x="721" y="310"/>
                  </a:lnTo>
                  <a:lnTo>
                    <a:pt x="720" y="312"/>
                  </a:lnTo>
                  <a:lnTo>
                    <a:pt x="718" y="314"/>
                  </a:lnTo>
                  <a:lnTo>
                    <a:pt x="717" y="318"/>
                  </a:lnTo>
                  <a:lnTo>
                    <a:pt x="717" y="321"/>
                  </a:lnTo>
                  <a:lnTo>
                    <a:pt x="717" y="776"/>
                  </a:lnTo>
                  <a:lnTo>
                    <a:pt x="30" y="776"/>
                  </a:lnTo>
                  <a:lnTo>
                    <a:pt x="30" y="30"/>
                  </a:lnTo>
                  <a:lnTo>
                    <a:pt x="617" y="30"/>
                  </a:lnTo>
                  <a:lnTo>
                    <a:pt x="621" y="29"/>
                  </a:lnTo>
                  <a:lnTo>
                    <a:pt x="624" y="28"/>
                  </a:lnTo>
                  <a:lnTo>
                    <a:pt x="626" y="27"/>
                  </a:lnTo>
                  <a:lnTo>
                    <a:pt x="628" y="25"/>
                  </a:lnTo>
                  <a:lnTo>
                    <a:pt x="630" y="22"/>
                  </a:lnTo>
                  <a:lnTo>
                    <a:pt x="631" y="20"/>
                  </a:lnTo>
                  <a:lnTo>
                    <a:pt x="632" y="17"/>
                  </a:lnTo>
                  <a:lnTo>
                    <a:pt x="632" y="15"/>
                  </a:lnTo>
                  <a:lnTo>
                    <a:pt x="632" y="12"/>
                  </a:lnTo>
                  <a:lnTo>
                    <a:pt x="631" y="9"/>
                  </a:lnTo>
                  <a:lnTo>
                    <a:pt x="630" y="6"/>
                  </a:lnTo>
                  <a:lnTo>
                    <a:pt x="628" y="4"/>
                  </a:lnTo>
                  <a:lnTo>
                    <a:pt x="626" y="2"/>
                  </a:lnTo>
                  <a:lnTo>
                    <a:pt x="624" y="1"/>
                  </a:lnTo>
                  <a:lnTo>
                    <a:pt x="621" y="0"/>
                  </a:lnTo>
                  <a:lnTo>
                    <a:pt x="617" y="0"/>
                  </a:lnTo>
                  <a:lnTo>
                    <a:pt x="15" y="0"/>
                  </a:lnTo>
                  <a:lnTo>
                    <a:pt x="12" y="0"/>
                  </a:lnTo>
                  <a:lnTo>
                    <a:pt x="9" y="1"/>
                  </a:lnTo>
                  <a:lnTo>
                    <a:pt x="7" y="2"/>
                  </a:lnTo>
                  <a:lnTo>
                    <a:pt x="5" y="4"/>
                  </a:lnTo>
                  <a:lnTo>
                    <a:pt x="2" y="6"/>
                  </a:lnTo>
                  <a:lnTo>
                    <a:pt x="1" y="9"/>
                  </a:lnTo>
                  <a:lnTo>
                    <a:pt x="0" y="12"/>
                  </a:lnTo>
                  <a:lnTo>
                    <a:pt x="0" y="15"/>
                  </a:lnTo>
                  <a:lnTo>
                    <a:pt x="0" y="791"/>
                  </a:lnTo>
                  <a:lnTo>
                    <a:pt x="0" y="794"/>
                  </a:lnTo>
                  <a:lnTo>
                    <a:pt x="1" y="798"/>
                  </a:lnTo>
                  <a:lnTo>
                    <a:pt x="2" y="800"/>
                  </a:lnTo>
                  <a:lnTo>
                    <a:pt x="5" y="802"/>
                  </a:lnTo>
                  <a:lnTo>
                    <a:pt x="7" y="804"/>
                  </a:lnTo>
                  <a:lnTo>
                    <a:pt x="9" y="805"/>
                  </a:lnTo>
                  <a:lnTo>
                    <a:pt x="12" y="806"/>
                  </a:lnTo>
                  <a:lnTo>
                    <a:pt x="15" y="806"/>
                  </a:lnTo>
                  <a:lnTo>
                    <a:pt x="732" y="806"/>
                  </a:lnTo>
                  <a:lnTo>
                    <a:pt x="735" y="806"/>
                  </a:lnTo>
                  <a:lnTo>
                    <a:pt x="738" y="805"/>
                  </a:lnTo>
                  <a:lnTo>
                    <a:pt x="741" y="804"/>
                  </a:lnTo>
                  <a:lnTo>
                    <a:pt x="743" y="802"/>
                  </a:lnTo>
                  <a:lnTo>
                    <a:pt x="745" y="800"/>
                  </a:lnTo>
                  <a:lnTo>
                    <a:pt x="746" y="798"/>
                  </a:lnTo>
                  <a:lnTo>
                    <a:pt x="747" y="794"/>
                  </a:lnTo>
                  <a:lnTo>
                    <a:pt x="747" y="791"/>
                  </a:lnTo>
                  <a:lnTo>
                    <a:pt x="747" y="321"/>
                  </a:lnTo>
                  <a:lnTo>
                    <a:pt x="747" y="318"/>
                  </a:lnTo>
                  <a:lnTo>
                    <a:pt x="746" y="314"/>
                  </a:lnTo>
                  <a:lnTo>
                    <a:pt x="745" y="312"/>
                  </a:lnTo>
                  <a:lnTo>
                    <a:pt x="743" y="310"/>
                  </a:lnTo>
                  <a:lnTo>
                    <a:pt x="741" y="308"/>
                  </a:lnTo>
                  <a:lnTo>
                    <a:pt x="738" y="307"/>
                  </a:lnTo>
                  <a:lnTo>
                    <a:pt x="735" y="306"/>
                  </a:lnTo>
                  <a:lnTo>
                    <a:pt x="732" y="306"/>
                  </a:lnTo>
                  <a:lnTo>
                    <a:pt x="732" y="306"/>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44"/>
            <p:cNvSpPr/>
            <p:nvPr/>
          </p:nvSpPr>
          <p:spPr>
            <a:xfrm>
              <a:off x="9442450" y="771526"/>
              <a:ext cx="158751" cy="160338"/>
            </a:xfrm>
            <a:custGeom>
              <a:avLst/>
              <a:gdLst/>
              <a:ahLst/>
              <a:cxnLst/>
              <a:rect l="l" t="t" r="r" b="b"/>
              <a:pathLst>
                <a:path w="503" h="504" extrusionOk="0">
                  <a:moveTo>
                    <a:pt x="467" y="75"/>
                  </a:moveTo>
                  <a:lnTo>
                    <a:pt x="433" y="110"/>
                  </a:lnTo>
                  <a:lnTo>
                    <a:pt x="394" y="71"/>
                  </a:lnTo>
                  <a:lnTo>
                    <a:pt x="429" y="37"/>
                  </a:lnTo>
                  <a:lnTo>
                    <a:pt x="432" y="34"/>
                  </a:lnTo>
                  <a:lnTo>
                    <a:pt x="435" y="31"/>
                  </a:lnTo>
                  <a:lnTo>
                    <a:pt x="439" y="30"/>
                  </a:lnTo>
                  <a:lnTo>
                    <a:pt x="442" y="30"/>
                  </a:lnTo>
                  <a:lnTo>
                    <a:pt x="447" y="30"/>
                  </a:lnTo>
                  <a:lnTo>
                    <a:pt x="451" y="31"/>
                  </a:lnTo>
                  <a:lnTo>
                    <a:pt x="455" y="34"/>
                  </a:lnTo>
                  <a:lnTo>
                    <a:pt x="460" y="36"/>
                  </a:lnTo>
                  <a:lnTo>
                    <a:pt x="463" y="39"/>
                  </a:lnTo>
                  <a:lnTo>
                    <a:pt x="466" y="43"/>
                  </a:lnTo>
                  <a:lnTo>
                    <a:pt x="469" y="48"/>
                  </a:lnTo>
                  <a:lnTo>
                    <a:pt x="471" y="52"/>
                  </a:lnTo>
                  <a:lnTo>
                    <a:pt x="473" y="58"/>
                  </a:lnTo>
                  <a:lnTo>
                    <a:pt x="473" y="65"/>
                  </a:lnTo>
                  <a:lnTo>
                    <a:pt x="471" y="70"/>
                  </a:lnTo>
                  <a:lnTo>
                    <a:pt x="467" y="75"/>
                  </a:lnTo>
                  <a:lnTo>
                    <a:pt x="467" y="75"/>
                  </a:lnTo>
                  <a:close/>
                  <a:moveTo>
                    <a:pt x="111" y="431"/>
                  </a:moveTo>
                  <a:lnTo>
                    <a:pt x="42" y="460"/>
                  </a:lnTo>
                  <a:lnTo>
                    <a:pt x="72" y="393"/>
                  </a:lnTo>
                  <a:lnTo>
                    <a:pt x="373" y="91"/>
                  </a:lnTo>
                  <a:lnTo>
                    <a:pt x="411" y="131"/>
                  </a:lnTo>
                  <a:lnTo>
                    <a:pt x="111" y="431"/>
                  </a:lnTo>
                  <a:close/>
                  <a:moveTo>
                    <a:pt x="499" y="40"/>
                  </a:moveTo>
                  <a:lnTo>
                    <a:pt x="495" y="31"/>
                  </a:lnTo>
                  <a:lnTo>
                    <a:pt x="489" y="24"/>
                  </a:lnTo>
                  <a:lnTo>
                    <a:pt x="483" y="18"/>
                  </a:lnTo>
                  <a:lnTo>
                    <a:pt x="476" y="11"/>
                  </a:lnTo>
                  <a:lnTo>
                    <a:pt x="468" y="7"/>
                  </a:lnTo>
                  <a:lnTo>
                    <a:pt x="460" y="4"/>
                  </a:lnTo>
                  <a:lnTo>
                    <a:pt x="451" y="0"/>
                  </a:lnTo>
                  <a:lnTo>
                    <a:pt x="442" y="0"/>
                  </a:lnTo>
                  <a:lnTo>
                    <a:pt x="433" y="2"/>
                  </a:lnTo>
                  <a:lnTo>
                    <a:pt x="424" y="4"/>
                  </a:lnTo>
                  <a:lnTo>
                    <a:pt x="415" y="9"/>
                  </a:lnTo>
                  <a:lnTo>
                    <a:pt x="407" y="15"/>
                  </a:lnTo>
                  <a:lnTo>
                    <a:pt x="49" y="374"/>
                  </a:lnTo>
                  <a:lnTo>
                    <a:pt x="47" y="376"/>
                  </a:lnTo>
                  <a:lnTo>
                    <a:pt x="46" y="379"/>
                  </a:lnTo>
                  <a:lnTo>
                    <a:pt x="1" y="483"/>
                  </a:lnTo>
                  <a:lnTo>
                    <a:pt x="0" y="487"/>
                  </a:lnTo>
                  <a:lnTo>
                    <a:pt x="0" y="492"/>
                  </a:lnTo>
                  <a:lnTo>
                    <a:pt x="1" y="496"/>
                  </a:lnTo>
                  <a:lnTo>
                    <a:pt x="4" y="500"/>
                  </a:lnTo>
                  <a:lnTo>
                    <a:pt x="6" y="502"/>
                  </a:lnTo>
                  <a:lnTo>
                    <a:pt x="9" y="503"/>
                  </a:lnTo>
                  <a:lnTo>
                    <a:pt x="11" y="504"/>
                  </a:lnTo>
                  <a:lnTo>
                    <a:pt x="15" y="504"/>
                  </a:lnTo>
                  <a:lnTo>
                    <a:pt x="18" y="504"/>
                  </a:lnTo>
                  <a:lnTo>
                    <a:pt x="20" y="503"/>
                  </a:lnTo>
                  <a:lnTo>
                    <a:pt x="125" y="458"/>
                  </a:lnTo>
                  <a:lnTo>
                    <a:pt x="127" y="457"/>
                  </a:lnTo>
                  <a:lnTo>
                    <a:pt x="129" y="455"/>
                  </a:lnTo>
                  <a:lnTo>
                    <a:pt x="488" y="96"/>
                  </a:lnTo>
                  <a:lnTo>
                    <a:pt x="494" y="90"/>
                  </a:lnTo>
                  <a:lnTo>
                    <a:pt x="497" y="84"/>
                  </a:lnTo>
                  <a:lnTo>
                    <a:pt x="500" y="77"/>
                  </a:lnTo>
                  <a:lnTo>
                    <a:pt x="502" y="70"/>
                  </a:lnTo>
                  <a:lnTo>
                    <a:pt x="503" y="63"/>
                  </a:lnTo>
                  <a:lnTo>
                    <a:pt x="503" y="55"/>
                  </a:lnTo>
                  <a:lnTo>
                    <a:pt x="501" y="48"/>
                  </a:lnTo>
                  <a:lnTo>
                    <a:pt x="499" y="40"/>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77" name="Google Shape;377;p44"/>
          <p:cNvSpPr/>
          <p:nvPr/>
        </p:nvSpPr>
        <p:spPr>
          <a:xfrm>
            <a:off x="1450358" y="5033725"/>
            <a:ext cx="203596" cy="209550"/>
          </a:xfrm>
          <a:custGeom>
            <a:avLst/>
            <a:gdLst/>
            <a:ahLst/>
            <a:cxnLst/>
            <a:rect l="l" t="t" r="r" b="b"/>
            <a:pathLst>
              <a:path w="852" h="881" extrusionOk="0">
                <a:moveTo>
                  <a:pt x="613" y="433"/>
                </a:moveTo>
                <a:lnTo>
                  <a:pt x="611" y="417"/>
                </a:lnTo>
                <a:lnTo>
                  <a:pt x="606" y="402"/>
                </a:lnTo>
                <a:lnTo>
                  <a:pt x="602" y="386"/>
                </a:lnTo>
                <a:lnTo>
                  <a:pt x="596" y="372"/>
                </a:lnTo>
                <a:lnTo>
                  <a:pt x="588" y="358"/>
                </a:lnTo>
                <a:lnTo>
                  <a:pt x="581" y="345"/>
                </a:lnTo>
                <a:lnTo>
                  <a:pt x="571" y="332"/>
                </a:lnTo>
                <a:lnTo>
                  <a:pt x="560" y="322"/>
                </a:lnTo>
                <a:lnTo>
                  <a:pt x="549" y="311"/>
                </a:lnTo>
                <a:lnTo>
                  <a:pt x="537" y="301"/>
                </a:lnTo>
                <a:lnTo>
                  <a:pt x="524" y="293"/>
                </a:lnTo>
                <a:lnTo>
                  <a:pt x="510" y="286"/>
                </a:lnTo>
                <a:lnTo>
                  <a:pt x="495" y="280"/>
                </a:lnTo>
                <a:lnTo>
                  <a:pt x="480" y="275"/>
                </a:lnTo>
                <a:lnTo>
                  <a:pt x="465" y="271"/>
                </a:lnTo>
                <a:lnTo>
                  <a:pt x="449" y="269"/>
                </a:lnTo>
                <a:lnTo>
                  <a:pt x="449" y="120"/>
                </a:lnTo>
                <a:lnTo>
                  <a:pt x="464" y="121"/>
                </a:lnTo>
                <a:lnTo>
                  <a:pt x="480" y="123"/>
                </a:lnTo>
                <a:lnTo>
                  <a:pt x="495" y="125"/>
                </a:lnTo>
                <a:lnTo>
                  <a:pt x="510" y="128"/>
                </a:lnTo>
                <a:lnTo>
                  <a:pt x="525" y="132"/>
                </a:lnTo>
                <a:lnTo>
                  <a:pt x="540" y="137"/>
                </a:lnTo>
                <a:lnTo>
                  <a:pt x="554" y="142"/>
                </a:lnTo>
                <a:lnTo>
                  <a:pt x="568" y="148"/>
                </a:lnTo>
                <a:lnTo>
                  <a:pt x="582" y="155"/>
                </a:lnTo>
                <a:lnTo>
                  <a:pt x="595" y="161"/>
                </a:lnTo>
                <a:lnTo>
                  <a:pt x="607" y="170"/>
                </a:lnTo>
                <a:lnTo>
                  <a:pt x="620" y="177"/>
                </a:lnTo>
                <a:lnTo>
                  <a:pt x="632" y="186"/>
                </a:lnTo>
                <a:lnTo>
                  <a:pt x="644" y="195"/>
                </a:lnTo>
                <a:lnTo>
                  <a:pt x="656" y="205"/>
                </a:lnTo>
                <a:lnTo>
                  <a:pt x="666" y="216"/>
                </a:lnTo>
                <a:lnTo>
                  <a:pt x="676" y="226"/>
                </a:lnTo>
                <a:lnTo>
                  <a:pt x="687" y="238"/>
                </a:lnTo>
                <a:lnTo>
                  <a:pt x="695" y="249"/>
                </a:lnTo>
                <a:lnTo>
                  <a:pt x="705" y="262"/>
                </a:lnTo>
                <a:lnTo>
                  <a:pt x="712" y="273"/>
                </a:lnTo>
                <a:lnTo>
                  <a:pt x="720" y="287"/>
                </a:lnTo>
                <a:lnTo>
                  <a:pt x="727" y="300"/>
                </a:lnTo>
                <a:lnTo>
                  <a:pt x="734" y="314"/>
                </a:lnTo>
                <a:lnTo>
                  <a:pt x="740" y="328"/>
                </a:lnTo>
                <a:lnTo>
                  <a:pt x="745" y="342"/>
                </a:lnTo>
                <a:lnTo>
                  <a:pt x="750" y="357"/>
                </a:lnTo>
                <a:lnTo>
                  <a:pt x="754" y="371"/>
                </a:lnTo>
                <a:lnTo>
                  <a:pt x="757" y="387"/>
                </a:lnTo>
                <a:lnTo>
                  <a:pt x="759" y="402"/>
                </a:lnTo>
                <a:lnTo>
                  <a:pt x="762" y="418"/>
                </a:lnTo>
                <a:lnTo>
                  <a:pt x="763" y="433"/>
                </a:lnTo>
                <a:lnTo>
                  <a:pt x="613" y="433"/>
                </a:lnTo>
                <a:close/>
                <a:moveTo>
                  <a:pt x="449" y="776"/>
                </a:moveTo>
                <a:lnTo>
                  <a:pt x="449" y="626"/>
                </a:lnTo>
                <a:lnTo>
                  <a:pt x="465" y="624"/>
                </a:lnTo>
                <a:lnTo>
                  <a:pt x="480" y="621"/>
                </a:lnTo>
                <a:lnTo>
                  <a:pt x="495" y="616"/>
                </a:lnTo>
                <a:lnTo>
                  <a:pt x="510" y="610"/>
                </a:lnTo>
                <a:lnTo>
                  <a:pt x="524" y="603"/>
                </a:lnTo>
                <a:lnTo>
                  <a:pt x="537" y="594"/>
                </a:lnTo>
                <a:lnTo>
                  <a:pt x="549" y="585"/>
                </a:lnTo>
                <a:lnTo>
                  <a:pt x="560" y="575"/>
                </a:lnTo>
                <a:lnTo>
                  <a:pt x="571" y="563"/>
                </a:lnTo>
                <a:lnTo>
                  <a:pt x="581" y="551"/>
                </a:lnTo>
                <a:lnTo>
                  <a:pt x="588" y="538"/>
                </a:lnTo>
                <a:lnTo>
                  <a:pt x="596" y="524"/>
                </a:lnTo>
                <a:lnTo>
                  <a:pt x="602" y="510"/>
                </a:lnTo>
                <a:lnTo>
                  <a:pt x="606" y="495"/>
                </a:lnTo>
                <a:lnTo>
                  <a:pt x="611" y="479"/>
                </a:lnTo>
                <a:lnTo>
                  <a:pt x="613" y="463"/>
                </a:lnTo>
                <a:lnTo>
                  <a:pt x="763" y="463"/>
                </a:lnTo>
                <a:lnTo>
                  <a:pt x="762" y="479"/>
                </a:lnTo>
                <a:lnTo>
                  <a:pt x="759" y="494"/>
                </a:lnTo>
                <a:lnTo>
                  <a:pt x="757" y="510"/>
                </a:lnTo>
                <a:lnTo>
                  <a:pt x="754" y="525"/>
                </a:lnTo>
                <a:lnTo>
                  <a:pt x="750" y="540"/>
                </a:lnTo>
                <a:lnTo>
                  <a:pt x="745" y="554"/>
                </a:lnTo>
                <a:lnTo>
                  <a:pt x="740" y="569"/>
                </a:lnTo>
                <a:lnTo>
                  <a:pt x="734" y="582"/>
                </a:lnTo>
                <a:lnTo>
                  <a:pt x="727" y="595"/>
                </a:lnTo>
                <a:lnTo>
                  <a:pt x="720" y="609"/>
                </a:lnTo>
                <a:lnTo>
                  <a:pt x="712" y="622"/>
                </a:lnTo>
                <a:lnTo>
                  <a:pt x="705" y="635"/>
                </a:lnTo>
                <a:lnTo>
                  <a:pt x="695" y="647"/>
                </a:lnTo>
                <a:lnTo>
                  <a:pt x="687" y="658"/>
                </a:lnTo>
                <a:lnTo>
                  <a:pt x="676" y="669"/>
                </a:lnTo>
                <a:lnTo>
                  <a:pt x="666" y="680"/>
                </a:lnTo>
                <a:lnTo>
                  <a:pt x="656" y="690"/>
                </a:lnTo>
                <a:lnTo>
                  <a:pt x="644" y="700"/>
                </a:lnTo>
                <a:lnTo>
                  <a:pt x="632" y="710"/>
                </a:lnTo>
                <a:lnTo>
                  <a:pt x="620" y="718"/>
                </a:lnTo>
                <a:lnTo>
                  <a:pt x="607" y="727"/>
                </a:lnTo>
                <a:lnTo>
                  <a:pt x="595" y="734"/>
                </a:lnTo>
                <a:lnTo>
                  <a:pt x="582" y="742"/>
                </a:lnTo>
                <a:lnTo>
                  <a:pt x="568" y="748"/>
                </a:lnTo>
                <a:lnTo>
                  <a:pt x="554" y="754"/>
                </a:lnTo>
                <a:lnTo>
                  <a:pt x="540" y="759"/>
                </a:lnTo>
                <a:lnTo>
                  <a:pt x="525" y="763"/>
                </a:lnTo>
                <a:lnTo>
                  <a:pt x="510" y="767"/>
                </a:lnTo>
                <a:lnTo>
                  <a:pt x="495" y="771"/>
                </a:lnTo>
                <a:lnTo>
                  <a:pt x="480" y="774"/>
                </a:lnTo>
                <a:lnTo>
                  <a:pt x="464" y="775"/>
                </a:lnTo>
                <a:lnTo>
                  <a:pt x="449" y="776"/>
                </a:lnTo>
                <a:close/>
                <a:moveTo>
                  <a:pt x="449" y="463"/>
                </a:moveTo>
                <a:lnTo>
                  <a:pt x="583" y="463"/>
                </a:lnTo>
                <a:lnTo>
                  <a:pt x="581" y="476"/>
                </a:lnTo>
                <a:lnTo>
                  <a:pt x="578" y="488"/>
                </a:lnTo>
                <a:lnTo>
                  <a:pt x="573" y="501"/>
                </a:lnTo>
                <a:lnTo>
                  <a:pt x="569" y="513"/>
                </a:lnTo>
                <a:lnTo>
                  <a:pt x="563" y="524"/>
                </a:lnTo>
                <a:lnTo>
                  <a:pt x="556" y="534"/>
                </a:lnTo>
                <a:lnTo>
                  <a:pt x="548" y="544"/>
                </a:lnTo>
                <a:lnTo>
                  <a:pt x="539" y="554"/>
                </a:lnTo>
                <a:lnTo>
                  <a:pt x="530" y="562"/>
                </a:lnTo>
                <a:lnTo>
                  <a:pt x="520" y="570"/>
                </a:lnTo>
                <a:lnTo>
                  <a:pt x="509" y="577"/>
                </a:lnTo>
                <a:lnTo>
                  <a:pt x="498" y="582"/>
                </a:lnTo>
                <a:lnTo>
                  <a:pt x="487" y="588"/>
                </a:lnTo>
                <a:lnTo>
                  <a:pt x="475" y="592"/>
                </a:lnTo>
                <a:lnTo>
                  <a:pt x="462" y="594"/>
                </a:lnTo>
                <a:lnTo>
                  <a:pt x="449" y="596"/>
                </a:lnTo>
                <a:lnTo>
                  <a:pt x="449" y="463"/>
                </a:lnTo>
                <a:close/>
                <a:moveTo>
                  <a:pt x="449" y="299"/>
                </a:moveTo>
                <a:lnTo>
                  <a:pt x="462" y="301"/>
                </a:lnTo>
                <a:lnTo>
                  <a:pt x="475" y="304"/>
                </a:lnTo>
                <a:lnTo>
                  <a:pt x="487" y="309"/>
                </a:lnTo>
                <a:lnTo>
                  <a:pt x="498" y="313"/>
                </a:lnTo>
                <a:lnTo>
                  <a:pt x="509" y="319"/>
                </a:lnTo>
                <a:lnTo>
                  <a:pt x="520" y="326"/>
                </a:lnTo>
                <a:lnTo>
                  <a:pt x="530" y="334"/>
                </a:lnTo>
                <a:lnTo>
                  <a:pt x="539" y="342"/>
                </a:lnTo>
                <a:lnTo>
                  <a:pt x="548" y="352"/>
                </a:lnTo>
                <a:lnTo>
                  <a:pt x="556" y="361"/>
                </a:lnTo>
                <a:lnTo>
                  <a:pt x="563" y="372"/>
                </a:lnTo>
                <a:lnTo>
                  <a:pt x="569" y="384"/>
                </a:lnTo>
                <a:lnTo>
                  <a:pt x="573" y="395"/>
                </a:lnTo>
                <a:lnTo>
                  <a:pt x="578" y="407"/>
                </a:lnTo>
                <a:lnTo>
                  <a:pt x="581" y="420"/>
                </a:lnTo>
                <a:lnTo>
                  <a:pt x="583" y="433"/>
                </a:lnTo>
                <a:lnTo>
                  <a:pt x="449" y="433"/>
                </a:lnTo>
                <a:lnTo>
                  <a:pt x="449" y="299"/>
                </a:lnTo>
                <a:close/>
                <a:moveTo>
                  <a:pt x="419" y="269"/>
                </a:moveTo>
                <a:lnTo>
                  <a:pt x="403" y="271"/>
                </a:lnTo>
                <a:lnTo>
                  <a:pt x="387" y="275"/>
                </a:lnTo>
                <a:lnTo>
                  <a:pt x="372" y="280"/>
                </a:lnTo>
                <a:lnTo>
                  <a:pt x="357" y="286"/>
                </a:lnTo>
                <a:lnTo>
                  <a:pt x="344" y="293"/>
                </a:lnTo>
                <a:lnTo>
                  <a:pt x="330" y="301"/>
                </a:lnTo>
                <a:lnTo>
                  <a:pt x="319" y="311"/>
                </a:lnTo>
                <a:lnTo>
                  <a:pt x="307" y="322"/>
                </a:lnTo>
                <a:lnTo>
                  <a:pt x="296" y="332"/>
                </a:lnTo>
                <a:lnTo>
                  <a:pt x="288" y="345"/>
                </a:lnTo>
                <a:lnTo>
                  <a:pt x="279" y="358"/>
                </a:lnTo>
                <a:lnTo>
                  <a:pt x="272" y="372"/>
                </a:lnTo>
                <a:lnTo>
                  <a:pt x="265" y="387"/>
                </a:lnTo>
                <a:lnTo>
                  <a:pt x="261" y="402"/>
                </a:lnTo>
                <a:lnTo>
                  <a:pt x="258" y="417"/>
                </a:lnTo>
                <a:lnTo>
                  <a:pt x="256" y="433"/>
                </a:lnTo>
                <a:lnTo>
                  <a:pt x="106" y="433"/>
                </a:lnTo>
                <a:lnTo>
                  <a:pt x="107" y="417"/>
                </a:lnTo>
                <a:lnTo>
                  <a:pt x="108" y="402"/>
                </a:lnTo>
                <a:lnTo>
                  <a:pt x="111" y="387"/>
                </a:lnTo>
                <a:lnTo>
                  <a:pt x="114" y="371"/>
                </a:lnTo>
                <a:lnTo>
                  <a:pt x="118" y="357"/>
                </a:lnTo>
                <a:lnTo>
                  <a:pt x="123" y="342"/>
                </a:lnTo>
                <a:lnTo>
                  <a:pt x="128" y="328"/>
                </a:lnTo>
                <a:lnTo>
                  <a:pt x="134" y="314"/>
                </a:lnTo>
                <a:lnTo>
                  <a:pt x="140" y="300"/>
                </a:lnTo>
                <a:lnTo>
                  <a:pt x="148" y="286"/>
                </a:lnTo>
                <a:lnTo>
                  <a:pt x="155" y="273"/>
                </a:lnTo>
                <a:lnTo>
                  <a:pt x="164" y="262"/>
                </a:lnTo>
                <a:lnTo>
                  <a:pt x="172" y="249"/>
                </a:lnTo>
                <a:lnTo>
                  <a:pt x="182" y="238"/>
                </a:lnTo>
                <a:lnTo>
                  <a:pt x="191" y="226"/>
                </a:lnTo>
                <a:lnTo>
                  <a:pt x="201" y="216"/>
                </a:lnTo>
                <a:lnTo>
                  <a:pt x="213" y="205"/>
                </a:lnTo>
                <a:lnTo>
                  <a:pt x="223" y="195"/>
                </a:lnTo>
                <a:lnTo>
                  <a:pt x="235" y="186"/>
                </a:lnTo>
                <a:lnTo>
                  <a:pt x="247" y="177"/>
                </a:lnTo>
                <a:lnTo>
                  <a:pt x="260" y="170"/>
                </a:lnTo>
                <a:lnTo>
                  <a:pt x="273" y="161"/>
                </a:lnTo>
                <a:lnTo>
                  <a:pt x="285" y="155"/>
                </a:lnTo>
                <a:lnTo>
                  <a:pt x="299" y="148"/>
                </a:lnTo>
                <a:lnTo>
                  <a:pt x="313" y="142"/>
                </a:lnTo>
                <a:lnTo>
                  <a:pt x="327" y="137"/>
                </a:lnTo>
                <a:lnTo>
                  <a:pt x="342" y="132"/>
                </a:lnTo>
                <a:lnTo>
                  <a:pt x="357" y="128"/>
                </a:lnTo>
                <a:lnTo>
                  <a:pt x="372" y="125"/>
                </a:lnTo>
                <a:lnTo>
                  <a:pt x="387" y="123"/>
                </a:lnTo>
                <a:lnTo>
                  <a:pt x="403" y="121"/>
                </a:lnTo>
                <a:lnTo>
                  <a:pt x="419" y="120"/>
                </a:lnTo>
                <a:lnTo>
                  <a:pt x="419" y="269"/>
                </a:lnTo>
                <a:close/>
                <a:moveTo>
                  <a:pt x="419" y="433"/>
                </a:moveTo>
                <a:lnTo>
                  <a:pt x="285" y="433"/>
                </a:lnTo>
                <a:lnTo>
                  <a:pt x="287" y="420"/>
                </a:lnTo>
                <a:lnTo>
                  <a:pt x="290" y="407"/>
                </a:lnTo>
                <a:lnTo>
                  <a:pt x="294" y="395"/>
                </a:lnTo>
                <a:lnTo>
                  <a:pt x="299" y="384"/>
                </a:lnTo>
                <a:lnTo>
                  <a:pt x="305" y="372"/>
                </a:lnTo>
                <a:lnTo>
                  <a:pt x="312" y="361"/>
                </a:lnTo>
                <a:lnTo>
                  <a:pt x="320" y="352"/>
                </a:lnTo>
                <a:lnTo>
                  <a:pt x="328" y="342"/>
                </a:lnTo>
                <a:lnTo>
                  <a:pt x="338" y="334"/>
                </a:lnTo>
                <a:lnTo>
                  <a:pt x="348" y="326"/>
                </a:lnTo>
                <a:lnTo>
                  <a:pt x="358" y="319"/>
                </a:lnTo>
                <a:lnTo>
                  <a:pt x="369" y="313"/>
                </a:lnTo>
                <a:lnTo>
                  <a:pt x="381" y="309"/>
                </a:lnTo>
                <a:lnTo>
                  <a:pt x="394" y="304"/>
                </a:lnTo>
                <a:lnTo>
                  <a:pt x="405" y="301"/>
                </a:lnTo>
                <a:lnTo>
                  <a:pt x="419" y="299"/>
                </a:lnTo>
                <a:lnTo>
                  <a:pt x="419" y="433"/>
                </a:lnTo>
                <a:close/>
                <a:moveTo>
                  <a:pt x="419" y="596"/>
                </a:moveTo>
                <a:lnTo>
                  <a:pt x="405" y="594"/>
                </a:lnTo>
                <a:lnTo>
                  <a:pt x="394" y="592"/>
                </a:lnTo>
                <a:lnTo>
                  <a:pt x="381" y="588"/>
                </a:lnTo>
                <a:lnTo>
                  <a:pt x="369" y="582"/>
                </a:lnTo>
                <a:lnTo>
                  <a:pt x="358" y="577"/>
                </a:lnTo>
                <a:lnTo>
                  <a:pt x="348" y="570"/>
                </a:lnTo>
                <a:lnTo>
                  <a:pt x="338" y="562"/>
                </a:lnTo>
                <a:lnTo>
                  <a:pt x="328" y="554"/>
                </a:lnTo>
                <a:lnTo>
                  <a:pt x="320" y="544"/>
                </a:lnTo>
                <a:lnTo>
                  <a:pt x="312" y="534"/>
                </a:lnTo>
                <a:lnTo>
                  <a:pt x="305" y="524"/>
                </a:lnTo>
                <a:lnTo>
                  <a:pt x="299" y="513"/>
                </a:lnTo>
                <a:lnTo>
                  <a:pt x="294" y="501"/>
                </a:lnTo>
                <a:lnTo>
                  <a:pt x="290" y="488"/>
                </a:lnTo>
                <a:lnTo>
                  <a:pt x="287" y="476"/>
                </a:lnTo>
                <a:lnTo>
                  <a:pt x="285" y="463"/>
                </a:lnTo>
                <a:lnTo>
                  <a:pt x="419" y="463"/>
                </a:lnTo>
                <a:lnTo>
                  <a:pt x="419" y="596"/>
                </a:lnTo>
                <a:close/>
                <a:moveTo>
                  <a:pt x="419" y="776"/>
                </a:moveTo>
                <a:lnTo>
                  <a:pt x="403" y="775"/>
                </a:lnTo>
                <a:lnTo>
                  <a:pt x="387" y="774"/>
                </a:lnTo>
                <a:lnTo>
                  <a:pt x="372" y="771"/>
                </a:lnTo>
                <a:lnTo>
                  <a:pt x="357" y="767"/>
                </a:lnTo>
                <a:lnTo>
                  <a:pt x="342" y="763"/>
                </a:lnTo>
                <a:lnTo>
                  <a:pt x="327" y="759"/>
                </a:lnTo>
                <a:lnTo>
                  <a:pt x="313" y="754"/>
                </a:lnTo>
                <a:lnTo>
                  <a:pt x="299" y="748"/>
                </a:lnTo>
                <a:lnTo>
                  <a:pt x="285" y="742"/>
                </a:lnTo>
                <a:lnTo>
                  <a:pt x="273" y="734"/>
                </a:lnTo>
                <a:lnTo>
                  <a:pt x="260" y="727"/>
                </a:lnTo>
                <a:lnTo>
                  <a:pt x="247" y="718"/>
                </a:lnTo>
                <a:lnTo>
                  <a:pt x="235" y="710"/>
                </a:lnTo>
                <a:lnTo>
                  <a:pt x="223" y="700"/>
                </a:lnTo>
                <a:lnTo>
                  <a:pt x="213" y="690"/>
                </a:lnTo>
                <a:lnTo>
                  <a:pt x="201" y="680"/>
                </a:lnTo>
                <a:lnTo>
                  <a:pt x="191" y="669"/>
                </a:lnTo>
                <a:lnTo>
                  <a:pt x="182" y="658"/>
                </a:lnTo>
                <a:lnTo>
                  <a:pt x="172" y="647"/>
                </a:lnTo>
                <a:lnTo>
                  <a:pt x="164" y="635"/>
                </a:lnTo>
                <a:lnTo>
                  <a:pt x="155" y="622"/>
                </a:lnTo>
                <a:lnTo>
                  <a:pt x="148" y="609"/>
                </a:lnTo>
                <a:lnTo>
                  <a:pt x="140" y="596"/>
                </a:lnTo>
                <a:lnTo>
                  <a:pt x="134" y="582"/>
                </a:lnTo>
                <a:lnTo>
                  <a:pt x="128" y="569"/>
                </a:lnTo>
                <a:lnTo>
                  <a:pt x="123" y="554"/>
                </a:lnTo>
                <a:lnTo>
                  <a:pt x="118" y="540"/>
                </a:lnTo>
                <a:lnTo>
                  <a:pt x="114" y="525"/>
                </a:lnTo>
                <a:lnTo>
                  <a:pt x="111" y="510"/>
                </a:lnTo>
                <a:lnTo>
                  <a:pt x="108" y="495"/>
                </a:lnTo>
                <a:lnTo>
                  <a:pt x="107" y="479"/>
                </a:lnTo>
                <a:lnTo>
                  <a:pt x="106" y="463"/>
                </a:lnTo>
                <a:lnTo>
                  <a:pt x="256" y="463"/>
                </a:lnTo>
                <a:lnTo>
                  <a:pt x="258" y="479"/>
                </a:lnTo>
                <a:lnTo>
                  <a:pt x="261" y="495"/>
                </a:lnTo>
                <a:lnTo>
                  <a:pt x="265" y="510"/>
                </a:lnTo>
                <a:lnTo>
                  <a:pt x="272" y="524"/>
                </a:lnTo>
                <a:lnTo>
                  <a:pt x="279" y="538"/>
                </a:lnTo>
                <a:lnTo>
                  <a:pt x="288" y="551"/>
                </a:lnTo>
                <a:lnTo>
                  <a:pt x="296" y="563"/>
                </a:lnTo>
                <a:lnTo>
                  <a:pt x="307" y="575"/>
                </a:lnTo>
                <a:lnTo>
                  <a:pt x="319" y="585"/>
                </a:lnTo>
                <a:lnTo>
                  <a:pt x="330" y="594"/>
                </a:lnTo>
                <a:lnTo>
                  <a:pt x="344" y="603"/>
                </a:lnTo>
                <a:lnTo>
                  <a:pt x="357" y="610"/>
                </a:lnTo>
                <a:lnTo>
                  <a:pt x="372" y="617"/>
                </a:lnTo>
                <a:lnTo>
                  <a:pt x="387" y="621"/>
                </a:lnTo>
                <a:lnTo>
                  <a:pt x="403" y="624"/>
                </a:lnTo>
                <a:lnTo>
                  <a:pt x="419" y="626"/>
                </a:lnTo>
                <a:lnTo>
                  <a:pt x="419" y="776"/>
                </a:lnTo>
                <a:close/>
                <a:moveTo>
                  <a:pt x="837" y="433"/>
                </a:moveTo>
                <a:lnTo>
                  <a:pt x="793" y="433"/>
                </a:lnTo>
                <a:lnTo>
                  <a:pt x="791" y="416"/>
                </a:lnTo>
                <a:lnTo>
                  <a:pt x="789" y="399"/>
                </a:lnTo>
                <a:lnTo>
                  <a:pt x="786" y="381"/>
                </a:lnTo>
                <a:lnTo>
                  <a:pt x="783" y="365"/>
                </a:lnTo>
                <a:lnTo>
                  <a:pt x="779" y="349"/>
                </a:lnTo>
                <a:lnTo>
                  <a:pt x="773" y="333"/>
                </a:lnTo>
                <a:lnTo>
                  <a:pt x="768" y="317"/>
                </a:lnTo>
                <a:lnTo>
                  <a:pt x="762" y="302"/>
                </a:lnTo>
                <a:lnTo>
                  <a:pt x="754" y="287"/>
                </a:lnTo>
                <a:lnTo>
                  <a:pt x="747" y="272"/>
                </a:lnTo>
                <a:lnTo>
                  <a:pt x="738" y="259"/>
                </a:lnTo>
                <a:lnTo>
                  <a:pt x="729" y="245"/>
                </a:lnTo>
                <a:lnTo>
                  <a:pt x="720" y="232"/>
                </a:lnTo>
                <a:lnTo>
                  <a:pt x="709" y="219"/>
                </a:lnTo>
                <a:lnTo>
                  <a:pt x="698" y="206"/>
                </a:lnTo>
                <a:lnTo>
                  <a:pt x="688" y="194"/>
                </a:lnTo>
                <a:lnTo>
                  <a:pt x="676" y="184"/>
                </a:lnTo>
                <a:lnTo>
                  <a:pt x="663" y="173"/>
                </a:lnTo>
                <a:lnTo>
                  <a:pt x="650" y="162"/>
                </a:lnTo>
                <a:lnTo>
                  <a:pt x="637" y="153"/>
                </a:lnTo>
                <a:lnTo>
                  <a:pt x="624" y="144"/>
                </a:lnTo>
                <a:lnTo>
                  <a:pt x="610" y="136"/>
                </a:lnTo>
                <a:lnTo>
                  <a:pt x="595" y="128"/>
                </a:lnTo>
                <a:lnTo>
                  <a:pt x="580" y="121"/>
                </a:lnTo>
                <a:lnTo>
                  <a:pt x="565" y="114"/>
                </a:lnTo>
                <a:lnTo>
                  <a:pt x="549" y="109"/>
                </a:lnTo>
                <a:lnTo>
                  <a:pt x="533" y="103"/>
                </a:lnTo>
                <a:lnTo>
                  <a:pt x="517" y="99"/>
                </a:lnTo>
                <a:lnTo>
                  <a:pt x="500" y="96"/>
                </a:lnTo>
                <a:lnTo>
                  <a:pt x="483" y="93"/>
                </a:lnTo>
                <a:lnTo>
                  <a:pt x="466" y="91"/>
                </a:lnTo>
                <a:lnTo>
                  <a:pt x="449" y="90"/>
                </a:lnTo>
                <a:lnTo>
                  <a:pt x="449" y="15"/>
                </a:lnTo>
                <a:lnTo>
                  <a:pt x="448" y="12"/>
                </a:lnTo>
                <a:lnTo>
                  <a:pt x="448" y="9"/>
                </a:lnTo>
                <a:lnTo>
                  <a:pt x="446" y="6"/>
                </a:lnTo>
                <a:lnTo>
                  <a:pt x="445" y="4"/>
                </a:lnTo>
                <a:lnTo>
                  <a:pt x="442" y="2"/>
                </a:lnTo>
                <a:lnTo>
                  <a:pt x="440" y="1"/>
                </a:lnTo>
                <a:lnTo>
                  <a:pt x="436" y="0"/>
                </a:lnTo>
                <a:lnTo>
                  <a:pt x="434" y="0"/>
                </a:lnTo>
                <a:lnTo>
                  <a:pt x="431" y="0"/>
                </a:lnTo>
                <a:lnTo>
                  <a:pt x="428" y="1"/>
                </a:lnTo>
                <a:lnTo>
                  <a:pt x="426" y="2"/>
                </a:lnTo>
                <a:lnTo>
                  <a:pt x="423" y="4"/>
                </a:lnTo>
                <a:lnTo>
                  <a:pt x="421" y="6"/>
                </a:lnTo>
                <a:lnTo>
                  <a:pt x="420" y="9"/>
                </a:lnTo>
                <a:lnTo>
                  <a:pt x="419" y="12"/>
                </a:lnTo>
                <a:lnTo>
                  <a:pt x="419" y="15"/>
                </a:lnTo>
                <a:lnTo>
                  <a:pt x="419" y="90"/>
                </a:lnTo>
                <a:lnTo>
                  <a:pt x="401" y="91"/>
                </a:lnTo>
                <a:lnTo>
                  <a:pt x="384" y="93"/>
                </a:lnTo>
                <a:lnTo>
                  <a:pt x="368" y="96"/>
                </a:lnTo>
                <a:lnTo>
                  <a:pt x="351" y="99"/>
                </a:lnTo>
                <a:lnTo>
                  <a:pt x="335" y="103"/>
                </a:lnTo>
                <a:lnTo>
                  <a:pt x="319" y="109"/>
                </a:lnTo>
                <a:lnTo>
                  <a:pt x="304" y="114"/>
                </a:lnTo>
                <a:lnTo>
                  <a:pt x="288" y="121"/>
                </a:lnTo>
                <a:lnTo>
                  <a:pt x="273" y="128"/>
                </a:lnTo>
                <a:lnTo>
                  <a:pt x="259" y="136"/>
                </a:lnTo>
                <a:lnTo>
                  <a:pt x="244" y="144"/>
                </a:lnTo>
                <a:lnTo>
                  <a:pt x="231" y="153"/>
                </a:lnTo>
                <a:lnTo>
                  <a:pt x="217" y="162"/>
                </a:lnTo>
                <a:lnTo>
                  <a:pt x="204" y="173"/>
                </a:lnTo>
                <a:lnTo>
                  <a:pt x="192" y="184"/>
                </a:lnTo>
                <a:lnTo>
                  <a:pt x="181" y="194"/>
                </a:lnTo>
                <a:lnTo>
                  <a:pt x="169" y="206"/>
                </a:lnTo>
                <a:lnTo>
                  <a:pt x="158" y="219"/>
                </a:lnTo>
                <a:lnTo>
                  <a:pt x="149" y="232"/>
                </a:lnTo>
                <a:lnTo>
                  <a:pt x="139" y="245"/>
                </a:lnTo>
                <a:lnTo>
                  <a:pt x="129" y="259"/>
                </a:lnTo>
                <a:lnTo>
                  <a:pt x="121" y="272"/>
                </a:lnTo>
                <a:lnTo>
                  <a:pt x="113" y="287"/>
                </a:lnTo>
                <a:lnTo>
                  <a:pt x="106" y="302"/>
                </a:lnTo>
                <a:lnTo>
                  <a:pt x="99" y="317"/>
                </a:lnTo>
                <a:lnTo>
                  <a:pt x="94" y="333"/>
                </a:lnTo>
                <a:lnTo>
                  <a:pt x="89" y="349"/>
                </a:lnTo>
                <a:lnTo>
                  <a:pt x="84" y="365"/>
                </a:lnTo>
                <a:lnTo>
                  <a:pt x="81" y="381"/>
                </a:lnTo>
                <a:lnTo>
                  <a:pt x="79" y="399"/>
                </a:lnTo>
                <a:lnTo>
                  <a:pt x="77" y="416"/>
                </a:lnTo>
                <a:lnTo>
                  <a:pt x="76" y="433"/>
                </a:lnTo>
                <a:lnTo>
                  <a:pt x="15" y="433"/>
                </a:lnTo>
                <a:lnTo>
                  <a:pt x="13" y="434"/>
                </a:lnTo>
                <a:lnTo>
                  <a:pt x="10" y="434"/>
                </a:lnTo>
                <a:lnTo>
                  <a:pt x="7" y="436"/>
                </a:lnTo>
                <a:lnTo>
                  <a:pt x="5" y="437"/>
                </a:lnTo>
                <a:lnTo>
                  <a:pt x="3" y="439"/>
                </a:lnTo>
                <a:lnTo>
                  <a:pt x="2" y="442"/>
                </a:lnTo>
                <a:lnTo>
                  <a:pt x="1" y="445"/>
                </a:lnTo>
                <a:lnTo>
                  <a:pt x="0" y="448"/>
                </a:lnTo>
                <a:lnTo>
                  <a:pt x="1" y="451"/>
                </a:lnTo>
                <a:lnTo>
                  <a:pt x="2" y="454"/>
                </a:lnTo>
                <a:lnTo>
                  <a:pt x="3" y="456"/>
                </a:lnTo>
                <a:lnTo>
                  <a:pt x="5" y="458"/>
                </a:lnTo>
                <a:lnTo>
                  <a:pt x="7" y="461"/>
                </a:lnTo>
                <a:lnTo>
                  <a:pt x="10" y="462"/>
                </a:lnTo>
                <a:lnTo>
                  <a:pt x="13" y="463"/>
                </a:lnTo>
                <a:lnTo>
                  <a:pt x="15" y="463"/>
                </a:lnTo>
                <a:lnTo>
                  <a:pt x="76" y="463"/>
                </a:lnTo>
                <a:lnTo>
                  <a:pt x="77" y="480"/>
                </a:lnTo>
                <a:lnTo>
                  <a:pt x="79" y="497"/>
                </a:lnTo>
                <a:lnTo>
                  <a:pt x="81" y="514"/>
                </a:lnTo>
                <a:lnTo>
                  <a:pt x="84" y="531"/>
                </a:lnTo>
                <a:lnTo>
                  <a:pt x="89" y="547"/>
                </a:lnTo>
                <a:lnTo>
                  <a:pt x="94" y="563"/>
                </a:lnTo>
                <a:lnTo>
                  <a:pt x="99" y="578"/>
                </a:lnTo>
                <a:lnTo>
                  <a:pt x="106" y="594"/>
                </a:lnTo>
                <a:lnTo>
                  <a:pt x="113" y="609"/>
                </a:lnTo>
                <a:lnTo>
                  <a:pt x="121" y="623"/>
                </a:lnTo>
                <a:lnTo>
                  <a:pt x="129" y="637"/>
                </a:lnTo>
                <a:lnTo>
                  <a:pt x="139" y="651"/>
                </a:lnTo>
                <a:lnTo>
                  <a:pt x="149" y="665"/>
                </a:lnTo>
                <a:lnTo>
                  <a:pt x="158" y="678"/>
                </a:lnTo>
                <a:lnTo>
                  <a:pt x="169" y="689"/>
                </a:lnTo>
                <a:lnTo>
                  <a:pt x="181" y="701"/>
                </a:lnTo>
                <a:lnTo>
                  <a:pt x="192" y="713"/>
                </a:lnTo>
                <a:lnTo>
                  <a:pt x="204" y="724"/>
                </a:lnTo>
                <a:lnTo>
                  <a:pt x="217" y="733"/>
                </a:lnTo>
                <a:lnTo>
                  <a:pt x="231" y="743"/>
                </a:lnTo>
                <a:lnTo>
                  <a:pt x="244" y="753"/>
                </a:lnTo>
                <a:lnTo>
                  <a:pt x="259" y="761"/>
                </a:lnTo>
                <a:lnTo>
                  <a:pt x="273" y="769"/>
                </a:lnTo>
                <a:lnTo>
                  <a:pt x="288" y="775"/>
                </a:lnTo>
                <a:lnTo>
                  <a:pt x="304" y="781"/>
                </a:lnTo>
                <a:lnTo>
                  <a:pt x="319" y="788"/>
                </a:lnTo>
                <a:lnTo>
                  <a:pt x="335" y="792"/>
                </a:lnTo>
                <a:lnTo>
                  <a:pt x="351" y="796"/>
                </a:lnTo>
                <a:lnTo>
                  <a:pt x="368" y="801"/>
                </a:lnTo>
                <a:lnTo>
                  <a:pt x="384" y="803"/>
                </a:lnTo>
                <a:lnTo>
                  <a:pt x="401" y="805"/>
                </a:lnTo>
                <a:lnTo>
                  <a:pt x="419" y="806"/>
                </a:lnTo>
                <a:lnTo>
                  <a:pt x="419" y="866"/>
                </a:lnTo>
                <a:lnTo>
                  <a:pt x="419" y="869"/>
                </a:lnTo>
                <a:lnTo>
                  <a:pt x="420" y="872"/>
                </a:lnTo>
                <a:lnTo>
                  <a:pt x="421" y="874"/>
                </a:lnTo>
                <a:lnTo>
                  <a:pt x="423" y="877"/>
                </a:lnTo>
                <a:lnTo>
                  <a:pt x="426" y="879"/>
                </a:lnTo>
                <a:lnTo>
                  <a:pt x="428" y="880"/>
                </a:lnTo>
                <a:lnTo>
                  <a:pt x="431" y="881"/>
                </a:lnTo>
                <a:lnTo>
                  <a:pt x="434" y="881"/>
                </a:lnTo>
                <a:lnTo>
                  <a:pt x="436" y="881"/>
                </a:lnTo>
                <a:lnTo>
                  <a:pt x="440" y="880"/>
                </a:lnTo>
                <a:lnTo>
                  <a:pt x="442" y="879"/>
                </a:lnTo>
                <a:lnTo>
                  <a:pt x="445" y="877"/>
                </a:lnTo>
                <a:lnTo>
                  <a:pt x="446" y="874"/>
                </a:lnTo>
                <a:lnTo>
                  <a:pt x="448" y="872"/>
                </a:lnTo>
                <a:lnTo>
                  <a:pt x="448" y="869"/>
                </a:lnTo>
                <a:lnTo>
                  <a:pt x="449" y="866"/>
                </a:lnTo>
                <a:lnTo>
                  <a:pt x="449" y="806"/>
                </a:lnTo>
                <a:lnTo>
                  <a:pt x="466" y="805"/>
                </a:lnTo>
                <a:lnTo>
                  <a:pt x="483" y="803"/>
                </a:lnTo>
                <a:lnTo>
                  <a:pt x="500" y="801"/>
                </a:lnTo>
                <a:lnTo>
                  <a:pt x="517" y="796"/>
                </a:lnTo>
                <a:lnTo>
                  <a:pt x="533" y="792"/>
                </a:lnTo>
                <a:lnTo>
                  <a:pt x="549" y="788"/>
                </a:lnTo>
                <a:lnTo>
                  <a:pt x="565" y="781"/>
                </a:lnTo>
                <a:lnTo>
                  <a:pt x="580" y="775"/>
                </a:lnTo>
                <a:lnTo>
                  <a:pt x="595" y="769"/>
                </a:lnTo>
                <a:lnTo>
                  <a:pt x="610" y="761"/>
                </a:lnTo>
                <a:lnTo>
                  <a:pt x="624" y="753"/>
                </a:lnTo>
                <a:lnTo>
                  <a:pt x="637" y="743"/>
                </a:lnTo>
                <a:lnTo>
                  <a:pt x="650" y="733"/>
                </a:lnTo>
                <a:lnTo>
                  <a:pt x="663" y="724"/>
                </a:lnTo>
                <a:lnTo>
                  <a:pt x="676" y="713"/>
                </a:lnTo>
                <a:lnTo>
                  <a:pt x="688" y="701"/>
                </a:lnTo>
                <a:lnTo>
                  <a:pt x="698" y="689"/>
                </a:lnTo>
                <a:lnTo>
                  <a:pt x="709" y="678"/>
                </a:lnTo>
                <a:lnTo>
                  <a:pt x="720" y="665"/>
                </a:lnTo>
                <a:lnTo>
                  <a:pt x="729" y="651"/>
                </a:lnTo>
                <a:lnTo>
                  <a:pt x="738" y="637"/>
                </a:lnTo>
                <a:lnTo>
                  <a:pt x="747" y="623"/>
                </a:lnTo>
                <a:lnTo>
                  <a:pt x="754" y="609"/>
                </a:lnTo>
                <a:lnTo>
                  <a:pt x="762" y="594"/>
                </a:lnTo>
                <a:lnTo>
                  <a:pt x="768" y="578"/>
                </a:lnTo>
                <a:lnTo>
                  <a:pt x="773" y="563"/>
                </a:lnTo>
                <a:lnTo>
                  <a:pt x="779" y="547"/>
                </a:lnTo>
                <a:lnTo>
                  <a:pt x="783" y="531"/>
                </a:lnTo>
                <a:lnTo>
                  <a:pt x="786" y="514"/>
                </a:lnTo>
                <a:lnTo>
                  <a:pt x="789" y="497"/>
                </a:lnTo>
                <a:lnTo>
                  <a:pt x="791" y="480"/>
                </a:lnTo>
                <a:lnTo>
                  <a:pt x="793" y="463"/>
                </a:lnTo>
                <a:lnTo>
                  <a:pt x="837" y="463"/>
                </a:lnTo>
                <a:lnTo>
                  <a:pt x="841" y="463"/>
                </a:lnTo>
                <a:lnTo>
                  <a:pt x="843" y="462"/>
                </a:lnTo>
                <a:lnTo>
                  <a:pt x="846" y="461"/>
                </a:lnTo>
                <a:lnTo>
                  <a:pt x="848" y="458"/>
                </a:lnTo>
                <a:lnTo>
                  <a:pt x="849" y="456"/>
                </a:lnTo>
                <a:lnTo>
                  <a:pt x="851" y="454"/>
                </a:lnTo>
                <a:lnTo>
                  <a:pt x="852" y="451"/>
                </a:lnTo>
                <a:lnTo>
                  <a:pt x="852" y="448"/>
                </a:lnTo>
                <a:lnTo>
                  <a:pt x="852" y="445"/>
                </a:lnTo>
                <a:lnTo>
                  <a:pt x="851" y="442"/>
                </a:lnTo>
                <a:lnTo>
                  <a:pt x="849" y="439"/>
                </a:lnTo>
                <a:lnTo>
                  <a:pt x="848" y="437"/>
                </a:lnTo>
                <a:lnTo>
                  <a:pt x="846" y="436"/>
                </a:lnTo>
                <a:lnTo>
                  <a:pt x="843" y="434"/>
                </a:lnTo>
                <a:lnTo>
                  <a:pt x="841" y="434"/>
                </a:lnTo>
                <a:lnTo>
                  <a:pt x="837" y="433"/>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78" name="Google Shape;378;p44"/>
          <p:cNvGrpSpPr/>
          <p:nvPr/>
        </p:nvGrpSpPr>
        <p:grpSpPr>
          <a:xfrm>
            <a:off x="7307988" y="2198172"/>
            <a:ext cx="213121" cy="197643"/>
            <a:chOff x="9888538" y="2498726"/>
            <a:chExt cx="284162" cy="263525"/>
          </a:xfrm>
        </p:grpSpPr>
        <p:sp>
          <p:nvSpPr>
            <p:cNvPr id="379" name="Google Shape;379;p44"/>
            <p:cNvSpPr/>
            <p:nvPr/>
          </p:nvSpPr>
          <p:spPr>
            <a:xfrm>
              <a:off x="9888538" y="2498726"/>
              <a:ext cx="284162" cy="263525"/>
            </a:xfrm>
            <a:custGeom>
              <a:avLst/>
              <a:gdLst/>
              <a:ahLst/>
              <a:cxnLst/>
              <a:rect l="l" t="t" r="r" b="b"/>
              <a:pathLst>
                <a:path w="896" h="829" extrusionOk="0">
                  <a:moveTo>
                    <a:pt x="688" y="799"/>
                  </a:moveTo>
                  <a:lnTo>
                    <a:pt x="670" y="798"/>
                  </a:lnTo>
                  <a:lnTo>
                    <a:pt x="652" y="795"/>
                  </a:lnTo>
                  <a:lnTo>
                    <a:pt x="634" y="790"/>
                  </a:lnTo>
                  <a:lnTo>
                    <a:pt x="618" y="785"/>
                  </a:lnTo>
                  <a:lnTo>
                    <a:pt x="602" y="777"/>
                  </a:lnTo>
                  <a:lnTo>
                    <a:pt x="587" y="768"/>
                  </a:lnTo>
                  <a:lnTo>
                    <a:pt x="573" y="758"/>
                  </a:lnTo>
                  <a:lnTo>
                    <a:pt x="561" y="746"/>
                  </a:lnTo>
                  <a:lnTo>
                    <a:pt x="549" y="734"/>
                  </a:lnTo>
                  <a:lnTo>
                    <a:pt x="539" y="720"/>
                  </a:lnTo>
                  <a:lnTo>
                    <a:pt x="530" y="705"/>
                  </a:lnTo>
                  <a:lnTo>
                    <a:pt x="522" y="689"/>
                  </a:lnTo>
                  <a:lnTo>
                    <a:pt x="517" y="673"/>
                  </a:lnTo>
                  <a:lnTo>
                    <a:pt x="512" y="655"/>
                  </a:lnTo>
                  <a:lnTo>
                    <a:pt x="509" y="637"/>
                  </a:lnTo>
                  <a:lnTo>
                    <a:pt x="508" y="619"/>
                  </a:lnTo>
                  <a:lnTo>
                    <a:pt x="509" y="601"/>
                  </a:lnTo>
                  <a:lnTo>
                    <a:pt x="512" y="583"/>
                  </a:lnTo>
                  <a:lnTo>
                    <a:pt x="517" y="566"/>
                  </a:lnTo>
                  <a:lnTo>
                    <a:pt x="522" y="550"/>
                  </a:lnTo>
                  <a:lnTo>
                    <a:pt x="530" y="534"/>
                  </a:lnTo>
                  <a:lnTo>
                    <a:pt x="539" y="520"/>
                  </a:lnTo>
                  <a:lnTo>
                    <a:pt x="549" y="506"/>
                  </a:lnTo>
                  <a:lnTo>
                    <a:pt x="561" y="493"/>
                  </a:lnTo>
                  <a:lnTo>
                    <a:pt x="573" y="481"/>
                  </a:lnTo>
                  <a:lnTo>
                    <a:pt x="587" y="471"/>
                  </a:lnTo>
                  <a:lnTo>
                    <a:pt x="602" y="462"/>
                  </a:lnTo>
                  <a:lnTo>
                    <a:pt x="618" y="454"/>
                  </a:lnTo>
                  <a:lnTo>
                    <a:pt x="634" y="448"/>
                  </a:lnTo>
                  <a:lnTo>
                    <a:pt x="652" y="444"/>
                  </a:lnTo>
                  <a:lnTo>
                    <a:pt x="670" y="441"/>
                  </a:lnTo>
                  <a:lnTo>
                    <a:pt x="688" y="441"/>
                  </a:lnTo>
                  <a:lnTo>
                    <a:pt x="706" y="441"/>
                  </a:lnTo>
                  <a:lnTo>
                    <a:pt x="724" y="444"/>
                  </a:lnTo>
                  <a:lnTo>
                    <a:pt x="741" y="448"/>
                  </a:lnTo>
                  <a:lnTo>
                    <a:pt x="757" y="454"/>
                  </a:lnTo>
                  <a:lnTo>
                    <a:pt x="773" y="462"/>
                  </a:lnTo>
                  <a:lnTo>
                    <a:pt x="787" y="471"/>
                  </a:lnTo>
                  <a:lnTo>
                    <a:pt x="801" y="481"/>
                  </a:lnTo>
                  <a:lnTo>
                    <a:pt x="814" y="493"/>
                  </a:lnTo>
                  <a:lnTo>
                    <a:pt x="826" y="506"/>
                  </a:lnTo>
                  <a:lnTo>
                    <a:pt x="837" y="520"/>
                  </a:lnTo>
                  <a:lnTo>
                    <a:pt x="845" y="534"/>
                  </a:lnTo>
                  <a:lnTo>
                    <a:pt x="853" y="550"/>
                  </a:lnTo>
                  <a:lnTo>
                    <a:pt x="859" y="566"/>
                  </a:lnTo>
                  <a:lnTo>
                    <a:pt x="863" y="583"/>
                  </a:lnTo>
                  <a:lnTo>
                    <a:pt x="867" y="601"/>
                  </a:lnTo>
                  <a:lnTo>
                    <a:pt x="867" y="619"/>
                  </a:lnTo>
                  <a:lnTo>
                    <a:pt x="867" y="637"/>
                  </a:lnTo>
                  <a:lnTo>
                    <a:pt x="863" y="655"/>
                  </a:lnTo>
                  <a:lnTo>
                    <a:pt x="859" y="673"/>
                  </a:lnTo>
                  <a:lnTo>
                    <a:pt x="853" y="689"/>
                  </a:lnTo>
                  <a:lnTo>
                    <a:pt x="845" y="705"/>
                  </a:lnTo>
                  <a:lnTo>
                    <a:pt x="837" y="720"/>
                  </a:lnTo>
                  <a:lnTo>
                    <a:pt x="826" y="734"/>
                  </a:lnTo>
                  <a:lnTo>
                    <a:pt x="814" y="746"/>
                  </a:lnTo>
                  <a:lnTo>
                    <a:pt x="801" y="758"/>
                  </a:lnTo>
                  <a:lnTo>
                    <a:pt x="787" y="768"/>
                  </a:lnTo>
                  <a:lnTo>
                    <a:pt x="773" y="777"/>
                  </a:lnTo>
                  <a:lnTo>
                    <a:pt x="757" y="785"/>
                  </a:lnTo>
                  <a:lnTo>
                    <a:pt x="741" y="790"/>
                  </a:lnTo>
                  <a:lnTo>
                    <a:pt x="724" y="795"/>
                  </a:lnTo>
                  <a:lnTo>
                    <a:pt x="706" y="798"/>
                  </a:lnTo>
                  <a:lnTo>
                    <a:pt x="688" y="799"/>
                  </a:lnTo>
                  <a:close/>
                  <a:moveTo>
                    <a:pt x="210" y="799"/>
                  </a:moveTo>
                  <a:lnTo>
                    <a:pt x="192" y="798"/>
                  </a:lnTo>
                  <a:lnTo>
                    <a:pt x="173" y="795"/>
                  </a:lnTo>
                  <a:lnTo>
                    <a:pt x="156" y="790"/>
                  </a:lnTo>
                  <a:lnTo>
                    <a:pt x="140" y="785"/>
                  </a:lnTo>
                  <a:lnTo>
                    <a:pt x="124" y="777"/>
                  </a:lnTo>
                  <a:lnTo>
                    <a:pt x="109" y="768"/>
                  </a:lnTo>
                  <a:lnTo>
                    <a:pt x="95" y="758"/>
                  </a:lnTo>
                  <a:lnTo>
                    <a:pt x="82" y="746"/>
                  </a:lnTo>
                  <a:lnTo>
                    <a:pt x="71" y="734"/>
                  </a:lnTo>
                  <a:lnTo>
                    <a:pt x="61" y="720"/>
                  </a:lnTo>
                  <a:lnTo>
                    <a:pt x="51" y="705"/>
                  </a:lnTo>
                  <a:lnTo>
                    <a:pt x="44" y="689"/>
                  </a:lnTo>
                  <a:lnTo>
                    <a:pt x="39" y="673"/>
                  </a:lnTo>
                  <a:lnTo>
                    <a:pt x="33" y="655"/>
                  </a:lnTo>
                  <a:lnTo>
                    <a:pt x="31" y="637"/>
                  </a:lnTo>
                  <a:lnTo>
                    <a:pt x="30" y="619"/>
                  </a:lnTo>
                  <a:lnTo>
                    <a:pt x="31" y="601"/>
                  </a:lnTo>
                  <a:lnTo>
                    <a:pt x="33" y="583"/>
                  </a:lnTo>
                  <a:lnTo>
                    <a:pt x="39" y="566"/>
                  </a:lnTo>
                  <a:lnTo>
                    <a:pt x="44" y="550"/>
                  </a:lnTo>
                  <a:lnTo>
                    <a:pt x="51" y="534"/>
                  </a:lnTo>
                  <a:lnTo>
                    <a:pt x="61" y="520"/>
                  </a:lnTo>
                  <a:lnTo>
                    <a:pt x="71" y="506"/>
                  </a:lnTo>
                  <a:lnTo>
                    <a:pt x="82" y="493"/>
                  </a:lnTo>
                  <a:lnTo>
                    <a:pt x="95" y="481"/>
                  </a:lnTo>
                  <a:lnTo>
                    <a:pt x="109" y="471"/>
                  </a:lnTo>
                  <a:lnTo>
                    <a:pt x="124" y="462"/>
                  </a:lnTo>
                  <a:lnTo>
                    <a:pt x="140" y="454"/>
                  </a:lnTo>
                  <a:lnTo>
                    <a:pt x="156" y="448"/>
                  </a:lnTo>
                  <a:lnTo>
                    <a:pt x="173" y="444"/>
                  </a:lnTo>
                  <a:lnTo>
                    <a:pt x="192" y="441"/>
                  </a:lnTo>
                  <a:lnTo>
                    <a:pt x="210" y="441"/>
                  </a:lnTo>
                  <a:lnTo>
                    <a:pt x="228" y="441"/>
                  </a:lnTo>
                  <a:lnTo>
                    <a:pt x="245" y="444"/>
                  </a:lnTo>
                  <a:lnTo>
                    <a:pt x="263" y="448"/>
                  </a:lnTo>
                  <a:lnTo>
                    <a:pt x="279" y="454"/>
                  </a:lnTo>
                  <a:lnTo>
                    <a:pt x="295" y="462"/>
                  </a:lnTo>
                  <a:lnTo>
                    <a:pt x="309" y="471"/>
                  </a:lnTo>
                  <a:lnTo>
                    <a:pt x="323" y="481"/>
                  </a:lnTo>
                  <a:lnTo>
                    <a:pt x="336" y="493"/>
                  </a:lnTo>
                  <a:lnTo>
                    <a:pt x="348" y="506"/>
                  </a:lnTo>
                  <a:lnTo>
                    <a:pt x="358" y="520"/>
                  </a:lnTo>
                  <a:lnTo>
                    <a:pt x="367" y="534"/>
                  </a:lnTo>
                  <a:lnTo>
                    <a:pt x="374" y="550"/>
                  </a:lnTo>
                  <a:lnTo>
                    <a:pt x="381" y="566"/>
                  </a:lnTo>
                  <a:lnTo>
                    <a:pt x="385" y="583"/>
                  </a:lnTo>
                  <a:lnTo>
                    <a:pt x="387" y="601"/>
                  </a:lnTo>
                  <a:lnTo>
                    <a:pt x="388" y="619"/>
                  </a:lnTo>
                  <a:lnTo>
                    <a:pt x="387" y="637"/>
                  </a:lnTo>
                  <a:lnTo>
                    <a:pt x="385" y="655"/>
                  </a:lnTo>
                  <a:lnTo>
                    <a:pt x="381" y="673"/>
                  </a:lnTo>
                  <a:lnTo>
                    <a:pt x="374" y="689"/>
                  </a:lnTo>
                  <a:lnTo>
                    <a:pt x="367" y="705"/>
                  </a:lnTo>
                  <a:lnTo>
                    <a:pt x="358" y="720"/>
                  </a:lnTo>
                  <a:lnTo>
                    <a:pt x="348" y="734"/>
                  </a:lnTo>
                  <a:lnTo>
                    <a:pt x="336" y="746"/>
                  </a:lnTo>
                  <a:lnTo>
                    <a:pt x="323" y="758"/>
                  </a:lnTo>
                  <a:lnTo>
                    <a:pt x="309" y="768"/>
                  </a:lnTo>
                  <a:lnTo>
                    <a:pt x="295" y="777"/>
                  </a:lnTo>
                  <a:lnTo>
                    <a:pt x="279" y="785"/>
                  </a:lnTo>
                  <a:lnTo>
                    <a:pt x="263" y="790"/>
                  </a:lnTo>
                  <a:lnTo>
                    <a:pt x="245" y="795"/>
                  </a:lnTo>
                  <a:lnTo>
                    <a:pt x="228" y="798"/>
                  </a:lnTo>
                  <a:lnTo>
                    <a:pt x="210" y="799"/>
                  </a:lnTo>
                  <a:close/>
                  <a:moveTo>
                    <a:pt x="867" y="511"/>
                  </a:moveTo>
                  <a:lnTo>
                    <a:pt x="865" y="510"/>
                  </a:lnTo>
                  <a:lnTo>
                    <a:pt x="865" y="509"/>
                  </a:lnTo>
                  <a:lnTo>
                    <a:pt x="746" y="240"/>
                  </a:lnTo>
                  <a:lnTo>
                    <a:pt x="745" y="237"/>
                  </a:lnTo>
                  <a:lnTo>
                    <a:pt x="744" y="235"/>
                  </a:lnTo>
                  <a:lnTo>
                    <a:pt x="686" y="178"/>
                  </a:lnTo>
                  <a:lnTo>
                    <a:pt x="632" y="32"/>
                  </a:lnTo>
                  <a:lnTo>
                    <a:pt x="631" y="29"/>
                  </a:lnTo>
                  <a:lnTo>
                    <a:pt x="629" y="26"/>
                  </a:lnTo>
                  <a:lnTo>
                    <a:pt x="622" y="20"/>
                  </a:lnTo>
                  <a:lnTo>
                    <a:pt x="614" y="15"/>
                  </a:lnTo>
                  <a:lnTo>
                    <a:pt x="606" y="11"/>
                  </a:lnTo>
                  <a:lnTo>
                    <a:pt x="596" y="8"/>
                  </a:lnTo>
                  <a:lnTo>
                    <a:pt x="586" y="4"/>
                  </a:lnTo>
                  <a:lnTo>
                    <a:pt x="577" y="2"/>
                  </a:lnTo>
                  <a:lnTo>
                    <a:pt x="566" y="1"/>
                  </a:lnTo>
                  <a:lnTo>
                    <a:pt x="555" y="1"/>
                  </a:lnTo>
                  <a:lnTo>
                    <a:pt x="546" y="1"/>
                  </a:lnTo>
                  <a:lnTo>
                    <a:pt x="535" y="2"/>
                  </a:lnTo>
                  <a:lnTo>
                    <a:pt x="525" y="4"/>
                  </a:lnTo>
                  <a:lnTo>
                    <a:pt x="516" y="8"/>
                  </a:lnTo>
                  <a:lnTo>
                    <a:pt x="506" y="11"/>
                  </a:lnTo>
                  <a:lnTo>
                    <a:pt x="497" y="15"/>
                  </a:lnTo>
                  <a:lnTo>
                    <a:pt x="490" y="20"/>
                  </a:lnTo>
                  <a:lnTo>
                    <a:pt x="483" y="26"/>
                  </a:lnTo>
                  <a:lnTo>
                    <a:pt x="481" y="29"/>
                  </a:lnTo>
                  <a:lnTo>
                    <a:pt x="479" y="31"/>
                  </a:lnTo>
                  <a:lnTo>
                    <a:pt x="478" y="34"/>
                  </a:lnTo>
                  <a:lnTo>
                    <a:pt x="478" y="36"/>
                  </a:lnTo>
                  <a:lnTo>
                    <a:pt x="478" y="186"/>
                  </a:lnTo>
                  <a:lnTo>
                    <a:pt x="478" y="189"/>
                  </a:lnTo>
                  <a:lnTo>
                    <a:pt x="479" y="191"/>
                  </a:lnTo>
                  <a:lnTo>
                    <a:pt x="481" y="195"/>
                  </a:lnTo>
                  <a:lnTo>
                    <a:pt x="483" y="197"/>
                  </a:lnTo>
                  <a:lnTo>
                    <a:pt x="485" y="199"/>
                  </a:lnTo>
                  <a:lnTo>
                    <a:pt x="488" y="200"/>
                  </a:lnTo>
                  <a:lnTo>
                    <a:pt x="490" y="201"/>
                  </a:lnTo>
                  <a:lnTo>
                    <a:pt x="493" y="201"/>
                  </a:lnTo>
                  <a:lnTo>
                    <a:pt x="496" y="201"/>
                  </a:lnTo>
                  <a:lnTo>
                    <a:pt x="500" y="200"/>
                  </a:lnTo>
                  <a:lnTo>
                    <a:pt x="502" y="199"/>
                  </a:lnTo>
                  <a:lnTo>
                    <a:pt x="504" y="197"/>
                  </a:lnTo>
                  <a:lnTo>
                    <a:pt x="506" y="195"/>
                  </a:lnTo>
                  <a:lnTo>
                    <a:pt x="507" y="191"/>
                  </a:lnTo>
                  <a:lnTo>
                    <a:pt x="508" y="189"/>
                  </a:lnTo>
                  <a:lnTo>
                    <a:pt x="508" y="186"/>
                  </a:lnTo>
                  <a:lnTo>
                    <a:pt x="508" y="44"/>
                  </a:lnTo>
                  <a:lnTo>
                    <a:pt x="514" y="41"/>
                  </a:lnTo>
                  <a:lnTo>
                    <a:pt x="519" y="37"/>
                  </a:lnTo>
                  <a:lnTo>
                    <a:pt x="524" y="35"/>
                  </a:lnTo>
                  <a:lnTo>
                    <a:pt x="531" y="33"/>
                  </a:lnTo>
                  <a:lnTo>
                    <a:pt x="543" y="31"/>
                  </a:lnTo>
                  <a:lnTo>
                    <a:pt x="557" y="31"/>
                  </a:lnTo>
                  <a:lnTo>
                    <a:pt x="571" y="32"/>
                  </a:lnTo>
                  <a:lnTo>
                    <a:pt x="584" y="34"/>
                  </a:lnTo>
                  <a:lnTo>
                    <a:pt x="591" y="36"/>
                  </a:lnTo>
                  <a:lnTo>
                    <a:pt x="596" y="39"/>
                  </a:lnTo>
                  <a:lnTo>
                    <a:pt x="601" y="42"/>
                  </a:lnTo>
                  <a:lnTo>
                    <a:pt x="606" y="45"/>
                  </a:lnTo>
                  <a:lnTo>
                    <a:pt x="659" y="191"/>
                  </a:lnTo>
                  <a:lnTo>
                    <a:pt x="660" y="195"/>
                  </a:lnTo>
                  <a:lnTo>
                    <a:pt x="662" y="197"/>
                  </a:lnTo>
                  <a:lnTo>
                    <a:pt x="720" y="255"/>
                  </a:lnTo>
                  <a:lnTo>
                    <a:pt x="806" y="447"/>
                  </a:lnTo>
                  <a:lnTo>
                    <a:pt x="793" y="438"/>
                  </a:lnTo>
                  <a:lnTo>
                    <a:pt x="779" y="431"/>
                  </a:lnTo>
                  <a:lnTo>
                    <a:pt x="765" y="425"/>
                  </a:lnTo>
                  <a:lnTo>
                    <a:pt x="750" y="420"/>
                  </a:lnTo>
                  <a:lnTo>
                    <a:pt x="735" y="416"/>
                  </a:lnTo>
                  <a:lnTo>
                    <a:pt x="720" y="413"/>
                  </a:lnTo>
                  <a:lnTo>
                    <a:pt x="704" y="411"/>
                  </a:lnTo>
                  <a:lnTo>
                    <a:pt x="688" y="411"/>
                  </a:lnTo>
                  <a:lnTo>
                    <a:pt x="674" y="411"/>
                  </a:lnTo>
                  <a:lnTo>
                    <a:pt x="660" y="412"/>
                  </a:lnTo>
                  <a:lnTo>
                    <a:pt x="646" y="415"/>
                  </a:lnTo>
                  <a:lnTo>
                    <a:pt x="632" y="418"/>
                  </a:lnTo>
                  <a:lnTo>
                    <a:pt x="619" y="421"/>
                  </a:lnTo>
                  <a:lnTo>
                    <a:pt x="607" y="427"/>
                  </a:lnTo>
                  <a:lnTo>
                    <a:pt x="595" y="432"/>
                  </a:lnTo>
                  <a:lnTo>
                    <a:pt x="583" y="438"/>
                  </a:lnTo>
                  <a:lnTo>
                    <a:pt x="572" y="446"/>
                  </a:lnTo>
                  <a:lnTo>
                    <a:pt x="561" y="453"/>
                  </a:lnTo>
                  <a:lnTo>
                    <a:pt x="551" y="462"/>
                  </a:lnTo>
                  <a:lnTo>
                    <a:pt x="541" y="471"/>
                  </a:lnTo>
                  <a:lnTo>
                    <a:pt x="532" y="480"/>
                  </a:lnTo>
                  <a:lnTo>
                    <a:pt x="523" y="491"/>
                  </a:lnTo>
                  <a:lnTo>
                    <a:pt x="516" y="502"/>
                  </a:lnTo>
                  <a:lnTo>
                    <a:pt x="508" y="512"/>
                  </a:lnTo>
                  <a:lnTo>
                    <a:pt x="508" y="297"/>
                  </a:lnTo>
                  <a:lnTo>
                    <a:pt x="525" y="302"/>
                  </a:lnTo>
                  <a:lnTo>
                    <a:pt x="539" y="307"/>
                  </a:lnTo>
                  <a:lnTo>
                    <a:pt x="552" y="313"/>
                  </a:lnTo>
                  <a:lnTo>
                    <a:pt x="563" y="320"/>
                  </a:lnTo>
                  <a:lnTo>
                    <a:pt x="571" y="327"/>
                  </a:lnTo>
                  <a:lnTo>
                    <a:pt x="578" y="335"/>
                  </a:lnTo>
                  <a:lnTo>
                    <a:pt x="580" y="339"/>
                  </a:lnTo>
                  <a:lnTo>
                    <a:pt x="582" y="342"/>
                  </a:lnTo>
                  <a:lnTo>
                    <a:pt x="583" y="346"/>
                  </a:lnTo>
                  <a:lnTo>
                    <a:pt x="583" y="351"/>
                  </a:lnTo>
                  <a:lnTo>
                    <a:pt x="583" y="354"/>
                  </a:lnTo>
                  <a:lnTo>
                    <a:pt x="584" y="356"/>
                  </a:lnTo>
                  <a:lnTo>
                    <a:pt x="585" y="359"/>
                  </a:lnTo>
                  <a:lnTo>
                    <a:pt x="587" y="361"/>
                  </a:lnTo>
                  <a:lnTo>
                    <a:pt x="589" y="363"/>
                  </a:lnTo>
                  <a:lnTo>
                    <a:pt x="593" y="365"/>
                  </a:lnTo>
                  <a:lnTo>
                    <a:pt x="595" y="365"/>
                  </a:lnTo>
                  <a:lnTo>
                    <a:pt x="598" y="366"/>
                  </a:lnTo>
                  <a:lnTo>
                    <a:pt x="601" y="365"/>
                  </a:lnTo>
                  <a:lnTo>
                    <a:pt x="603" y="365"/>
                  </a:lnTo>
                  <a:lnTo>
                    <a:pt x="607" y="363"/>
                  </a:lnTo>
                  <a:lnTo>
                    <a:pt x="609" y="361"/>
                  </a:lnTo>
                  <a:lnTo>
                    <a:pt x="611" y="359"/>
                  </a:lnTo>
                  <a:lnTo>
                    <a:pt x="612" y="356"/>
                  </a:lnTo>
                  <a:lnTo>
                    <a:pt x="613" y="354"/>
                  </a:lnTo>
                  <a:lnTo>
                    <a:pt x="613" y="351"/>
                  </a:lnTo>
                  <a:lnTo>
                    <a:pt x="612" y="341"/>
                  </a:lnTo>
                  <a:lnTo>
                    <a:pt x="610" y="332"/>
                  </a:lnTo>
                  <a:lnTo>
                    <a:pt x="606" y="323"/>
                  </a:lnTo>
                  <a:lnTo>
                    <a:pt x="600" y="314"/>
                  </a:lnTo>
                  <a:lnTo>
                    <a:pt x="594" y="307"/>
                  </a:lnTo>
                  <a:lnTo>
                    <a:pt x="585" y="299"/>
                  </a:lnTo>
                  <a:lnTo>
                    <a:pt x="577" y="293"/>
                  </a:lnTo>
                  <a:lnTo>
                    <a:pt x="566" y="287"/>
                  </a:lnTo>
                  <a:lnTo>
                    <a:pt x="554" y="281"/>
                  </a:lnTo>
                  <a:lnTo>
                    <a:pt x="541" y="276"/>
                  </a:lnTo>
                  <a:lnTo>
                    <a:pt x="528" y="272"/>
                  </a:lnTo>
                  <a:lnTo>
                    <a:pt x="514" y="267"/>
                  </a:lnTo>
                  <a:lnTo>
                    <a:pt x="499" y="265"/>
                  </a:lnTo>
                  <a:lnTo>
                    <a:pt x="483" y="263"/>
                  </a:lnTo>
                  <a:lnTo>
                    <a:pt x="465" y="261"/>
                  </a:lnTo>
                  <a:lnTo>
                    <a:pt x="448" y="261"/>
                  </a:lnTo>
                  <a:lnTo>
                    <a:pt x="431" y="261"/>
                  </a:lnTo>
                  <a:lnTo>
                    <a:pt x="414" y="263"/>
                  </a:lnTo>
                  <a:lnTo>
                    <a:pt x="399" y="265"/>
                  </a:lnTo>
                  <a:lnTo>
                    <a:pt x="383" y="267"/>
                  </a:lnTo>
                  <a:lnTo>
                    <a:pt x="369" y="272"/>
                  </a:lnTo>
                  <a:lnTo>
                    <a:pt x="355" y="276"/>
                  </a:lnTo>
                  <a:lnTo>
                    <a:pt x="342" y="281"/>
                  </a:lnTo>
                  <a:lnTo>
                    <a:pt x="332" y="287"/>
                  </a:lnTo>
                  <a:lnTo>
                    <a:pt x="321" y="293"/>
                  </a:lnTo>
                  <a:lnTo>
                    <a:pt x="311" y="299"/>
                  </a:lnTo>
                  <a:lnTo>
                    <a:pt x="304" y="307"/>
                  </a:lnTo>
                  <a:lnTo>
                    <a:pt x="296" y="314"/>
                  </a:lnTo>
                  <a:lnTo>
                    <a:pt x="291" y="323"/>
                  </a:lnTo>
                  <a:lnTo>
                    <a:pt x="288" y="332"/>
                  </a:lnTo>
                  <a:lnTo>
                    <a:pt x="285" y="341"/>
                  </a:lnTo>
                  <a:lnTo>
                    <a:pt x="285" y="351"/>
                  </a:lnTo>
                  <a:lnTo>
                    <a:pt x="285" y="354"/>
                  </a:lnTo>
                  <a:lnTo>
                    <a:pt x="286" y="356"/>
                  </a:lnTo>
                  <a:lnTo>
                    <a:pt x="287" y="359"/>
                  </a:lnTo>
                  <a:lnTo>
                    <a:pt x="289" y="361"/>
                  </a:lnTo>
                  <a:lnTo>
                    <a:pt x="291" y="363"/>
                  </a:lnTo>
                  <a:lnTo>
                    <a:pt x="293" y="365"/>
                  </a:lnTo>
                  <a:lnTo>
                    <a:pt x="296" y="365"/>
                  </a:lnTo>
                  <a:lnTo>
                    <a:pt x="300" y="366"/>
                  </a:lnTo>
                  <a:lnTo>
                    <a:pt x="302" y="365"/>
                  </a:lnTo>
                  <a:lnTo>
                    <a:pt x="305" y="365"/>
                  </a:lnTo>
                  <a:lnTo>
                    <a:pt x="307" y="363"/>
                  </a:lnTo>
                  <a:lnTo>
                    <a:pt x="309" y="361"/>
                  </a:lnTo>
                  <a:lnTo>
                    <a:pt x="311" y="359"/>
                  </a:lnTo>
                  <a:lnTo>
                    <a:pt x="312" y="356"/>
                  </a:lnTo>
                  <a:lnTo>
                    <a:pt x="313" y="354"/>
                  </a:lnTo>
                  <a:lnTo>
                    <a:pt x="313" y="351"/>
                  </a:lnTo>
                  <a:lnTo>
                    <a:pt x="315" y="346"/>
                  </a:lnTo>
                  <a:lnTo>
                    <a:pt x="316" y="342"/>
                  </a:lnTo>
                  <a:lnTo>
                    <a:pt x="317" y="339"/>
                  </a:lnTo>
                  <a:lnTo>
                    <a:pt x="319" y="335"/>
                  </a:lnTo>
                  <a:lnTo>
                    <a:pt x="325" y="327"/>
                  </a:lnTo>
                  <a:lnTo>
                    <a:pt x="334" y="320"/>
                  </a:lnTo>
                  <a:lnTo>
                    <a:pt x="345" y="313"/>
                  </a:lnTo>
                  <a:lnTo>
                    <a:pt x="357" y="307"/>
                  </a:lnTo>
                  <a:lnTo>
                    <a:pt x="372" y="302"/>
                  </a:lnTo>
                  <a:lnTo>
                    <a:pt x="388" y="297"/>
                  </a:lnTo>
                  <a:lnTo>
                    <a:pt x="388" y="512"/>
                  </a:lnTo>
                  <a:lnTo>
                    <a:pt x="382" y="500"/>
                  </a:lnTo>
                  <a:lnTo>
                    <a:pt x="373" y="490"/>
                  </a:lnTo>
                  <a:lnTo>
                    <a:pt x="365" y="480"/>
                  </a:lnTo>
                  <a:lnTo>
                    <a:pt x="356" y="471"/>
                  </a:lnTo>
                  <a:lnTo>
                    <a:pt x="347" y="462"/>
                  </a:lnTo>
                  <a:lnTo>
                    <a:pt x="336" y="453"/>
                  </a:lnTo>
                  <a:lnTo>
                    <a:pt x="325" y="446"/>
                  </a:lnTo>
                  <a:lnTo>
                    <a:pt x="313" y="438"/>
                  </a:lnTo>
                  <a:lnTo>
                    <a:pt x="302" y="432"/>
                  </a:lnTo>
                  <a:lnTo>
                    <a:pt x="290" y="427"/>
                  </a:lnTo>
                  <a:lnTo>
                    <a:pt x="277" y="421"/>
                  </a:lnTo>
                  <a:lnTo>
                    <a:pt x="264" y="418"/>
                  </a:lnTo>
                  <a:lnTo>
                    <a:pt x="251" y="415"/>
                  </a:lnTo>
                  <a:lnTo>
                    <a:pt x="238" y="412"/>
                  </a:lnTo>
                  <a:lnTo>
                    <a:pt x="224" y="411"/>
                  </a:lnTo>
                  <a:lnTo>
                    <a:pt x="210" y="411"/>
                  </a:lnTo>
                  <a:lnTo>
                    <a:pt x="194" y="411"/>
                  </a:lnTo>
                  <a:lnTo>
                    <a:pt x="178" y="413"/>
                  </a:lnTo>
                  <a:lnTo>
                    <a:pt x="162" y="416"/>
                  </a:lnTo>
                  <a:lnTo>
                    <a:pt x="147" y="420"/>
                  </a:lnTo>
                  <a:lnTo>
                    <a:pt x="133" y="425"/>
                  </a:lnTo>
                  <a:lnTo>
                    <a:pt x="118" y="431"/>
                  </a:lnTo>
                  <a:lnTo>
                    <a:pt x="105" y="438"/>
                  </a:lnTo>
                  <a:lnTo>
                    <a:pt x="92" y="447"/>
                  </a:lnTo>
                  <a:lnTo>
                    <a:pt x="178" y="255"/>
                  </a:lnTo>
                  <a:lnTo>
                    <a:pt x="235" y="197"/>
                  </a:lnTo>
                  <a:lnTo>
                    <a:pt x="236" y="195"/>
                  </a:lnTo>
                  <a:lnTo>
                    <a:pt x="239" y="191"/>
                  </a:lnTo>
                  <a:lnTo>
                    <a:pt x="296" y="45"/>
                  </a:lnTo>
                  <a:lnTo>
                    <a:pt x="302" y="42"/>
                  </a:lnTo>
                  <a:lnTo>
                    <a:pt x="306" y="39"/>
                  </a:lnTo>
                  <a:lnTo>
                    <a:pt x="311" y="36"/>
                  </a:lnTo>
                  <a:lnTo>
                    <a:pt x="317" y="34"/>
                  </a:lnTo>
                  <a:lnTo>
                    <a:pt x="330" y="31"/>
                  </a:lnTo>
                  <a:lnTo>
                    <a:pt x="342" y="30"/>
                  </a:lnTo>
                  <a:lnTo>
                    <a:pt x="355" y="31"/>
                  </a:lnTo>
                  <a:lnTo>
                    <a:pt x="367" y="33"/>
                  </a:lnTo>
                  <a:lnTo>
                    <a:pt x="373" y="35"/>
                  </a:lnTo>
                  <a:lnTo>
                    <a:pt x="379" y="37"/>
                  </a:lnTo>
                  <a:lnTo>
                    <a:pt x="384" y="41"/>
                  </a:lnTo>
                  <a:lnTo>
                    <a:pt x="388" y="44"/>
                  </a:lnTo>
                  <a:lnTo>
                    <a:pt x="388" y="186"/>
                  </a:lnTo>
                  <a:lnTo>
                    <a:pt x="389" y="189"/>
                  </a:lnTo>
                  <a:lnTo>
                    <a:pt x="389" y="191"/>
                  </a:lnTo>
                  <a:lnTo>
                    <a:pt x="392" y="195"/>
                  </a:lnTo>
                  <a:lnTo>
                    <a:pt x="393" y="197"/>
                  </a:lnTo>
                  <a:lnTo>
                    <a:pt x="396" y="199"/>
                  </a:lnTo>
                  <a:lnTo>
                    <a:pt x="398" y="200"/>
                  </a:lnTo>
                  <a:lnTo>
                    <a:pt x="401" y="201"/>
                  </a:lnTo>
                  <a:lnTo>
                    <a:pt x="403" y="201"/>
                  </a:lnTo>
                  <a:lnTo>
                    <a:pt x="407" y="201"/>
                  </a:lnTo>
                  <a:lnTo>
                    <a:pt x="410" y="200"/>
                  </a:lnTo>
                  <a:lnTo>
                    <a:pt x="412" y="199"/>
                  </a:lnTo>
                  <a:lnTo>
                    <a:pt x="414" y="197"/>
                  </a:lnTo>
                  <a:lnTo>
                    <a:pt x="416" y="195"/>
                  </a:lnTo>
                  <a:lnTo>
                    <a:pt x="417" y="191"/>
                  </a:lnTo>
                  <a:lnTo>
                    <a:pt x="418" y="189"/>
                  </a:lnTo>
                  <a:lnTo>
                    <a:pt x="418" y="186"/>
                  </a:lnTo>
                  <a:lnTo>
                    <a:pt x="418" y="36"/>
                  </a:lnTo>
                  <a:lnTo>
                    <a:pt x="418" y="34"/>
                  </a:lnTo>
                  <a:lnTo>
                    <a:pt x="417" y="31"/>
                  </a:lnTo>
                  <a:lnTo>
                    <a:pt x="416" y="29"/>
                  </a:lnTo>
                  <a:lnTo>
                    <a:pt x="414" y="26"/>
                  </a:lnTo>
                  <a:lnTo>
                    <a:pt x="408" y="20"/>
                  </a:lnTo>
                  <a:lnTo>
                    <a:pt x="400" y="15"/>
                  </a:lnTo>
                  <a:lnTo>
                    <a:pt x="392" y="11"/>
                  </a:lnTo>
                  <a:lnTo>
                    <a:pt x="383" y="6"/>
                  </a:lnTo>
                  <a:lnTo>
                    <a:pt x="373" y="4"/>
                  </a:lnTo>
                  <a:lnTo>
                    <a:pt x="364" y="2"/>
                  </a:lnTo>
                  <a:lnTo>
                    <a:pt x="354" y="1"/>
                  </a:lnTo>
                  <a:lnTo>
                    <a:pt x="343" y="0"/>
                  </a:lnTo>
                  <a:lnTo>
                    <a:pt x="334" y="1"/>
                  </a:lnTo>
                  <a:lnTo>
                    <a:pt x="324" y="2"/>
                  </a:lnTo>
                  <a:lnTo>
                    <a:pt x="315" y="4"/>
                  </a:lnTo>
                  <a:lnTo>
                    <a:pt x="305" y="6"/>
                  </a:lnTo>
                  <a:lnTo>
                    <a:pt x="296" y="11"/>
                  </a:lnTo>
                  <a:lnTo>
                    <a:pt x="288" y="15"/>
                  </a:lnTo>
                  <a:lnTo>
                    <a:pt x="280" y="20"/>
                  </a:lnTo>
                  <a:lnTo>
                    <a:pt x="274" y="26"/>
                  </a:lnTo>
                  <a:lnTo>
                    <a:pt x="272" y="29"/>
                  </a:lnTo>
                  <a:lnTo>
                    <a:pt x="271" y="31"/>
                  </a:lnTo>
                  <a:lnTo>
                    <a:pt x="212" y="178"/>
                  </a:lnTo>
                  <a:lnTo>
                    <a:pt x="154" y="235"/>
                  </a:lnTo>
                  <a:lnTo>
                    <a:pt x="152" y="237"/>
                  </a:lnTo>
                  <a:lnTo>
                    <a:pt x="151" y="240"/>
                  </a:lnTo>
                  <a:lnTo>
                    <a:pt x="31" y="509"/>
                  </a:lnTo>
                  <a:lnTo>
                    <a:pt x="31" y="510"/>
                  </a:lnTo>
                  <a:lnTo>
                    <a:pt x="31" y="511"/>
                  </a:lnTo>
                  <a:lnTo>
                    <a:pt x="24" y="523"/>
                  </a:lnTo>
                  <a:lnTo>
                    <a:pt x="18" y="536"/>
                  </a:lnTo>
                  <a:lnTo>
                    <a:pt x="13" y="549"/>
                  </a:lnTo>
                  <a:lnTo>
                    <a:pt x="9" y="562"/>
                  </a:lnTo>
                  <a:lnTo>
                    <a:pt x="4" y="576"/>
                  </a:lnTo>
                  <a:lnTo>
                    <a:pt x="2" y="590"/>
                  </a:lnTo>
                  <a:lnTo>
                    <a:pt x="1" y="604"/>
                  </a:lnTo>
                  <a:lnTo>
                    <a:pt x="0" y="619"/>
                  </a:lnTo>
                  <a:lnTo>
                    <a:pt x="0" y="630"/>
                  </a:lnTo>
                  <a:lnTo>
                    <a:pt x="1" y="641"/>
                  </a:lnTo>
                  <a:lnTo>
                    <a:pt x="2" y="651"/>
                  </a:lnTo>
                  <a:lnTo>
                    <a:pt x="4" y="662"/>
                  </a:lnTo>
                  <a:lnTo>
                    <a:pt x="10" y="681"/>
                  </a:lnTo>
                  <a:lnTo>
                    <a:pt x="17" y="700"/>
                  </a:lnTo>
                  <a:lnTo>
                    <a:pt x="26" y="719"/>
                  </a:lnTo>
                  <a:lnTo>
                    <a:pt x="36" y="736"/>
                  </a:lnTo>
                  <a:lnTo>
                    <a:pt x="48" y="753"/>
                  </a:lnTo>
                  <a:lnTo>
                    <a:pt x="61" y="767"/>
                  </a:lnTo>
                  <a:lnTo>
                    <a:pt x="76" y="781"/>
                  </a:lnTo>
                  <a:lnTo>
                    <a:pt x="92" y="792"/>
                  </a:lnTo>
                  <a:lnTo>
                    <a:pt x="110" y="803"/>
                  </a:lnTo>
                  <a:lnTo>
                    <a:pt x="128" y="812"/>
                  </a:lnTo>
                  <a:lnTo>
                    <a:pt x="148" y="819"/>
                  </a:lnTo>
                  <a:lnTo>
                    <a:pt x="167" y="824"/>
                  </a:lnTo>
                  <a:lnTo>
                    <a:pt x="178" y="827"/>
                  </a:lnTo>
                  <a:lnTo>
                    <a:pt x="188" y="828"/>
                  </a:lnTo>
                  <a:lnTo>
                    <a:pt x="199" y="829"/>
                  </a:lnTo>
                  <a:lnTo>
                    <a:pt x="210" y="829"/>
                  </a:lnTo>
                  <a:lnTo>
                    <a:pt x="231" y="828"/>
                  </a:lnTo>
                  <a:lnTo>
                    <a:pt x="251" y="824"/>
                  </a:lnTo>
                  <a:lnTo>
                    <a:pt x="272" y="819"/>
                  </a:lnTo>
                  <a:lnTo>
                    <a:pt x="291" y="812"/>
                  </a:lnTo>
                  <a:lnTo>
                    <a:pt x="309" y="803"/>
                  </a:lnTo>
                  <a:lnTo>
                    <a:pt x="326" y="792"/>
                  </a:lnTo>
                  <a:lnTo>
                    <a:pt x="342" y="781"/>
                  </a:lnTo>
                  <a:lnTo>
                    <a:pt x="357" y="767"/>
                  </a:lnTo>
                  <a:lnTo>
                    <a:pt x="371" y="753"/>
                  </a:lnTo>
                  <a:lnTo>
                    <a:pt x="383" y="737"/>
                  </a:lnTo>
                  <a:lnTo>
                    <a:pt x="394" y="719"/>
                  </a:lnTo>
                  <a:lnTo>
                    <a:pt x="402" y="700"/>
                  </a:lnTo>
                  <a:lnTo>
                    <a:pt x="409" y="681"/>
                  </a:lnTo>
                  <a:lnTo>
                    <a:pt x="414" y="662"/>
                  </a:lnTo>
                  <a:lnTo>
                    <a:pt x="416" y="651"/>
                  </a:lnTo>
                  <a:lnTo>
                    <a:pt x="417" y="641"/>
                  </a:lnTo>
                  <a:lnTo>
                    <a:pt x="418" y="630"/>
                  </a:lnTo>
                  <a:lnTo>
                    <a:pt x="418" y="619"/>
                  </a:lnTo>
                  <a:lnTo>
                    <a:pt x="418" y="292"/>
                  </a:lnTo>
                  <a:lnTo>
                    <a:pt x="433" y="291"/>
                  </a:lnTo>
                  <a:lnTo>
                    <a:pt x="448" y="291"/>
                  </a:lnTo>
                  <a:lnTo>
                    <a:pt x="464" y="291"/>
                  </a:lnTo>
                  <a:lnTo>
                    <a:pt x="478" y="292"/>
                  </a:lnTo>
                  <a:lnTo>
                    <a:pt x="478" y="619"/>
                  </a:lnTo>
                  <a:lnTo>
                    <a:pt x="478" y="630"/>
                  </a:lnTo>
                  <a:lnTo>
                    <a:pt x="479" y="641"/>
                  </a:lnTo>
                  <a:lnTo>
                    <a:pt x="480" y="651"/>
                  </a:lnTo>
                  <a:lnTo>
                    <a:pt x="483" y="662"/>
                  </a:lnTo>
                  <a:lnTo>
                    <a:pt x="488" y="681"/>
                  </a:lnTo>
                  <a:lnTo>
                    <a:pt x="495" y="700"/>
                  </a:lnTo>
                  <a:lnTo>
                    <a:pt x="504" y="719"/>
                  </a:lnTo>
                  <a:lnTo>
                    <a:pt x="515" y="736"/>
                  </a:lnTo>
                  <a:lnTo>
                    <a:pt x="526" y="753"/>
                  </a:lnTo>
                  <a:lnTo>
                    <a:pt x="540" y="767"/>
                  </a:lnTo>
                  <a:lnTo>
                    <a:pt x="554" y="781"/>
                  </a:lnTo>
                  <a:lnTo>
                    <a:pt x="570" y="792"/>
                  </a:lnTo>
                  <a:lnTo>
                    <a:pt x="588" y="803"/>
                  </a:lnTo>
                  <a:lnTo>
                    <a:pt x="607" y="812"/>
                  </a:lnTo>
                  <a:lnTo>
                    <a:pt x="626" y="819"/>
                  </a:lnTo>
                  <a:lnTo>
                    <a:pt x="645" y="824"/>
                  </a:lnTo>
                  <a:lnTo>
                    <a:pt x="656" y="827"/>
                  </a:lnTo>
                  <a:lnTo>
                    <a:pt x="666" y="828"/>
                  </a:lnTo>
                  <a:lnTo>
                    <a:pt x="677" y="829"/>
                  </a:lnTo>
                  <a:lnTo>
                    <a:pt x="688" y="829"/>
                  </a:lnTo>
                  <a:lnTo>
                    <a:pt x="709" y="828"/>
                  </a:lnTo>
                  <a:lnTo>
                    <a:pt x="730" y="824"/>
                  </a:lnTo>
                  <a:lnTo>
                    <a:pt x="750" y="819"/>
                  </a:lnTo>
                  <a:lnTo>
                    <a:pt x="769" y="812"/>
                  </a:lnTo>
                  <a:lnTo>
                    <a:pt x="787" y="803"/>
                  </a:lnTo>
                  <a:lnTo>
                    <a:pt x="804" y="792"/>
                  </a:lnTo>
                  <a:lnTo>
                    <a:pt x="821" y="781"/>
                  </a:lnTo>
                  <a:lnTo>
                    <a:pt x="835" y="767"/>
                  </a:lnTo>
                  <a:lnTo>
                    <a:pt x="849" y="753"/>
                  </a:lnTo>
                  <a:lnTo>
                    <a:pt x="861" y="737"/>
                  </a:lnTo>
                  <a:lnTo>
                    <a:pt x="872" y="719"/>
                  </a:lnTo>
                  <a:lnTo>
                    <a:pt x="880" y="700"/>
                  </a:lnTo>
                  <a:lnTo>
                    <a:pt x="888" y="681"/>
                  </a:lnTo>
                  <a:lnTo>
                    <a:pt x="892" y="662"/>
                  </a:lnTo>
                  <a:lnTo>
                    <a:pt x="894" y="651"/>
                  </a:lnTo>
                  <a:lnTo>
                    <a:pt x="895" y="641"/>
                  </a:lnTo>
                  <a:lnTo>
                    <a:pt x="896" y="630"/>
                  </a:lnTo>
                  <a:lnTo>
                    <a:pt x="896" y="619"/>
                  </a:lnTo>
                  <a:lnTo>
                    <a:pt x="896" y="604"/>
                  </a:lnTo>
                  <a:lnTo>
                    <a:pt x="894" y="590"/>
                  </a:lnTo>
                  <a:lnTo>
                    <a:pt x="892" y="576"/>
                  </a:lnTo>
                  <a:lnTo>
                    <a:pt x="889" y="562"/>
                  </a:lnTo>
                  <a:lnTo>
                    <a:pt x="885" y="549"/>
                  </a:lnTo>
                  <a:lnTo>
                    <a:pt x="879" y="536"/>
                  </a:lnTo>
                  <a:lnTo>
                    <a:pt x="873" y="523"/>
                  </a:lnTo>
                  <a:lnTo>
                    <a:pt x="867" y="511"/>
                  </a:lnTo>
                  <a:lnTo>
                    <a:pt x="867" y="511"/>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44"/>
            <p:cNvSpPr/>
            <p:nvPr/>
          </p:nvSpPr>
          <p:spPr>
            <a:xfrm>
              <a:off x="9912350" y="2657476"/>
              <a:ext cx="44450" cy="44450"/>
            </a:xfrm>
            <a:custGeom>
              <a:avLst/>
              <a:gdLst/>
              <a:ahLst/>
              <a:cxnLst/>
              <a:rect l="l" t="t" r="r" b="b"/>
              <a:pathLst>
                <a:path w="142" h="144" extrusionOk="0">
                  <a:moveTo>
                    <a:pt x="127" y="0"/>
                  </a:moveTo>
                  <a:lnTo>
                    <a:pt x="114" y="1"/>
                  </a:lnTo>
                  <a:lnTo>
                    <a:pt x="102" y="2"/>
                  </a:lnTo>
                  <a:lnTo>
                    <a:pt x="90" y="6"/>
                  </a:lnTo>
                  <a:lnTo>
                    <a:pt x="78" y="10"/>
                  </a:lnTo>
                  <a:lnTo>
                    <a:pt x="66" y="15"/>
                  </a:lnTo>
                  <a:lnTo>
                    <a:pt x="56" y="22"/>
                  </a:lnTo>
                  <a:lnTo>
                    <a:pt x="46" y="29"/>
                  </a:lnTo>
                  <a:lnTo>
                    <a:pt x="37" y="38"/>
                  </a:lnTo>
                  <a:lnTo>
                    <a:pt x="29" y="47"/>
                  </a:lnTo>
                  <a:lnTo>
                    <a:pt x="21" y="57"/>
                  </a:lnTo>
                  <a:lnTo>
                    <a:pt x="15" y="68"/>
                  </a:lnTo>
                  <a:lnTo>
                    <a:pt x="10" y="78"/>
                  </a:lnTo>
                  <a:lnTo>
                    <a:pt x="5" y="90"/>
                  </a:lnTo>
                  <a:lnTo>
                    <a:pt x="2" y="103"/>
                  </a:lnTo>
                  <a:lnTo>
                    <a:pt x="0" y="116"/>
                  </a:lnTo>
                  <a:lnTo>
                    <a:pt x="0" y="129"/>
                  </a:lnTo>
                  <a:lnTo>
                    <a:pt x="0" y="132"/>
                  </a:lnTo>
                  <a:lnTo>
                    <a:pt x="1" y="134"/>
                  </a:lnTo>
                  <a:lnTo>
                    <a:pt x="2" y="136"/>
                  </a:lnTo>
                  <a:lnTo>
                    <a:pt x="4" y="139"/>
                  </a:lnTo>
                  <a:lnTo>
                    <a:pt x="6" y="140"/>
                  </a:lnTo>
                  <a:lnTo>
                    <a:pt x="9" y="142"/>
                  </a:lnTo>
                  <a:lnTo>
                    <a:pt x="12" y="142"/>
                  </a:lnTo>
                  <a:lnTo>
                    <a:pt x="15" y="144"/>
                  </a:lnTo>
                  <a:lnTo>
                    <a:pt x="17" y="142"/>
                  </a:lnTo>
                  <a:lnTo>
                    <a:pt x="20" y="142"/>
                  </a:lnTo>
                  <a:lnTo>
                    <a:pt x="22" y="140"/>
                  </a:lnTo>
                  <a:lnTo>
                    <a:pt x="25" y="139"/>
                  </a:lnTo>
                  <a:lnTo>
                    <a:pt x="27" y="137"/>
                  </a:lnTo>
                  <a:lnTo>
                    <a:pt x="28" y="134"/>
                  </a:lnTo>
                  <a:lnTo>
                    <a:pt x="29" y="132"/>
                  </a:lnTo>
                  <a:lnTo>
                    <a:pt x="30" y="129"/>
                  </a:lnTo>
                  <a:lnTo>
                    <a:pt x="30" y="118"/>
                  </a:lnTo>
                  <a:lnTo>
                    <a:pt x="31" y="108"/>
                  </a:lnTo>
                  <a:lnTo>
                    <a:pt x="34" y="99"/>
                  </a:lnTo>
                  <a:lnTo>
                    <a:pt x="37" y="90"/>
                  </a:lnTo>
                  <a:lnTo>
                    <a:pt x="42" y="82"/>
                  </a:lnTo>
                  <a:lnTo>
                    <a:pt x="46" y="73"/>
                  </a:lnTo>
                  <a:lnTo>
                    <a:pt x="51" y="65"/>
                  </a:lnTo>
                  <a:lnTo>
                    <a:pt x="58" y="59"/>
                  </a:lnTo>
                  <a:lnTo>
                    <a:pt x="65" y="53"/>
                  </a:lnTo>
                  <a:lnTo>
                    <a:pt x="73" y="47"/>
                  </a:lnTo>
                  <a:lnTo>
                    <a:pt x="81" y="42"/>
                  </a:lnTo>
                  <a:lnTo>
                    <a:pt x="90" y="38"/>
                  </a:lnTo>
                  <a:lnTo>
                    <a:pt x="98" y="34"/>
                  </a:lnTo>
                  <a:lnTo>
                    <a:pt x="108" y="32"/>
                  </a:lnTo>
                  <a:lnTo>
                    <a:pt x="118" y="30"/>
                  </a:lnTo>
                  <a:lnTo>
                    <a:pt x="127" y="30"/>
                  </a:lnTo>
                  <a:lnTo>
                    <a:pt x="131" y="30"/>
                  </a:lnTo>
                  <a:lnTo>
                    <a:pt x="134" y="29"/>
                  </a:lnTo>
                  <a:lnTo>
                    <a:pt x="136" y="28"/>
                  </a:lnTo>
                  <a:lnTo>
                    <a:pt x="138" y="26"/>
                  </a:lnTo>
                  <a:lnTo>
                    <a:pt x="140" y="24"/>
                  </a:lnTo>
                  <a:lnTo>
                    <a:pt x="141" y="21"/>
                  </a:lnTo>
                  <a:lnTo>
                    <a:pt x="142" y="18"/>
                  </a:lnTo>
                  <a:lnTo>
                    <a:pt x="142" y="15"/>
                  </a:lnTo>
                  <a:lnTo>
                    <a:pt x="142" y="12"/>
                  </a:lnTo>
                  <a:lnTo>
                    <a:pt x="141" y="10"/>
                  </a:lnTo>
                  <a:lnTo>
                    <a:pt x="140" y="7"/>
                  </a:lnTo>
                  <a:lnTo>
                    <a:pt x="138" y="5"/>
                  </a:lnTo>
                  <a:lnTo>
                    <a:pt x="136" y="2"/>
                  </a:lnTo>
                  <a:lnTo>
                    <a:pt x="134" y="1"/>
                  </a:lnTo>
                  <a:lnTo>
                    <a:pt x="131" y="0"/>
                  </a:lnTo>
                  <a:lnTo>
                    <a:pt x="127" y="0"/>
                  </a:lnTo>
                  <a:lnTo>
                    <a:pt x="127" y="0"/>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81" name="Google Shape;381;p44"/>
            <p:cNvSpPr/>
            <p:nvPr/>
          </p:nvSpPr>
          <p:spPr>
            <a:xfrm>
              <a:off x="10067925" y="2657476"/>
              <a:ext cx="44450" cy="44450"/>
            </a:xfrm>
            <a:custGeom>
              <a:avLst/>
              <a:gdLst/>
              <a:ahLst/>
              <a:cxnLst/>
              <a:rect l="l" t="t" r="r" b="b"/>
              <a:pathLst>
                <a:path w="142" h="144" extrusionOk="0">
                  <a:moveTo>
                    <a:pt x="127" y="0"/>
                  </a:moveTo>
                  <a:lnTo>
                    <a:pt x="114" y="1"/>
                  </a:lnTo>
                  <a:lnTo>
                    <a:pt x="102" y="2"/>
                  </a:lnTo>
                  <a:lnTo>
                    <a:pt x="90" y="6"/>
                  </a:lnTo>
                  <a:lnTo>
                    <a:pt x="78" y="10"/>
                  </a:lnTo>
                  <a:lnTo>
                    <a:pt x="66" y="15"/>
                  </a:lnTo>
                  <a:lnTo>
                    <a:pt x="56" y="22"/>
                  </a:lnTo>
                  <a:lnTo>
                    <a:pt x="46" y="29"/>
                  </a:lnTo>
                  <a:lnTo>
                    <a:pt x="37" y="38"/>
                  </a:lnTo>
                  <a:lnTo>
                    <a:pt x="29" y="47"/>
                  </a:lnTo>
                  <a:lnTo>
                    <a:pt x="21" y="57"/>
                  </a:lnTo>
                  <a:lnTo>
                    <a:pt x="15" y="68"/>
                  </a:lnTo>
                  <a:lnTo>
                    <a:pt x="10" y="78"/>
                  </a:lnTo>
                  <a:lnTo>
                    <a:pt x="5" y="90"/>
                  </a:lnTo>
                  <a:lnTo>
                    <a:pt x="2" y="103"/>
                  </a:lnTo>
                  <a:lnTo>
                    <a:pt x="0" y="116"/>
                  </a:lnTo>
                  <a:lnTo>
                    <a:pt x="0" y="129"/>
                  </a:lnTo>
                  <a:lnTo>
                    <a:pt x="0" y="132"/>
                  </a:lnTo>
                  <a:lnTo>
                    <a:pt x="1" y="134"/>
                  </a:lnTo>
                  <a:lnTo>
                    <a:pt x="2" y="136"/>
                  </a:lnTo>
                  <a:lnTo>
                    <a:pt x="4" y="139"/>
                  </a:lnTo>
                  <a:lnTo>
                    <a:pt x="6" y="140"/>
                  </a:lnTo>
                  <a:lnTo>
                    <a:pt x="8" y="142"/>
                  </a:lnTo>
                  <a:lnTo>
                    <a:pt x="12" y="142"/>
                  </a:lnTo>
                  <a:lnTo>
                    <a:pt x="15" y="144"/>
                  </a:lnTo>
                  <a:lnTo>
                    <a:pt x="17" y="142"/>
                  </a:lnTo>
                  <a:lnTo>
                    <a:pt x="20" y="142"/>
                  </a:lnTo>
                  <a:lnTo>
                    <a:pt x="22" y="140"/>
                  </a:lnTo>
                  <a:lnTo>
                    <a:pt x="25" y="139"/>
                  </a:lnTo>
                  <a:lnTo>
                    <a:pt x="27" y="137"/>
                  </a:lnTo>
                  <a:lnTo>
                    <a:pt x="28" y="134"/>
                  </a:lnTo>
                  <a:lnTo>
                    <a:pt x="29" y="132"/>
                  </a:lnTo>
                  <a:lnTo>
                    <a:pt x="30" y="129"/>
                  </a:lnTo>
                  <a:lnTo>
                    <a:pt x="30" y="118"/>
                  </a:lnTo>
                  <a:lnTo>
                    <a:pt x="31" y="108"/>
                  </a:lnTo>
                  <a:lnTo>
                    <a:pt x="34" y="99"/>
                  </a:lnTo>
                  <a:lnTo>
                    <a:pt x="37" y="90"/>
                  </a:lnTo>
                  <a:lnTo>
                    <a:pt x="42" y="82"/>
                  </a:lnTo>
                  <a:lnTo>
                    <a:pt x="46" y="73"/>
                  </a:lnTo>
                  <a:lnTo>
                    <a:pt x="51" y="65"/>
                  </a:lnTo>
                  <a:lnTo>
                    <a:pt x="58" y="59"/>
                  </a:lnTo>
                  <a:lnTo>
                    <a:pt x="65" y="53"/>
                  </a:lnTo>
                  <a:lnTo>
                    <a:pt x="73" y="47"/>
                  </a:lnTo>
                  <a:lnTo>
                    <a:pt x="81" y="42"/>
                  </a:lnTo>
                  <a:lnTo>
                    <a:pt x="90" y="38"/>
                  </a:lnTo>
                  <a:lnTo>
                    <a:pt x="98" y="34"/>
                  </a:lnTo>
                  <a:lnTo>
                    <a:pt x="108" y="32"/>
                  </a:lnTo>
                  <a:lnTo>
                    <a:pt x="118" y="30"/>
                  </a:lnTo>
                  <a:lnTo>
                    <a:pt x="127" y="30"/>
                  </a:lnTo>
                  <a:lnTo>
                    <a:pt x="130" y="30"/>
                  </a:lnTo>
                  <a:lnTo>
                    <a:pt x="134" y="29"/>
                  </a:lnTo>
                  <a:lnTo>
                    <a:pt x="136" y="28"/>
                  </a:lnTo>
                  <a:lnTo>
                    <a:pt x="138" y="26"/>
                  </a:lnTo>
                  <a:lnTo>
                    <a:pt x="140" y="24"/>
                  </a:lnTo>
                  <a:lnTo>
                    <a:pt x="141" y="21"/>
                  </a:lnTo>
                  <a:lnTo>
                    <a:pt x="142" y="18"/>
                  </a:lnTo>
                  <a:lnTo>
                    <a:pt x="142" y="15"/>
                  </a:lnTo>
                  <a:lnTo>
                    <a:pt x="142" y="12"/>
                  </a:lnTo>
                  <a:lnTo>
                    <a:pt x="141" y="10"/>
                  </a:lnTo>
                  <a:lnTo>
                    <a:pt x="140" y="7"/>
                  </a:lnTo>
                  <a:lnTo>
                    <a:pt x="138" y="5"/>
                  </a:lnTo>
                  <a:lnTo>
                    <a:pt x="136" y="2"/>
                  </a:lnTo>
                  <a:lnTo>
                    <a:pt x="134" y="1"/>
                  </a:lnTo>
                  <a:lnTo>
                    <a:pt x="130" y="0"/>
                  </a:lnTo>
                  <a:lnTo>
                    <a:pt x="127" y="0"/>
                  </a:lnTo>
                  <a:lnTo>
                    <a:pt x="127" y="0"/>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82" name="Google Shape;382;p44"/>
          <p:cNvGrpSpPr/>
          <p:nvPr/>
        </p:nvGrpSpPr>
        <p:grpSpPr>
          <a:xfrm>
            <a:off x="7352337" y="5031941"/>
            <a:ext cx="213122" cy="213121"/>
            <a:chOff x="9318625" y="3616326"/>
            <a:chExt cx="284163" cy="284162"/>
          </a:xfrm>
        </p:grpSpPr>
        <p:sp>
          <p:nvSpPr>
            <p:cNvPr id="383" name="Google Shape;383;p44"/>
            <p:cNvSpPr/>
            <p:nvPr/>
          </p:nvSpPr>
          <p:spPr>
            <a:xfrm>
              <a:off x="9356725" y="3810001"/>
              <a:ext cx="47625" cy="47625"/>
            </a:xfrm>
            <a:custGeom>
              <a:avLst/>
              <a:gdLst/>
              <a:ahLst/>
              <a:cxnLst/>
              <a:rect l="l" t="t" r="r" b="b"/>
              <a:pathLst>
                <a:path w="150" h="148" extrusionOk="0">
                  <a:moveTo>
                    <a:pt x="75" y="118"/>
                  </a:moveTo>
                  <a:lnTo>
                    <a:pt x="66" y="117"/>
                  </a:lnTo>
                  <a:lnTo>
                    <a:pt x="58" y="115"/>
                  </a:lnTo>
                  <a:lnTo>
                    <a:pt x="50" y="111"/>
                  </a:lnTo>
                  <a:lnTo>
                    <a:pt x="44" y="106"/>
                  </a:lnTo>
                  <a:lnTo>
                    <a:pt x="37" y="99"/>
                  </a:lnTo>
                  <a:lnTo>
                    <a:pt x="34" y="92"/>
                  </a:lnTo>
                  <a:lnTo>
                    <a:pt x="31" y="83"/>
                  </a:lnTo>
                  <a:lnTo>
                    <a:pt x="30" y="73"/>
                  </a:lnTo>
                  <a:lnTo>
                    <a:pt x="31" y="65"/>
                  </a:lnTo>
                  <a:lnTo>
                    <a:pt x="34" y="56"/>
                  </a:lnTo>
                  <a:lnTo>
                    <a:pt x="37" y="49"/>
                  </a:lnTo>
                  <a:lnTo>
                    <a:pt x="44" y="42"/>
                  </a:lnTo>
                  <a:lnTo>
                    <a:pt x="50" y="37"/>
                  </a:lnTo>
                  <a:lnTo>
                    <a:pt x="58" y="33"/>
                  </a:lnTo>
                  <a:lnTo>
                    <a:pt x="66" y="30"/>
                  </a:lnTo>
                  <a:lnTo>
                    <a:pt x="75" y="30"/>
                  </a:lnTo>
                  <a:lnTo>
                    <a:pt x="85" y="30"/>
                  </a:lnTo>
                  <a:lnTo>
                    <a:pt x="93" y="33"/>
                  </a:lnTo>
                  <a:lnTo>
                    <a:pt x="101" y="37"/>
                  </a:lnTo>
                  <a:lnTo>
                    <a:pt x="107" y="42"/>
                  </a:lnTo>
                  <a:lnTo>
                    <a:pt x="112" y="49"/>
                  </a:lnTo>
                  <a:lnTo>
                    <a:pt x="117" y="56"/>
                  </a:lnTo>
                  <a:lnTo>
                    <a:pt x="119" y="65"/>
                  </a:lnTo>
                  <a:lnTo>
                    <a:pt x="120" y="73"/>
                  </a:lnTo>
                  <a:lnTo>
                    <a:pt x="119" y="83"/>
                  </a:lnTo>
                  <a:lnTo>
                    <a:pt x="117" y="92"/>
                  </a:lnTo>
                  <a:lnTo>
                    <a:pt x="112" y="99"/>
                  </a:lnTo>
                  <a:lnTo>
                    <a:pt x="107" y="106"/>
                  </a:lnTo>
                  <a:lnTo>
                    <a:pt x="101" y="111"/>
                  </a:lnTo>
                  <a:lnTo>
                    <a:pt x="93" y="115"/>
                  </a:lnTo>
                  <a:lnTo>
                    <a:pt x="85" y="117"/>
                  </a:lnTo>
                  <a:lnTo>
                    <a:pt x="75" y="118"/>
                  </a:lnTo>
                  <a:close/>
                  <a:moveTo>
                    <a:pt x="75" y="0"/>
                  </a:moveTo>
                  <a:lnTo>
                    <a:pt x="67" y="0"/>
                  </a:lnTo>
                  <a:lnTo>
                    <a:pt x="60" y="1"/>
                  </a:lnTo>
                  <a:lnTo>
                    <a:pt x="52" y="3"/>
                  </a:lnTo>
                  <a:lnTo>
                    <a:pt x="46" y="5"/>
                  </a:lnTo>
                  <a:lnTo>
                    <a:pt x="40" y="8"/>
                  </a:lnTo>
                  <a:lnTo>
                    <a:pt x="33" y="11"/>
                  </a:lnTo>
                  <a:lnTo>
                    <a:pt x="28" y="16"/>
                  </a:lnTo>
                  <a:lnTo>
                    <a:pt x="22" y="21"/>
                  </a:lnTo>
                  <a:lnTo>
                    <a:pt x="17" y="26"/>
                  </a:lnTo>
                  <a:lnTo>
                    <a:pt x="13" y="32"/>
                  </a:lnTo>
                  <a:lnTo>
                    <a:pt x="10" y="38"/>
                  </a:lnTo>
                  <a:lnTo>
                    <a:pt x="6" y="45"/>
                  </a:lnTo>
                  <a:lnTo>
                    <a:pt x="3" y="52"/>
                  </a:lnTo>
                  <a:lnTo>
                    <a:pt x="2" y="58"/>
                  </a:lnTo>
                  <a:lnTo>
                    <a:pt x="1" y="66"/>
                  </a:lnTo>
                  <a:lnTo>
                    <a:pt x="0" y="73"/>
                  </a:lnTo>
                  <a:lnTo>
                    <a:pt x="1" y="82"/>
                  </a:lnTo>
                  <a:lnTo>
                    <a:pt x="2" y="88"/>
                  </a:lnTo>
                  <a:lnTo>
                    <a:pt x="3" y="96"/>
                  </a:lnTo>
                  <a:lnTo>
                    <a:pt x="6" y="103"/>
                  </a:lnTo>
                  <a:lnTo>
                    <a:pt x="10" y="110"/>
                  </a:lnTo>
                  <a:lnTo>
                    <a:pt x="13" y="115"/>
                  </a:lnTo>
                  <a:lnTo>
                    <a:pt x="17" y="122"/>
                  </a:lnTo>
                  <a:lnTo>
                    <a:pt x="22" y="127"/>
                  </a:lnTo>
                  <a:lnTo>
                    <a:pt x="28" y="131"/>
                  </a:lnTo>
                  <a:lnTo>
                    <a:pt x="33" y="135"/>
                  </a:lnTo>
                  <a:lnTo>
                    <a:pt x="40" y="140"/>
                  </a:lnTo>
                  <a:lnTo>
                    <a:pt x="46" y="143"/>
                  </a:lnTo>
                  <a:lnTo>
                    <a:pt x="52" y="145"/>
                  </a:lnTo>
                  <a:lnTo>
                    <a:pt x="60" y="147"/>
                  </a:lnTo>
                  <a:lnTo>
                    <a:pt x="67" y="148"/>
                  </a:lnTo>
                  <a:lnTo>
                    <a:pt x="75" y="148"/>
                  </a:lnTo>
                  <a:lnTo>
                    <a:pt x="82" y="148"/>
                  </a:lnTo>
                  <a:lnTo>
                    <a:pt x="90" y="147"/>
                  </a:lnTo>
                  <a:lnTo>
                    <a:pt x="97" y="145"/>
                  </a:lnTo>
                  <a:lnTo>
                    <a:pt x="104" y="143"/>
                  </a:lnTo>
                  <a:lnTo>
                    <a:pt x="110" y="140"/>
                  </a:lnTo>
                  <a:lnTo>
                    <a:pt x="117" y="135"/>
                  </a:lnTo>
                  <a:lnTo>
                    <a:pt x="123" y="131"/>
                  </a:lnTo>
                  <a:lnTo>
                    <a:pt x="128" y="127"/>
                  </a:lnTo>
                  <a:lnTo>
                    <a:pt x="133" y="122"/>
                  </a:lnTo>
                  <a:lnTo>
                    <a:pt x="137" y="115"/>
                  </a:lnTo>
                  <a:lnTo>
                    <a:pt x="141" y="110"/>
                  </a:lnTo>
                  <a:lnTo>
                    <a:pt x="144" y="103"/>
                  </a:lnTo>
                  <a:lnTo>
                    <a:pt x="147" y="96"/>
                  </a:lnTo>
                  <a:lnTo>
                    <a:pt x="149" y="88"/>
                  </a:lnTo>
                  <a:lnTo>
                    <a:pt x="150" y="82"/>
                  </a:lnTo>
                  <a:lnTo>
                    <a:pt x="150" y="73"/>
                  </a:lnTo>
                  <a:lnTo>
                    <a:pt x="150" y="66"/>
                  </a:lnTo>
                  <a:lnTo>
                    <a:pt x="149" y="58"/>
                  </a:lnTo>
                  <a:lnTo>
                    <a:pt x="147" y="52"/>
                  </a:lnTo>
                  <a:lnTo>
                    <a:pt x="144" y="45"/>
                  </a:lnTo>
                  <a:lnTo>
                    <a:pt x="141" y="38"/>
                  </a:lnTo>
                  <a:lnTo>
                    <a:pt x="137" y="32"/>
                  </a:lnTo>
                  <a:lnTo>
                    <a:pt x="133" y="26"/>
                  </a:lnTo>
                  <a:lnTo>
                    <a:pt x="128" y="21"/>
                  </a:lnTo>
                  <a:lnTo>
                    <a:pt x="123" y="17"/>
                  </a:lnTo>
                  <a:lnTo>
                    <a:pt x="117" y="11"/>
                  </a:lnTo>
                  <a:lnTo>
                    <a:pt x="110" y="8"/>
                  </a:lnTo>
                  <a:lnTo>
                    <a:pt x="104" y="5"/>
                  </a:lnTo>
                  <a:lnTo>
                    <a:pt x="97" y="3"/>
                  </a:lnTo>
                  <a:lnTo>
                    <a:pt x="90" y="1"/>
                  </a:lnTo>
                  <a:lnTo>
                    <a:pt x="82" y="0"/>
                  </a:lnTo>
                  <a:lnTo>
                    <a:pt x="75" y="0"/>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384" name="Google Shape;384;p44"/>
            <p:cNvSpPr/>
            <p:nvPr/>
          </p:nvSpPr>
          <p:spPr>
            <a:xfrm>
              <a:off x="9318625" y="3616326"/>
              <a:ext cx="284163" cy="284162"/>
            </a:xfrm>
            <a:custGeom>
              <a:avLst/>
              <a:gdLst/>
              <a:ahLst/>
              <a:cxnLst/>
              <a:rect l="l" t="t" r="r" b="b"/>
              <a:pathLst>
                <a:path w="897" h="896" extrusionOk="0">
                  <a:moveTo>
                    <a:pt x="867" y="122"/>
                  </a:moveTo>
                  <a:lnTo>
                    <a:pt x="837" y="158"/>
                  </a:lnTo>
                  <a:lnTo>
                    <a:pt x="837" y="208"/>
                  </a:lnTo>
                  <a:lnTo>
                    <a:pt x="785" y="208"/>
                  </a:lnTo>
                  <a:lnTo>
                    <a:pt x="762" y="232"/>
                  </a:lnTo>
                  <a:lnTo>
                    <a:pt x="762" y="283"/>
                  </a:lnTo>
                  <a:lnTo>
                    <a:pt x="711" y="283"/>
                  </a:lnTo>
                  <a:lnTo>
                    <a:pt x="687" y="307"/>
                  </a:lnTo>
                  <a:lnTo>
                    <a:pt x="687" y="358"/>
                  </a:lnTo>
                  <a:lnTo>
                    <a:pt x="637" y="358"/>
                  </a:lnTo>
                  <a:lnTo>
                    <a:pt x="505" y="490"/>
                  </a:lnTo>
                  <a:lnTo>
                    <a:pt x="509" y="499"/>
                  </a:lnTo>
                  <a:lnTo>
                    <a:pt x="516" y="513"/>
                  </a:lnTo>
                  <a:lnTo>
                    <a:pt x="522" y="527"/>
                  </a:lnTo>
                  <a:lnTo>
                    <a:pt x="527" y="542"/>
                  </a:lnTo>
                  <a:lnTo>
                    <a:pt x="531" y="556"/>
                  </a:lnTo>
                  <a:lnTo>
                    <a:pt x="534" y="570"/>
                  </a:lnTo>
                  <a:lnTo>
                    <a:pt x="536" y="584"/>
                  </a:lnTo>
                  <a:lnTo>
                    <a:pt x="537" y="598"/>
                  </a:lnTo>
                  <a:lnTo>
                    <a:pt x="538" y="613"/>
                  </a:lnTo>
                  <a:lnTo>
                    <a:pt x="537" y="625"/>
                  </a:lnTo>
                  <a:lnTo>
                    <a:pt x="536" y="638"/>
                  </a:lnTo>
                  <a:lnTo>
                    <a:pt x="535" y="651"/>
                  </a:lnTo>
                  <a:lnTo>
                    <a:pt x="533" y="663"/>
                  </a:lnTo>
                  <a:lnTo>
                    <a:pt x="530" y="676"/>
                  </a:lnTo>
                  <a:lnTo>
                    <a:pt x="527" y="687"/>
                  </a:lnTo>
                  <a:lnTo>
                    <a:pt x="522" y="699"/>
                  </a:lnTo>
                  <a:lnTo>
                    <a:pt x="518" y="711"/>
                  </a:lnTo>
                  <a:lnTo>
                    <a:pt x="513" y="722"/>
                  </a:lnTo>
                  <a:lnTo>
                    <a:pt x="507" y="733"/>
                  </a:lnTo>
                  <a:lnTo>
                    <a:pt x="501" y="744"/>
                  </a:lnTo>
                  <a:lnTo>
                    <a:pt x="494" y="754"/>
                  </a:lnTo>
                  <a:lnTo>
                    <a:pt x="487" y="764"/>
                  </a:lnTo>
                  <a:lnTo>
                    <a:pt x="479" y="774"/>
                  </a:lnTo>
                  <a:lnTo>
                    <a:pt x="472" y="783"/>
                  </a:lnTo>
                  <a:lnTo>
                    <a:pt x="463" y="791"/>
                  </a:lnTo>
                  <a:lnTo>
                    <a:pt x="455" y="800"/>
                  </a:lnTo>
                  <a:lnTo>
                    <a:pt x="445" y="808"/>
                  </a:lnTo>
                  <a:lnTo>
                    <a:pt x="436" y="816"/>
                  </a:lnTo>
                  <a:lnTo>
                    <a:pt x="426" y="822"/>
                  </a:lnTo>
                  <a:lnTo>
                    <a:pt x="415" y="830"/>
                  </a:lnTo>
                  <a:lnTo>
                    <a:pt x="405" y="835"/>
                  </a:lnTo>
                  <a:lnTo>
                    <a:pt x="394" y="841"/>
                  </a:lnTo>
                  <a:lnTo>
                    <a:pt x="382" y="846"/>
                  </a:lnTo>
                  <a:lnTo>
                    <a:pt x="371" y="851"/>
                  </a:lnTo>
                  <a:lnTo>
                    <a:pt x="360" y="854"/>
                  </a:lnTo>
                  <a:lnTo>
                    <a:pt x="347" y="859"/>
                  </a:lnTo>
                  <a:lnTo>
                    <a:pt x="335" y="861"/>
                  </a:lnTo>
                  <a:lnTo>
                    <a:pt x="322" y="863"/>
                  </a:lnTo>
                  <a:lnTo>
                    <a:pt x="309" y="865"/>
                  </a:lnTo>
                  <a:lnTo>
                    <a:pt x="297" y="866"/>
                  </a:lnTo>
                  <a:lnTo>
                    <a:pt x="284" y="866"/>
                  </a:lnTo>
                  <a:lnTo>
                    <a:pt x="271" y="866"/>
                  </a:lnTo>
                  <a:lnTo>
                    <a:pt x="258" y="865"/>
                  </a:lnTo>
                  <a:lnTo>
                    <a:pt x="245" y="863"/>
                  </a:lnTo>
                  <a:lnTo>
                    <a:pt x="232" y="861"/>
                  </a:lnTo>
                  <a:lnTo>
                    <a:pt x="221" y="859"/>
                  </a:lnTo>
                  <a:lnTo>
                    <a:pt x="208" y="854"/>
                  </a:lnTo>
                  <a:lnTo>
                    <a:pt x="196" y="851"/>
                  </a:lnTo>
                  <a:lnTo>
                    <a:pt x="185" y="846"/>
                  </a:lnTo>
                  <a:lnTo>
                    <a:pt x="174" y="841"/>
                  </a:lnTo>
                  <a:lnTo>
                    <a:pt x="163" y="835"/>
                  </a:lnTo>
                  <a:lnTo>
                    <a:pt x="152" y="830"/>
                  </a:lnTo>
                  <a:lnTo>
                    <a:pt x="141" y="822"/>
                  </a:lnTo>
                  <a:lnTo>
                    <a:pt x="132" y="816"/>
                  </a:lnTo>
                  <a:lnTo>
                    <a:pt x="122" y="808"/>
                  </a:lnTo>
                  <a:lnTo>
                    <a:pt x="113" y="800"/>
                  </a:lnTo>
                  <a:lnTo>
                    <a:pt x="104" y="791"/>
                  </a:lnTo>
                  <a:lnTo>
                    <a:pt x="95" y="783"/>
                  </a:lnTo>
                  <a:lnTo>
                    <a:pt x="88" y="774"/>
                  </a:lnTo>
                  <a:lnTo>
                    <a:pt x="81" y="764"/>
                  </a:lnTo>
                  <a:lnTo>
                    <a:pt x="73" y="754"/>
                  </a:lnTo>
                  <a:lnTo>
                    <a:pt x="67" y="744"/>
                  </a:lnTo>
                  <a:lnTo>
                    <a:pt x="60" y="733"/>
                  </a:lnTo>
                  <a:lnTo>
                    <a:pt x="55" y="722"/>
                  </a:lnTo>
                  <a:lnTo>
                    <a:pt x="49" y="711"/>
                  </a:lnTo>
                  <a:lnTo>
                    <a:pt x="45" y="699"/>
                  </a:lnTo>
                  <a:lnTo>
                    <a:pt x="41" y="687"/>
                  </a:lnTo>
                  <a:lnTo>
                    <a:pt x="38" y="676"/>
                  </a:lnTo>
                  <a:lnTo>
                    <a:pt x="35" y="663"/>
                  </a:lnTo>
                  <a:lnTo>
                    <a:pt x="32" y="651"/>
                  </a:lnTo>
                  <a:lnTo>
                    <a:pt x="31" y="638"/>
                  </a:lnTo>
                  <a:lnTo>
                    <a:pt x="30" y="625"/>
                  </a:lnTo>
                  <a:lnTo>
                    <a:pt x="30" y="613"/>
                  </a:lnTo>
                  <a:lnTo>
                    <a:pt x="30" y="599"/>
                  </a:lnTo>
                  <a:lnTo>
                    <a:pt x="31" y="586"/>
                  </a:lnTo>
                  <a:lnTo>
                    <a:pt x="32" y="573"/>
                  </a:lnTo>
                  <a:lnTo>
                    <a:pt x="35" y="561"/>
                  </a:lnTo>
                  <a:lnTo>
                    <a:pt x="38" y="548"/>
                  </a:lnTo>
                  <a:lnTo>
                    <a:pt x="41" y="537"/>
                  </a:lnTo>
                  <a:lnTo>
                    <a:pt x="45" y="525"/>
                  </a:lnTo>
                  <a:lnTo>
                    <a:pt x="49" y="513"/>
                  </a:lnTo>
                  <a:lnTo>
                    <a:pt x="55" y="503"/>
                  </a:lnTo>
                  <a:lnTo>
                    <a:pt x="60" y="491"/>
                  </a:lnTo>
                  <a:lnTo>
                    <a:pt x="67" y="480"/>
                  </a:lnTo>
                  <a:lnTo>
                    <a:pt x="73" y="470"/>
                  </a:lnTo>
                  <a:lnTo>
                    <a:pt x="81" y="460"/>
                  </a:lnTo>
                  <a:lnTo>
                    <a:pt x="88" y="450"/>
                  </a:lnTo>
                  <a:lnTo>
                    <a:pt x="95" y="442"/>
                  </a:lnTo>
                  <a:lnTo>
                    <a:pt x="104" y="433"/>
                  </a:lnTo>
                  <a:lnTo>
                    <a:pt x="113" y="424"/>
                  </a:lnTo>
                  <a:lnTo>
                    <a:pt x="122" y="416"/>
                  </a:lnTo>
                  <a:lnTo>
                    <a:pt x="132" y="408"/>
                  </a:lnTo>
                  <a:lnTo>
                    <a:pt x="141" y="402"/>
                  </a:lnTo>
                  <a:lnTo>
                    <a:pt x="152" y="395"/>
                  </a:lnTo>
                  <a:lnTo>
                    <a:pt x="163" y="389"/>
                  </a:lnTo>
                  <a:lnTo>
                    <a:pt x="174" y="383"/>
                  </a:lnTo>
                  <a:lnTo>
                    <a:pt x="185" y="378"/>
                  </a:lnTo>
                  <a:lnTo>
                    <a:pt x="196" y="373"/>
                  </a:lnTo>
                  <a:lnTo>
                    <a:pt x="208" y="370"/>
                  </a:lnTo>
                  <a:lnTo>
                    <a:pt x="221" y="367"/>
                  </a:lnTo>
                  <a:lnTo>
                    <a:pt x="232" y="364"/>
                  </a:lnTo>
                  <a:lnTo>
                    <a:pt x="245" y="361"/>
                  </a:lnTo>
                  <a:lnTo>
                    <a:pt x="258" y="359"/>
                  </a:lnTo>
                  <a:lnTo>
                    <a:pt x="271" y="358"/>
                  </a:lnTo>
                  <a:lnTo>
                    <a:pt x="284" y="358"/>
                  </a:lnTo>
                  <a:lnTo>
                    <a:pt x="302" y="358"/>
                  </a:lnTo>
                  <a:lnTo>
                    <a:pt x="320" y="360"/>
                  </a:lnTo>
                  <a:lnTo>
                    <a:pt x="337" y="362"/>
                  </a:lnTo>
                  <a:lnTo>
                    <a:pt x="354" y="366"/>
                  </a:lnTo>
                  <a:lnTo>
                    <a:pt x="369" y="369"/>
                  </a:lnTo>
                  <a:lnTo>
                    <a:pt x="384" y="374"/>
                  </a:lnTo>
                  <a:lnTo>
                    <a:pt x="398" y="380"/>
                  </a:lnTo>
                  <a:lnTo>
                    <a:pt x="411" y="386"/>
                  </a:lnTo>
                  <a:lnTo>
                    <a:pt x="421" y="391"/>
                  </a:lnTo>
                  <a:lnTo>
                    <a:pt x="783" y="30"/>
                  </a:lnTo>
                  <a:lnTo>
                    <a:pt x="867" y="30"/>
                  </a:lnTo>
                  <a:lnTo>
                    <a:pt x="867" y="122"/>
                  </a:lnTo>
                  <a:close/>
                  <a:moveTo>
                    <a:pt x="770" y="0"/>
                  </a:moveTo>
                  <a:lnTo>
                    <a:pt x="415" y="355"/>
                  </a:lnTo>
                  <a:lnTo>
                    <a:pt x="401" y="349"/>
                  </a:lnTo>
                  <a:lnTo>
                    <a:pt x="386" y="343"/>
                  </a:lnTo>
                  <a:lnTo>
                    <a:pt x="371" y="339"/>
                  </a:lnTo>
                  <a:lnTo>
                    <a:pt x="355" y="335"/>
                  </a:lnTo>
                  <a:lnTo>
                    <a:pt x="338" y="332"/>
                  </a:lnTo>
                  <a:lnTo>
                    <a:pt x="320" y="330"/>
                  </a:lnTo>
                  <a:lnTo>
                    <a:pt x="303" y="328"/>
                  </a:lnTo>
                  <a:lnTo>
                    <a:pt x="284" y="328"/>
                  </a:lnTo>
                  <a:lnTo>
                    <a:pt x="269" y="328"/>
                  </a:lnTo>
                  <a:lnTo>
                    <a:pt x="255" y="329"/>
                  </a:lnTo>
                  <a:lnTo>
                    <a:pt x="241" y="331"/>
                  </a:lnTo>
                  <a:lnTo>
                    <a:pt x="227" y="334"/>
                  </a:lnTo>
                  <a:lnTo>
                    <a:pt x="213" y="337"/>
                  </a:lnTo>
                  <a:lnTo>
                    <a:pt x="199" y="341"/>
                  </a:lnTo>
                  <a:lnTo>
                    <a:pt x="186" y="345"/>
                  </a:lnTo>
                  <a:lnTo>
                    <a:pt x="174" y="351"/>
                  </a:lnTo>
                  <a:lnTo>
                    <a:pt x="161" y="356"/>
                  </a:lnTo>
                  <a:lnTo>
                    <a:pt x="149" y="362"/>
                  </a:lnTo>
                  <a:lnTo>
                    <a:pt x="136" y="370"/>
                  </a:lnTo>
                  <a:lnTo>
                    <a:pt x="125" y="376"/>
                  </a:lnTo>
                  <a:lnTo>
                    <a:pt x="114" y="385"/>
                  </a:lnTo>
                  <a:lnTo>
                    <a:pt x="103" y="393"/>
                  </a:lnTo>
                  <a:lnTo>
                    <a:pt x="93" y="402"/>
                  </a:lnTo>
                  <a:lnTo>
                    <a:pt x="83" y="412"/>
                  </a:lnTo>
                  <a:lnTo>
                    <a:pt x="74" y="421"/>
                  </a:lnTo>
                  <a:lnTo>
                    <a:pt x="64" y="432"/>
                  </a:lnTo>
                  <a:lnTo>
                    <a:pt x="56" y="443"/>
                  </a:lnTo>
                  <a:lnTo>
                    <a:pt x="48" y="453"/>
                  </a:lnTo>
                  <a:lnTo>
                    <a:pt x="41" y="465"/>
                  </a:lnTo>
                  <a:lnTo>
                    <a:pt x="35" y="477"/>
                  </a:lnTo>
                  <a:lnTo>
                    <a:pt x="28" y="490"/>
                  </a:lnTo>
                  <a:lnTo>
                    <a:pt x="22" y="501"/>
                  </a:lnTo>
                  <a:lnTo>
                    <a:pt x="17" y="514"/>
                  </a:lnTo>
                  <a:lnTo>
                    <a:pt x="13" y="528"/>
                  </a:lnTo>
                  <a:lnTo>
                    <a:pt x="9" y="541"/>
                  </a:lnTo>
                  <a:lnTo>
                    <a:pt x="6" y="555"/>
                  </a:lnTo>
                  <a:lnTo>
                    <a:pt x="3" y="569"/>
                  </a:lnTo>
                  <a:lnTo>
                    <a:pt x="1" y="583"/>
                  </a:lnTo>
                  <a:lnTo>
                    <a:pt x="0" y="598"/>
                  </a:lnTo>
                  <a:lnTo>
                    <a:pt x="0" y="613"/>
                  </a:lnTo>
                  <a:lnTo>
                    <a:pt x="0" y="627"/>
                  </a:lnTo>
                  <a:lnTo>
                    <a:pt x="1" y="642"/>
                  </a:lnTo>
                  <a:lnTo>
                    <a:pt x="3" y="655"/>
                  </a:lnTo>
                  <a:lnTo>
                    <a:pt x="6" y="669"/>
                  </a:lnTo>
                  <a:lnTo>
                    <a:pt x="9" y="683"/>
                  </a:lnTo>
                  <a:lnTo>
                    <a:pt x="13" y="696"/>
                  </a:lnTo>
                  <a:lnTo>
                    <a:pt x="17" y="710"/>
                  </a:lnTo>
                  <a:lnTo>
                    <a:pt x="22" y="723"/>
                  </a:lnTo>
                  <a:lnTo>
                    <a:pt x="28" y="735"/>
                  </a:lnTo>
                  <a:lnTo>
                    <a:pt x="35" y="747"/>
                  </a:lnTo>
                  <a:lnTo>
                    <a:pt x="41" y="759"/>
                  </a:lnTo>
                  <a:lnTo>
                    <a:pt x="48" y="771"/>
                  </a:lnTo>
                  <a:lnTo>
                    <a:pt x="56" y="782"/>
                  </a:lnTo>
                  <a:lnTo>
                    <a:pt x="64" y="792"/>
                  </a:lnTo>
                  <a:lnTo>
                    <a:pt x="74" y="803"/>
                  </a:lnTo>
                  <a:lnTo>
                    <a:pt x="83" y="813"/>
                  </a:lnTo>
                  <a:lnTo>
                    <a:pt x="93" y="822"/>
                  </a:lnTo>
                  <a:lnTo>
                    <a:pt x="103" y="831"/>
                  </a:lnTo>
                  <a:lnTo>
                    <a:pt x="114" y="839"/>
                  </a:lnTo>
                  <a:lnTo>
                    <a:pt x="125" y="848"/>
                  </a:lnTo>
                  <a:lnTo>
                    <a:pt x="136" y="854"/>
                  </a:lnTo>
                  <a:lnTo>
                    <a:pt x="149" y="862"/>
                  </a:lnTo>
                  <a:lnTo>
                    <a:pt x="161" y="868"/>
                  </a:lnTo>
                  <a:lnTo>
                    <a:pt x="174" y="874"/>
                  </a:lnTo>
                  <a:lnTo>
                    <a:pt x="186" y="879"/>
                  </a:lnTo>
                  <a:lnTo>
                    <a:pt x="199" y="883"/>
                  </a:lnTo>
                  <a:lnTo>
                    <a:pt x="213" y="887"/>
                  </a:lnTo>
                  <a:lnTo>
                    <a:pt x="227" y="891"/>
                  </a:lnTo>
                  <a:lnTo>
                    <a:pt x="241" y="893"/>
                  </a:lnTo>
                  <a:lnTo>
                    <a:pt x="255" y="895"/>
                  </a:lnTo>
                  <a:lnTo>
                    <a:pt x="269" y="896"/>
                  </a:lnTo>
                  <a:lnTo>
                    <a:pt x="284" y="896"/>
                  </a:lnTo>
                  <a:lnTo>
                    <a:pt x="299" y="896"/>
                  </a:lnTo>
                  <a:lnTo>
                    <a:pt x="313" y="895"/>
                  </a:lnTo>
                  <a:lnTo>
                    <a:pt x="327" y="893"/>
                  </a:lnTo>
                  <a:lnTo>
                    <a:pt x="340" y="891"/>
                  </a:lnTo>
                  <a:lnTo>
                    <a:pt x="354" y="887"/>
                  </a:lnTo>
                  <a:lnTo>
                    <a:pt x="368" y="883"/>
                  </a:lnTo>
                  <a:lnTo>
                    <a:pt x="381" y="879"/>
                  </a:lnTo>
                  <a:lnTo>
                    <a:pt x="394" y="874"/>
                  </a:lnTo>
                  <a:lnTo>
                    <a:pt x="407" y="868"/>
                  </a:lnTo>
                  <a:lnTo>
                    <a:pt x="419" y="862"/>
                  </a:lnTo>
                  <a:lnTo>
                    <a:pt x="431" y="854"/>
                  </a:lnTo>
                  <a:lnTo>
                    <a:pt x="442" y="848"/>
                  </a:lnTo>
                  <a:lnTo>
                    <a:pt x="454" y="839"/>
                  </a:lnTo>
                  <a:lnTo>
                    <a:pt x="465" y="831"/>
                  </a:lnTo>
                  <a:lnTo>
                    <a:pt x="474" y="822"/>
                  </a:lnTo>
                  <a:lnTo>
                    <a:pt x="485" y="813"/>
                  </a:lnTo>
                  <a:lnTo>
                    <a:pt x="493" y="803"/>
                  </a:lnTo>
                  <a:lnTo>
                    <a:pt x="503" y="792"/>
                  </a:lnTo>
                  <a:lnTo>
                    <a:pt x="512" y="782"/>
                  </a:lnTo>
                  <a:lnTo>
                    <a:pt x="519" y="771"/>
                  </a:lnTo>
                  <a:lnTo>
                    <a:pt x="527" y="759"/>
                  </a:lnTo>
                  <a:lnTo>
                    <a:pt x="533" y="747"/>
                  </a:lnTo>
                  <a:lnTo>
                    <a:pt x="539" y="735"/>
                  </a:lnTo>
                  <a:lnTo>
                    <a:pt x="546" y="723"/>
                  </a:lnTo>
                  <a:lnTo>
                    <a:pt x="550" y="710"/>
                  </a:lnTo>
                  <a:lnTo>
                    <a:pt x="555" y="696"/>
                  </a:lnTo>
                  <a:lnTo>
                    <a:pt x="559" y="683"/>
                  </a:lnTo>
                  <a:lnTo>
                    <a:pt x="562" y="669"/>
                  </a:lnTo>
                  <a:lnTo>
                    <a:pt x="564" y="655"/>
                  </a:lnTo>
                  <a:lnTo>
                    <a:pt x="566" y="642"/>
                  </a:lnTo>
                  <a:lnTo>
                    <a:pt x="567" y="627"/>
                  </a:lnTo>
                  <a:lnTo>
                    <a:pt x="567" y="613"/>
                  </a:lnTo>
                  <a:lnTo>
                    <a:pt x="567" y="598"/>
                  </a:lnTo>
                  <a:lnTo>
                    <a:pt x="566" y="583"/>
                  </a:lnTo>
                  <a:lnTo>
                    <a:pt x="564" y="569"/>
                  </a:lnTo>
                  <a:lnTo>
                    <a:pt x="561" y="554"/>
                  </a:lnTo>
                  <a:lnTo>
                    <a:pt x="558" y="539"/>
                  </a:lnTo>
                  <a:lnTo>
                    <a:pt x="552" y="525"/>
                  </a:lnTo>
                  <a:lnTo>
                    <a:pt x="547" y="510"/>
                  </a:lnTo>
                  <a:lnTo>
                    <a:pt x="540" y="496"/>
                  </a:lnTo>
                  <a:lnTo>
                    <a:pt x="649" y="388"/>
                  </a:lnTo>
                  <a:lnTo>
                    <a:pt x="717" y="388"/>
                  </a:lnTo>
                  <a:lnTo>
                    <a:pt x="717" y="320"/>
                  </a:lnTo>
                  <a:lnTo>
                    <a:pt x="723" y="313"/>
                  </a:lnTo>
                  <a:lnTo>
                    <a:pt x="792" y="313"/>
                  </a:lnTo>
                  <a:lnTo>
                    <a:pt x="792" y="245"/>
                  </a:lnTo>
                  <a:lnTo>
                    <a:pt x="798" y="238"/>
                  </a:lnTo>
                  <a:lnTo>
                    <a:pt x="867" y="238"/>
                  </a:lnTo>
                  <a:lnTo>
                    <a:pt x="867" y="169"/>
                  </a:lnTo>
                  <a:lnTo>
                    <a:pt x="897" y="133"/>
                  </a:lnTo>
                  <a:lnTo>
                    <a:pt x="897" y="0"/>
                  </a:lnTo>
                  <a:lnTo>
                    <a:pt x="770" y="0"/>
                  </a:lnTo>
                  <a:close/>
                </a:path>
              </a:pathLst>
            </a:custGeom>
            <a:solidFill>
              <a:schemeClr val="lt1"/>
            </a:solidFill>
            <a:ln>
              <a:noFill/>
            </a:ln>
          </p:spPr>
          <p:txBody>
            <a:bodyPr spcFirstLastPara="1" wrap="square" lIns="68575" tIns="34275" rIns="68575" bIns="34275" anchor="t" anchorCtr="0">
              <a:noAutofit/>
            </a:bodyPr>
            <a:lstStyle/>
            <a:p>
              <a:pPr>
                <a:buClr>
                  <a:srgbClr val="000000"/>
                </a:buClr>
              </a:pPr>
              <a:endParaRPr sz="1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85" name="Google Shape;385;p44"/>
          <p:cNvSpPr txBox="1"/>
          <p:nvPr/>
        </p:nvSpPr>
        <p:spPr>
          <a:xfrm>
            <a:off x="7189204" y="2621475"/>
            <a:ext cx="499200" cy="507900"/>
          </a:xfrm>
          <a:prstGeom prst="rect">
            <a:avLst/>
          </a:prstGeom>
          <a:noFill/>
          <a:ln>
            <a:noFill/>
          </a:ln>
        </p:spPr>
        <p:txBody>
          <a:bodyPr spcFirstLastPara="1" wrap="square" lIns="0" tIns="0" rIns="0" bIns="0" anchor="ctr" anchorCtr="0">
            <a:spAutoFit/>
          </a:bodyPr>
          <a:lstStyle/>
          <a:p>
            <a:pPr algn="r">
              <a:buClr>
                <a:srgbClr val="000000"/>
              </a:buClr>
            </a:pPr>
            <a:r>
              <a:rPr lang="en-GB" sz="3300" b="1" kern="0">
                <a:solidFill>
                  <a:srgbClr val="3F3F3F"/>
                </a:solidFill>
                <a:latin typeface="Arial" panose="020B0604020202020204"/>
                <a:cs typeface="Arial" panose="020B0604020202020204"/>
                <a:sym typeface="Arial" panose="020B0604020202020204"/>
              </a:rPr>
              <a:t>02</a:t>
            </a:r>
            <a:endParaRPr sz="1100" b="1" kern="0">
              <a:solidFill>
                <a:srgbClr val="000000"/>
              </a:solidFill>
              <a:latin typeface="Arial" panose="020B0604020202020204"/>
              <a:cs typeface="Arial" panose="020B0604020202020204"/>
              <a:sym typeface="Arial" panose="020B0604020202020204"/>
            </a:endParaRPr>
          </a:p>
        </p:txBody>
      </p:sp>
      <p:sp>
        <p:nvSpPr>
          <p:cNvPr id="386" name="Google Shape;386;p44"/>
          <p:cNvSpPr txBox="1"/>
          <p:nvPr/>
        </p:nvSpPr>
        <p:spPr>
          <a:xfrm>
            <a:off x="1236767" y="4264966"/>
            <a:ext cx="499200" cy="507900"/>
          </a:xfrm>
          <a:prstGeom prst="rect">
            <a:avLst/>
          </a:prstGeom>
          <a:noFill/>
          <a:ln>
            <a:noFill/>
          </a:ln>
        </p:spPr>
        <p:txBody>
          <a:bodyPr spcFirstLastPara="1" wrap="square" lIns="0" tIns="0" rIns="0" bIns="0" anchor="ctr" anchorCtr="0">
            <a:spAutoFit/>
          </a:bodyPr>
          <a:lstStyle/>
          <a:p>
            <a:pPr algn="r">
              <a:buClr>
                <a:srgbClr val="000000"/>
              </a:buClr>
            </a:pPr>
            <a:r>
              <a:rPr lang="en-GB" sz="3300" b="1" kern="0">
                <a:solidFill>
                  <a:srgbClr val="3F3F3F"/>
                </a:solidFill>
                <a:latin typeface="Arial" panose="020B0604020202020204"/>
                <a:cs typeface="Arial" panose="020B0604020202020204"/>
                <a:sym typeface="Arial" panose="020B0604020202020204"/>
              </a:rPr>
              <a:t>03</a:t>
            </a:r>
            <a:endParaRPr sz="1100" b="1" kern="0">
              <a:solidFill>
                <a:srgbClr val="000000"/>
              </a:solidFill>
              <a:latin typeface="Arial" panose="020B0604020202020204"/>
              <a:cs typeface="Arial" panose="020B0604020202020204"/>
              <a:sym typeface="Arial" panose="020B0604020202020204"/>
            </a:endParaRPr>
          </a:p>
        </p:txBody>
      </p:sp>
      <p:sp>
        <p:nvSpPr>
          <p:cNvPr id="387" name="Google Shape;387;p44"/>
          <p:cNvSpPr txBox="1"/>
          <p:nvPr/>
        </p:nvSpPr>
        <p:spPr>
          <a:xfrm>
            <a:off x="7173221" y="4305150"/>
            <a:ext cx="499200" cy="507900"/>
          </a:xfrm>
          <a:prstGeom prst="rect">
            <a:avLst/>
          </a:prstGeom>
          <a:noFill/>
          <a:ln>
            <a:noFill/>
          </a:ln>
        </p:spPr>
        <p:txBody>
          <a:bodyPr spcFirstLastPara="1" wrap="square" lIns="0" tIns="0" rIns="0" bIns="0" anchor="ctr" anchorCtr="0">
            <a:spAutoFit/>
          </a:bodyPr>
          <a:lstStyle/>
          <a:p>
            <a:pPr algn="r">
              <a:buClr>
                <a:srgbClr val="000000"/>
              </a:buClr>
            </a:pPr>
            <a:r>
              <a:rPr lang="en-GB" sz="3300" b="1" kern="0">
                <a:solidFill>
                  <a:srgbClr val="3F3F3F"/>
                </a:solidFill>
                <a:latin typeface="Arial" panose="020B0604020202020204"/>
                <a:cs typeface="Arial" panose="020B0604020202020204"/>
                <a:sym typeface="Arial" panose="020B0604020202020204"/>
              </a:rPr>
              <a:t>04</a:t>
            </a:r>
            <a:endParaRPr sz="1100" b="1" kern="0">
              <a:solidFill>
                <a:srgbClr val="000000"/>
              </a:solidFill>
              <a:latin typeface="Arial" panose="020B0604020202020204"/>
              <a:cs typeface="Arial" panose="020B0604020202020204"/>
              <a:sym typeface="Arial" panose="020B0604020202020204"/>
            </a:endParaRPr>
          </a:p>
        </p:txBody>
      </p:sp>
      <p:sp>
        <p:nvSpPr>
          <p:cNvPr id="388" name="Google Shape;388;p44"/>
          <p:cNvSpPr txBox="1"/>
          <p:nvPr/>
        </p:nvSpPr>
        <p:spPr>
          <a:xfrm>
            <a:off x="1827530" y="2240598"/>
            <a:ext cx="2471420" cy="1061720"/>
          </a:xfrm>
          <a:prstGeom prst="rect">
            <a:avLst/>
          </a:prstGeom>
          <a:noFill/>
          <a:ln>
            <a:noFill/>
          </a:ln>
        </p:spPr>
        <p:txBody>
          <a:bodyPr spcFirstLastPara="1" wrap="square" lIns="0" tIns="0" rIns="0" bIns="0" anchor="ctr" anchorCtr="0">
            <a:spAutoFit/>
          </a:bodyPr>
          <a:lstStyle/>
          <a:p>
            <a:pPr marL="457200" indent="-304800">
              <a:buClr>
                <a:srgbClr val="3F3F3F"/>
              </a:buClr>
              <a:buSzPts val="1200"/>
              <a:buFont typeface="Calibri" panose="020F0502020204030204"/>
              <a:buChar char="❖"/>
            </a:pPr>
            <a:r>
              <a:rPr 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Enter the Table wise EVM Votes.</a:t>
            </a:r>
            <a:endParaRPr sz="1150" kern="0">
              <a:solidFill>
                <a:srgbClr val="3F3F3F"/>
              </a:solidFill>
              <a:latin typeface="Calibri" panose="020F0502020204030204" charset="0"/>
              <a:ea typeface="Calibri" panose="020F0502020204030204"/>
              <a:cs typeface="Calibri" panose="020F0502020204030204" charset="0"/>
              <a:sym typeface="Calibri" panose="020F0502020204030204"/>
            </a:endParaRPr>
          </a:p>
          <a:p>
            <a:pPr marL="457200" indent="-304800">
              <a:buClr>
                <a:srgbClr val="3F3F3F"/>
              </a:buClr>
              <a:buSzPts val="1200"/>
              <a:buFont typeface="Calibri" panose="020F0502020204030204"/>
              <a:buChar char="❖"/>
            </a:pPr>
            <a:r>
              <a:rPr 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Print  ‘Table wise Recording of Votes’ (TRV). </a:t>
            </a:r>
            <a:endParaRPr sz="1150" kern="0">
              <a:solidFill>
                <a:srgbClr val="3F3F3F"/>
              </a:solidFill>
              <a:latin typeface="Calibri" panose="020F0502020204030204" charset="0"/>
              <a:ea typeface="Calibri" panose="020F0502020204030204"/>
              <a:cs typeface="Calibri" panose="020F0502020204030204" charset="0"/>
              <a:sym typeface="Calibri" panose="020F0502020204030204"/>
            </a:endParaRPr>
          </a:p>
          <a:p>
            <a:pPr marL="457200" indent="-304800">
              <a:buClr>
                <a:srgbClr val="3F3F3F"/>
              </a:buClr>
              <a:buSzPts val="1200"/>
              <a:buFont typeface="Calibri" panose="020F0502020204030204"/>
              <a:buChar char="❖"/>
            </a:pPr>
            <a:r>
              <a:rPr 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Validate TRV and  Submit.</a:t>
            </a:r>
            <a:endParaRPr sz="1150" kern="0">
              <a:solidFill>
                <a:srgbClr val="3F3F3F"/>
              </a:solidFill>
              <a:latin typeface="Calibri" panose="020F0502020204030204" charset="0"/>
              <a:ea typeface="Calibri" panose="020F0502020204030204"/>
              <a:cs typeface="Calibri" panose="020F0502020204030204" charset="0"/>
              <a:sym typeface="Calibri" panose="020F0502020204030204"/>
            </a:endParaRPr>
          </a:p>
          <a:p>
            <a:pPr marL="457200" indent="-304800">
              <a:buClr>
                <a:srgbClr val="3F3F3F"/>
              </a:buClr>
              <a:buSzPts val="1200"/>
              <a:buFont typeface="Calibri" panose="020F0502020204030204"/>
              <a:buChar char="❖"/>
            </a:pPr>
            <a:r>
              <a:rPr 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Repeat Step 1</a:t>
            </a:r>
            <a:r>
              <a:rPr lang="en-US" alt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 &amp; 2</a:t>
            </a:r>
            <a:r>
              <a:rPr lang="en-GB" sz="1150" kern="0">
                <a:solidFill>
                  <a:srgbClr val="3F3F3F"/>
                </a:solidFill>
                <a:latin typeface="Calibri" panose="020F0502020204030204" charset="0"/>
                <a:ea typeface="Calibri" panose="020F0502020204030204"/>
                <a:cs typeface="Calibri" panose="020F0502020204030204" charset="0"/>
                <a:sym typeface="Calibri" panose="020F0502020204030204"/>
              </a:rPr>
              <a:t> till completion of Round.</a:t>
            </a:r>
            <a:endParaRPr sz="1150" kern="0">
              <a:solidFill>
                <a:srgbClr val="3F3F3F"/>
              </a:solidFill>
              <a:latin typeface="Calibri" panose="020F0502020204030204" charset="0"/>
              <a:ea typeface="Calibri" panose="020F0502020204030204"/>
              <a:cs typeface="Calibri" panose="020F0502020204030204" charset="0"/>
              <a:sym typeface="Calibri" panose="020F0502020204030204"/>
            </a:endParaRPr>
          </a:p>
        </p:txBody>
      </p:sp>
      <p:sp>
        <p:nvSpPr>
          <p:cNvPr id="389" name="Google Shape;389;p44"/>
          <p:cNvSpPr txBox="1"/>
          <p:nvPr/>
        </p:nvSpPr>
        <p:spPr>
          <a:xfrm>
            <a:off x="4860991" y="1882080"/>
            <a:ext cx="2240400" cy="169200"/>
          </a:xfrm>
          <a:prstGeom prst="rect">
            <a:avLst/>
          </a:prstGeom>
          <a:noFill/>
          <a:ln>
            <a:noFill/>
          </a:ln>
        </p:spPr>
        <p:txBody>
          <a:bodyPr spcFirstLastPara="1" wrap="square" lIns="0" tIns="0" rIns="0" bIns="0" anchor="ctr" anchorCtr="0">
            <a:spAutoFit/>
          </a:bodyPr>
          <a:lstStyle/>
          <a:p>
            <a:pPr algn="ctr">
              <a:buClr>
                <a:srgbClr val="000000"/>
              </a:buClr>
            </a:pPr>
            <a:r>
              <a:rPr lang="en-GB" sz="1100" b="1" kern="0">
                <a:solidFill>
                  <a:srgbClr val="3F3F3F"/>
                </a:solidFill>
                <a:latin typeface="Arial" panose="020B0604020202020204"/>
                <a:cs typeface="Arial" panose="020B0604020202020204"/>
                <a:sym typeface="Arial" panose="020B0604020202020204"/>
              </a:rPr>
              <a:t>Round Declaration</a:t>
            </a:r>
            <a:endParaRPr sz="1100" b="1" kern="0">
              <a:solidFill>
                <a:srgbClr val="000000"/>
              </a:solidFill>
              <a:latin typeface="Arial" panose="020B0604020202020204"/>
              <a:cs typeface="Arial" panose="020B0604020202020204"/>
              <a:sym typeface="Arial" panose="020B0604020202020204"/>
            </a:endParaRPr>
          </a:p>
        </p:txBody>
      </p:sp>
      <p:sp>
        <p:nvSpPr>
          <p:cNvPr id="390" name="Google Shape;390;p44"/>
          <p:cNvSpPr txBox="1"/>
          <p:nvPr/>
        </p:nvSpPr>
        <p:spPr>
          <a:xfrm>
            <a:off x="4522175" y="2131275"/>
            <a:ext cx="2489400" cy="1293000"/>
          </a:xfrm>
          <a:prstGeom prst="rect">
            <a:avLst/>
          </a:prstGeom>
          <a:noFill/>
          <a:ln>
            <a:noFill/>
          </a:ln>
        </p:spPr>
        <p:txBody>
          <a:bodyPr spcFirstLastPara="1" wrap="square" lIns="0" tIns="0" rIns="0" bIns="0" anchor="ctr" anchorCtr="0">
            <a:spAutoFit/>
          </a:bodyPr>
          <a:lstStyle/>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Validate RDF (Round Declaration Form)  after completion of each round.</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Publish Round Result after data verification. </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Round wise Trends will be available on Results portal.</a:t>
            </a:r>
            <a:endParaRPr sz="1200" kern="0">
              <a:solidFill>
                <a:srgbClr val="3F3F3F"/>
              </a:solidFill>
              <a:latin typeface="Calibri" panose="020F0502020204030204"/>
              <a:ea typeface="Calibri" panose="020F0502020204030204"/>
              <a:cs typeface="Calibri" panose="020F0502020204030204"/>
              <a:sym typeface="Calibri" panose="020F0502020204030204"/>
            </a:endParaRPr>
          </a:p>
        </p:txBody>
      </p:sp>
      <p:sp>
        <p:nvSpPr>
          <p:cNvPr id="391" name="Google Shape;391;p44"/>
          <p:cNvSpPr txBox="1"/>
          <p:nvPr/>
        </p:nvSpPr>
        <p:spPr>
          <a:xfrm>
            <a:off x="4989132" y="3899297"/>
            <a:ext cx="2240400" cy="169200"/>
          </a:xfrm>
          <a:prstGeom prst="rect">
            <a:avLst/>
          </a:prstGeom>
          <a:noFill/>
          <a:ln>
            <a:noFill/>
          </a:ln>
        </p:spPr>
        <p:txBody>
          <a:bodyPr spcFirstLastPara="1" wrap="square" lIns="0" tIns="0" rIns="0" bIns="0" anchor="ctr" anchorCtr="0">
            <a:spAutoFit/>
          </a:bodyPr>
          <a:lstStyle/>
          <a:p>
            <a:pPr algn="ctr">
              <a:buClr>
                <a:srgbClr val="000000"/>
              </a:buClr>
            </a:pPr>
            <a:r>
              <a:rPr lang="en-GB" sz="1100" b="1" kern="0">
                <a:solidFill>
                  <a:srgbClr val="3F3F3F"/>
                </a:solidFill>
                <a:latin typeface="Arial" panose="020B0604020202020204"/>
                <a:cs typeface="Arial" panose="020B0604020202020204"/>
                <a:sym typeface="Arial" panose="020B0604020202020204"/>
              </a:rPr>
              <a:t>Results Declaration</a:t>
            </a:r>
            <a:endParaRPr sz="1100" b="1" kern="0">
              <a:solidFill>
                <a:srgbClr val="000000"/>
              </a:solidFill>
              <a:latin typeface="Arial" panose="020B0604020202020204"/>
              <a:cs typeface="Arial" panose="020B0604020202020204"/>
              <a:sym typeface="Arial" panose="020B0604020202020204"/>
            </a:endParaRPr>
          </a:p>
        </p:txBody>
      </p:sp>
      <p:sp>
        <p:nvSpPr>
          <p:cNvPr id="392" name="Google Shape;392;p44"/>
          <p:cNvSpPr txBox="1"/>
          <p:nvPr/>
        </p:nvSpPr>
        <p:spPr>
          <a:xfrm>
            <a:off x="4558191" y="4241271"/>
            <a:ext cx="2489400" cy="1107440"/>
          </a:xfrm>
          <a:prstGeom prst="rect">
            <a:avLst/>
          </a:prstGeom>
          <a:noFill/>
          <a:ln>
            <a:noFill/>
          </a:ln>
        </p:spPr>
        <p:txBody>
          <a:bodyPr spcFirstLastPara="1" wrap="square" lIns="0" tIns="0" rIns="0" bIns="0" anchor="ctr" anchorCtr="0">
            <a:spAutoFit/>
          </a:bodyPr>
          <a:lstStyle/>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Verify Data from physical records, and Finalise.</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Enter the Winner Name and declare the Result. </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Download 21E &amp; 21C and upload signed copy in encore.</a:t>
            </a:r>
            <a:endParaRPr sz="1200" kern="0">
              <a:solidFill>
                <a:srgbClr val="3F3F3F"/>
              </a:solidFill>
              <a:latin typeface="Calibri" panose="020F0502020204030204"/>
              <a:ea typeface="Calibri" panose="020F0502020204030204"/>
              <a:cs typeface="Calibri" panose="020F0502020204030204"/>
              <a:sym typeface="Calibri" panose="020F0502020204030204"/>
            </a:endParaRPr>
          </a:p>
        </p:txBody>
      </p:sp>
      <p:sp>
        <p:nvSpPr>
          <p:cNvPr id="393" name="Google Shape;393;p44"/>
          <p:cNvSpPr txBox="1"/>
          <p:nvPr/>
        </p:nvSpPr>
        <p:spPr>
          <a:xfrm>
            <a:off x="2037423" y="3921100"/>
            <a:ext cx="2240400" cy="169200"/>
          </a:xfrm>
          <a:prstGeom prst="rect">
            <a:avLst/>
          </a:prstGeom>
          <a:noFill/>
          <a:ln>
            <a:noFill/>
          </a:ln>
        </p:spPr>
        <p:txBody>
          <a:bodyPr spcFirstLastPara="1" wrap="square" lIns="0" tIns="0" rIns="0" bIns="0" anchor="ctr" anchorCtr="0">
            <a:spAutoFit/>
          </a:bodyPr>
          <a:lstStyle/>
          <a:p>
            <a:pPr algn="ctr">
              <a:buClr>
                <a:srgbClr val="000000"/>
              </a:buClr>
            </a:pPr>
            <a:r>
              <a:rPr lang="en-GB" sz="1100" b="1" kern="0">
                <a:solidFill>
                  <a:srgbClr val="3F3F3F"/>
                </a:solidFill>
                <a:latin typeface="Arial" panose="020B0604020202020204"/>
                <a:cs typeface="Arial" panose="020B0604020202020204"/>
                <a:sym typeface="Arial" panose="020B0604020202020204"/>
              </a:rPr>
              <a:t>Postal Ballot Votes entry</a:t>
            </a:r>
            <a:endParaRPr sz="1100" b="1" kern="0">
              <a:solidFill>
                <a:srgbClr val="000000"/>
              </a:solidFill>
              <a:latin typeface="Arial" panose="020B0604020202020204"/>
              <a:cs typeface="Arial" panose="020B0604020202020204"/>
              <a:sym typeface="Arial" panose="020B0604020202020204"/>
            </a:endParaRPr>
          </a:p>
        </p:txBody>
      </p:sp>
      <p:sp>
        <p:nvSpPr>
          <p:cNvPr id="394" name="Google Shape;394;p44"/>
          <p:cNvSpPr txBox="1"/>
          <p:nvPr/>
        </p:nvSpPr>
        <p:spPr>
          <a:xfrm>
            <a:off x="1835075" y="4170300"/>
            <a:ext cx="2366700" cy="1108200"/>
          </a:xfrm>
          <a:prstGeom prst="rect">
            <a:avLst/>
          </a:prstGeom>
          <a:noFill/>
          <a:ln>
            <a:noFill/>
          </a:ln>
        </p:spPr>
        <p:txBody>
          <a:bodyPr spcFirstLastPara="1" wrap="square" lIns="0" tIns="0" rIns="0" bIns="0" anchor="ctr" anchorCtr="0">
            <a:spAutoFit/>
          </a:bodyPr>
          <a:lstStyle/>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Enter Postal ballot votes including ETPBS</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Postal Ballots votes can be edited any time during counting before finalisation</a:t>
            </a:r>
            <a:endParaRPr sz="1200" kern="0">
              <a:solidFill>
                <a:srgbClr val="3F3F3F"/>
              </a:solidFill>
              <a:latin typeface="Calibri" panose="020F0502020204030204"/>
              <a:ea typeface="Calibri" panose="020F0502020204030204"/>
              <a:cs typeface="Calibri" panose="020F0502020204030204"/>
              <a:sym typeface="Calibri" panose="020F0502020204030204"/>
            </a:endParaRPr>
          </a:p>
          <a:p>
            <a:pPr marL="457200" indent="-304800">
              <a:buClr>
                <a:srgbClr val="3F3F3F"/>
              </a:buClr>
              <a:buSzPts val="1200"/>
              <a:buFont typeface="Calibri" panose="020F0502020204030204"/>
              <a:buChar char="❖"/>
            </a:pPr>
            <a:r>
              <a:rPr lang="en-GB" sz="1200" kern="0">
                <a:solidFill>
                  <a:srgbClr val="3F3F3F"/>
                </a:solidFill>
                <a:latin typeface="Calibri" panose="020F0502020204030204"/>
                <a:ea typeface="Calibri" panose="020F0502020204030204"/>
                <a:cs typeface="Calibri" panose="020F0502020204030204"/>
                <a:sym typeface="Calibri" panose="020F0502020204030204"/>
              </a:rPr>
              <a:t>Enter Rejected Votes.</a:t>
            </a:r>
            <a:endParaRPr sz="1200" kern="0">
              <a:solidFill>
                <a:srgbClr val="3F3F3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08"/>
        <p:cNvGrpSpPr/>
        <p:nvPr/>
      </p:nvGrpSpPr>
      <p:grpSpPr>
        <a:xfrm>
          <a:off x="0" y="0"/>
          <a:ext cx="0" cy="0"/>
          <a:chOff x="0" y="0"/>
          <a:chExt cx="0" cy="0"/>
        </a:xfrm>
      </p:grpSpPr>
      <p:sp>
        <p:nvSpPr>
          <p:cNvPr id="409" name="Google Shape;409;p46"/>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10" name="Google Shape;410;p46"/>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11" name="Google Shape;411;p46"/>
          <p:cNvSpPr/>
          <p:nvPr/>
        </p:nvSpPr>
        <p:spPr>
          <a:xfrm>
            <a:off x="76200" y="1356050"/>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Dashboard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for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12" name="Google Shape;412;p46"/>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13" name="Google Shape;413;p46"/>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14" name="Google Shape;414;p46"/>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415" name="Google Shape;415;p46"/>
          <p:cNvPicPr preferRelativeResize="0"/>
          <p:nvPr/>
        </p:nvPicPr>
        <p:blipFill rotWithShape="1">
          <a:blip r:embed="rId6"/>
          <a:srcRect/>
          <a:stretch>
            <a:fillRect/>
          </a:stretch>
        </p:blipFill>
        <p:spPr>
          <a:xfrm>
            <a:off x="3400225" y="1604276"/>
            <a:ext cx="5619676" cy="3552625"/>
          </a:xfrm>
          <a:prstGeom prst="rect">
            <a:avLst/>
          </a:prstGeom>
          <a:noFill/>
          <a:ln>
            <a:noFill/>
          </a:ln>
        </p:spPr>
      </p:pic>
      <p:pic>
        <p:nvPicPr>
          <p:cNvPr id="416" name="Google Shape;416;p46"/>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417" name="Google Shape;417;p46"/>
          <p:cNvSpPr txBox="1"/>
          <p:nvPr/>
        </p:nvSpPr>
        <p:spPr>
          <a:xfrm>
            <a:off x="533400" y="3114675"/>
            <a:ext cx="23337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All the Returning officers need to perform the preparation activity before the counting day.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21"/>
        <p:cNvGrpSpPr/>
        <p:nvPr/>
      </p:nvGrpSpPr>
      <p:grpSpPr>
        <a:xfrm>
          <a:off x="0" y="0"/>
          <a:ext cx="0" cy="0"/>
          <a:chOff x="0" y="0"/>
          <a:chExt cx="0" cy="0"/>
        </a:xfrm>
      </p:grpSpPr>
      <p:sp>
        <p:nvSpPr>
          <p:cNvPr id="422" name="Google Shape;422;p4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23" name="Google Shape;423;p4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24" name="Google Shape;424;p47"/>
          <p:cNvSpPr/>
          <p:nvPr/>
        </p:nvSpPr>
        <p:spPr>
          <a:xfrm>
            <a:off x="76200" y="1356050"/>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Dashboard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for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25" name="Google Shape;425;p4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26" name="Google Shape;426;p4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27" name="Google Shape;427;p4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428" name="Google Shape;428;p47"/>
          <p:cNvPicPr preferRelativeResize="0"/>
          <p:nvPr/>
        </p:nvPicPr>
        <p:blipFill rotWithShape="1">
          <a:blip r:embed="rId6"/>
          <a:srcRect/>
          <a:stretch>
            <a:fillRect/>
          </a:stretch>
        </p:blipFill>
        <p:spPr>
          <a:xfrm>
            <a:off x="3401546" y="1604976"/>
            <a:ext cx="5618124" cy="3521775"/>
          </a:xfrm>
          <a:prstGeom prst="rect">
            <a:avLst/>
          </a:prstGeom>
          <a:noFill/>
          <a:ln>
            <a:noFill/>
          </a:ln>
        </p:spPr>
      </p:pic>
      <p:pic>
        <p:nvPicPr>
          <p:cNvPr id="429" name="Google Shape;429;p4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430" name="Google Shape;430;p47"/>
          <p:cNvSpPr txBox="1"/>
          <p:nvPr/>
        </p:nvSpPr>
        <p:spPr>
          <a:xfrm>
            <a:off x="533400" y="3114675"/>
            <a:ext cx="23337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will do user creation, counting center, round schedule for AC and table assignment.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34"/>
        <p:cNvGrpSpPr/>
        <p:nvPr/>
      </p:nvGrpSpPr>
      <p:grpSpPr>
        <a:xfrm>
          <a:off x="0" y="0"/>
          <a:ext cx="0" cy="0"/>
          <a:chOff x="0" y="0"/>
          <a:chExt cx="0" cy="0"/>
        </a:xfrm>
      </p:grpSpPr>
      <p:sp>
        <p:nvSpPr>
          <p:cNvPr id="435" name="Google Shape;435;p48"/>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36" name="Google Shape;436;p48"/>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37" name="Google Shape;437;p48"/>
          <p:cNvSpPr/>
          <p:nvPr/>
        </p:nvSpPr>
        <p:spPr>
          <a:xfrm>
            <a:off x="4550900" y="20659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User Creation</a:t>
            </a:r>
            <a:endParaRPr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42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438" name="Google Shape;438;p48"/>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439" name="Google Shape;439;p48"/>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440" name="Google Shape;440;p48"/>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2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44"/>
        <p:cNvGrpSpPr/>
        <p:nvPr/>
      </p:nvGrpSpPr>
      <p:grpSpPr>
        <a:xfrm>
          <a:off x="0" y="0"/>
          <a:ext cx="0" cy="0"/>
          <a:chOff x="0" y="0"/>
          <a:chExt cx="0" cy="0"/>
        </a:xfrm>
      </p:grpSpPr>
      <p:sp>
        <p:nvSpPr>
          <p:cNvPr id="445" name="Google Shape;445;p4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46" name="Google Shape;446;p4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47" name="Google Shape;447;p49"/>
          <p:cNvSpPr/>
          <p:nvPr/>
        </p:nvSpPr>
        <p:spPr>
          <a:xfrm>
            <a:off x="76200" y="1051250"/>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User Creation</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48" name="Google Shape;448;p4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49" name="Google Shape;449;p4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50" name="Google Shape;450;p4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451" name="Google Shape;451;p49"/>
          <p:cNvPicPr preferRelativeResize="0"/>
          <p:nvPr/>
        </p:nvPicPr>
        <p:blipFill rotWithShape="1">
          <a:blip r:embed="rId6"/>
          <a:srcRect/>
          <a:stretch>
            <a:fillRect/>
          </a:stretch>
        </p:blipFill>
        <p:spPr>
          <a:xfrm>
            <a:off x="3391501" y="1611876"/>
            <a:ext cx="5621525" cy="3534975"/>
          </a:xfrm>
          <a:prstGeom prst="rect">
            <a:avLst/>
          </a:prstGeom>
          <a:noFill/>
          <a:ln>
            <a:noFill/>
          </a:ln>
        </p:spPr>
      </p:pic>
      <p:pic>
        <p:nvPicPr>
          <p:cNvPr id="452" name="Google Shape;452;p49"/>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453" name="Google Shape;453;p49"/>
          <p:cNvSpPr txBox="1"/>
          <p:nvPr/>
        </p:nvSpPr>
        <p:spPr>
          <a:xfrm>
            <a:off x="533400" y="2733675"/>
            <a:ext cx="2333700" cy="16932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create computer assistant by filling this form.</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Maximum 5 computer assistant can be created by RO. Click on “Submit”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57"/>
        <p:cNvGrpSpPr/>
        <p:nvPr/>
      </p:nvGrpSpPr>
      <p:grpSpPr>
        <a:xfrm>
          <a:off x="0" y="0"/>
          <a:ext cx="0" cy="0"/>
          <a:chOff x="0" y="0"/>
          <a:chExt cx="0" cy="0"/>
        </a:xfrm>
      </p:grpSpPr>
      <p:sp>
        <p:nvSpPr>
          <p:cNvPr id="458" name="Google Shape;458;p50"/>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59" name="Google Shape;459;p50"/>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60" name="Google Shape;460;p50"/>
          <p:cNvSpPr/>
          <p:nvPr/>
        </p:nvSpPr>
        <p:spPr>
          <a:xfrm>
            <a:off x="76200" y="975050"/>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User Creation</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61" name="Google Shape;461;p50"/>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62" name="Google Shape;462;p50"/>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63" name="Google Shape;463;p50"/>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464" name="Google Shape;464;p50"/>
          <p:cNvPicPr preferRelativeResize="0"/>
          <p:nvPr/>
        </p:nvPicPr>
        <p:blipFill rotWithShape="1">
          <a:blip r:embed="rId6"/>
          <a:srcRect/>
          <a:stretch>
            <a:fillRect/>
          </a:stretch>
        </p:blipFill>
        <p:spPr>
          <a:xfrm>
            <a:off x="3430772" y="1635091"/>
            <a:ext cx="5565051" cy="3527676"/>
          </a:xfrm>
          <a:prstGeom prst="rect">
            <a:avLst/>
          </a:prstGeom>
          <a:noFill/>
          <a:ln>
            <a:noFill/>
          </a:ln>
        </p:spPr>
      </p:pic>
      <p:pic>
        <p:nvPicPr>
          <p:cNvPr id="465" name="Google Shape;465;p50"/>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466" name="Google Shape;466;p50"/>
          <p:cNvSpPr txBox="1"/>
          <p:nvPr/>
        </p:nvSpPr>
        <p:spPr>
          <a:xfrm>
            <a:off x="200925" y="2505075"/>
            <a:ext cx="3069900" cy="2339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creating computer assistant, this screen will come with showing list of all created computer assistant.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user details will come with “Edit”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will provide login credentials to computer assistant so that they can login and enter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70"/>
        <p:cNvGrpSpPr/>
        <p:nvPr/>
      </p:nvGrpSpPr>
      <p:grpSpPr>
        <a:xfrm>
          <a:off x="0" y="0"/>
          <a:ext cx="0" cy="0"/>
          <a:chOff x="0" y="0"/>
          <a:chExt cx="0" cy="0"/>
        </a:xfrm>
      </p:grpSpPr>
      <p:sp>
        <p:nvSpPr>
          <p:cNvPr id="471" name="Google Shape;471;p5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72" name="Google Shape;472;p5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73" name="Google Shape;473;p51"/>
          <p:cNvSpPr/>
          <p:nvPr/>
        </p:nvSpPr>
        <p:spPr>
          <a:xfrm>
            <a:off x="76200" y="975050"/>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Editing of User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 </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74" name="Google Shape;474;p5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75" name="Google Shape;475;p5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76" name="Google Shape;476;p5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477" name="Google Shape;477;p51"/>
          <p:cNvPicPr preferRelativeResize="0"/>
          <p:nvPr/>
        </p:nvPicPr>
        <p:blipFill rotWithShape="1">
          <a:blip r:embed="rId6"/>
          <a:srcRect/>
          <a:stretch>
            <a:fillRect/>
          </a:stretch>
        </p:blipFill>
        <p:spPr>
          <a:xfrm>
            <a:off x="3401546" y="1615322"/>
            <a:ext cx="5631526" cy="3531525"/>
          </a:xfrm>
          <a:prstGeom prst="rect">
            <a:avLst/>
          </a:prstGeom>
          <a:noFill/>
          <a:ln>
            <a:noFill/>
          </a:ln>
        </p:spPr>
      </p:pic>
      <p:pic>
        <p:nvPicPr>
          <p:cNvPr id="478" name="Google Shape;478;p5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479" name="Google Shape;479;p51"/>
          <p:cNvSpPr txBox="1"/>
          <p:nvPr/>
        </p:nvSpPr>
        <p:spPr>
          <a:xfrm>
            <a:off x="200925" y="2505075"/>
            <a:ext cx="3069900" cy="1477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“Edit”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Pop-up screen will come. Here update computer assistant and click on “Update”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Computer assistant will be updated successfully.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2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83"/>
        <p:cNvGrpSpPr/>
        <p:nvPr/>
      </p:nvGrpSpPr>
      <p:grpSpPr>
        <a:xfrm>
          <a:off x="0" y="0"/>
          <a:ext cx="0" cy="0"/>
          <a:chOff x="0" y="0"/>
          <a:chExt cx="0" cy="0"/>
        </a:xfrm>
      </p:grpSpPr>
      <p:sp>
        <p:nvSpPr>
          <p:cNvPr id="484" name="Google Shape;484;p52"/>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85" name="Google Shape;485;p52"/>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86" name="Google Shape;486;p52"/>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Counting Center Details</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487" name="Google Shape;487;p52"/>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488" name="Google Shape;488;p52"/>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489" name="Google Shape;489;p52"/>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2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493"/>
        <p:cNvGrpSpPr/>
        <p:nvPr/>
      </p:nvGrpSpPr>
      <p:grpSpPr>
        <a:xfrm>
          <a:off x="0" y="0"/>
          <a:ext cx="0" cy="0"/>
          <a:chOff x="0" y="0"/>
          <a:chExt cx="0" cy="0"/>
        </a:xfrm>
      </p:grpSpPr>
      <p:sp>
        <p:nvSpPr>
          <p:cNvPr id="494" name="Google Shape;494;p5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95" name="Google Shape;495;p5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496" name="Google Shape;496;p53"/>
          <p:cNvSpPr/>
          <p:nvPr/>
        </p:nvSpPr>
        <p:spPr>
          <a:xfrm>
            <a:off x="76200" y="1065463"/>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Counting Center Details</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97" name="Google Shape;497;p5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498" name="Google Shape;498;p53"/>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499" name="Google Shape;499;p53"/>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00" name="Google Shape;500;p53"/>
          <p:cNvPicPr preferRelativeResize="0"/>
          <p:nvPr/>
        </p:nvPicPr>
        <p:blipFill rotWithShape="1">
          <a:blip r:embed="rId6"/>
          <a:srcRect/>
          <a:stretch>
            <a:fillRect/>
          </a:stretch>
        </p:blipFill>
        <p:spPr>
          <a:xfrm>
            <a:off x="3401550" y="1607725"/>
            <a:ext cx="5609626" cy="3549176"/>
          </a:xfrm>
          <a:prstGeom prst="rect">
            <a:avLst/>
          </a:prstGeom>
          <a:noFill/>
          <a:ln>
            <a:noFill/>
          </a:ln>
        </p:spPr>
      </p:pic>
      <p:pic>
        <p:nvPicPr>
          <p:cNvPr id="501" name="Google Shape;501;p53"/>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02" name="Google Shape;502;p53"/>
          <p:cNvSpPr txBox="1"/>
          <p:nvPr/>
        </p:nvSpPr>
        <p:spPr>
          <a:xfrm>
            <a:off x="39350" y="2505075"/>
            <a:ext cx="3215400" cy="2555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provide counting center details.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By default, number of polling station will come in particular AC.</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will enter total number of counting table in counting center.</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Number of round will auto calculated and shown.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“Submit” for saving data.</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“Next page” for next screen.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5" y="51893"/>
            <a:ext cx="9144000" cy="457200"/>
          </a:xfrm>
          <a:solidFill>
            <a:srgbClr val="00B0F0"/>
          </a:solidFill>
        </p:spPr>
        <p:txBody>
          <a:bodyPr>
            <a:normAutofit fontScale="90000"/>
          </a:bodyPr>
          <a:lstStyle/>
          <a:p>
            <a:r>
              <a:rPr lang="en-US" dirty="0"/>
              <a:t>Counting Hall Arrangements</a:t>
            </a:r>
          </a:p>
        </p:txBody>
      </p:sp>
      <p:sp>
        <p:nvSpPr>
          <p:cNvPr id="3" name="Content Placeholder 2"/>
          <p:cNvSpPr>
            <a:spLocks noGrp="1"/>
          </p:cNvSpPr>
          <p:nvPr>
            <p:ph idx="1"/>
          </p:nvPr>
        </p:nvSpPr>
        <p:spPr>
          <a:xfrm>
            <a:off x="0" y="762000"/>
            <a:ext cx="6138780" cy="6096000"/>
          </a:xfrm>
        </p:spPr>
        <p:txBody>
          <a:bodyPr>
            <a:normAutofit fontScale="92500" lnSpcReduction="20000"/>
          </a:bodyPr>
          <a:lstStyle/>
          <a:p>
            <a:r>
              <a:rPr lang="is-IS" sz="2600" dirty="0"/>
              <a:t>Barricade of woodblock and wire-mesh separating countint tables from counting agents.</a:t>
            </a:r>
          </a:p>
          <a:p>
            <a:r>
              <a:rPr lang="is-IS" sz="2600" b="1" dirty="0">
                <a:solidFill>
                  <a:srgbClr val="C00000"/>
                </a:solidFill>
              </a:rPr>
              <a:t>Provision for VCB ( VVPAT counting booth)-one of the counting tables </a:t>
            </a:r>
            <a:r>
              <a:rPr lang="is-IS" sz="2600" b="1" dirty="0">
                <a:solidFill>
                  <a:srgbClr val="7030A0"/>
                </a:solidFill>
              </a:rPr>
              <a:t>in the counting hall where RO sits, </a:t>
            </a:r>
            <a:r>
              <a:rPr lang="is-IS" sz="2600" b="1" dirty="0">
                <a:solidFill>
                  <a:srgbClr val="C00000"/>
                </a:solidFill>
              </a:rPr>
              <a:t>to be converted into VCB, covered with wire mesh l</a:t>
            </a:r>
            <a:r>
              <a:rPr lang="en-US" altLang="is-IS" sz="2600" b="1" dirty="0">
                <a:solidFill>
                  <a:srgbClr val="C00000"/>
                </a:solidFill>
              </a:rPr>
              <a:t>i</a:t>
            </a:r>
            <a:r>
              <a:rPr lang="is-IS" sz="2600" b="1" dirty="0">
                <a:solidFill>
                  <a:srgbClr val="C00000"/>
                </a:solidFill>
              </a:rPr>
              <a:t>ke Bank cashier’s cabin.</a:t>
            </a:r>
          </a:p>
          <a:p>
            <a:r>
              <a:rPr lang="is-IS" sz="2600" dirty="0"/>
              <a:t>PB counting preferably in same hall.</a:t>
            </a:r>
          </a:p>
          <a:p>
            <a:r>
              <a:rPr lang="is-IS" sz="2600" dirty="0">
                <a:solidFill>
                  <a:srgbClr val="C00000"/>
                </a:solidFill>
              </a:rPr>
              <a:t>Tables- RO/ARO and Observer,</a:t>
            </a:r>
          </a:p>
          <a:p>
            <a:r>
              <a:rPr lang="is-IS" sz="2600" dirty="0"/>
              <a:t> PB/ETPBS, </a:t>
            </a:r>
          </a:p>
          <a:p>
            <a:r>
              <a:rPr lang="is-IS" sz="2600" dirty="0">
                <a:solidFill>
                  <a:srgbClr val="C00000"/>
                </a:solidFill>
              </a:rPr>
              <a:t>Counting tables </a:t>
            </a:r>
          </a:p>
          <a:p>
            <a:r>
              <a:rPr lang="is-IS" sz="2600" dirty="0">
                <a:solidFill>
                  <a:srgbClr val="C00000"/>
                </a:solidFill>
              </a:rPr>
              <a:t>Computation</a:t>
            </a:r>
            <a:r>
              <a:rPr lang="is-IS" sz="2600" dirty="0">
                <a:solidFill>
                  <a:srgbClr val="FF0000"/>
                </a:solidFill>
              </a:rPr>
              <a:t>.</a:t>
            </a:r>
          </a:p>
          <a:p>
            <a:r>
              <a:rPr lang="is-IS" sz="2600" dirty="0"/>
              <a:t>Blackboard/ Whiteboard </a:t>
            </a:r>
          </a:p>
          <a:p>
            <a:r>
              <a:rPr lang="is-IS" sz="2600" b="1" dirty="0">
                <a:solidFill>
                  <a:srgbClr val="C00000"/>
                </a:solidFill>
              </a:rPr>
              <a:t>Provision for Transparent Container (14’*10’*5) &amp; Transparent Pigeon Hole tray  ( 6“*4“*4“) for VVPAT counting- as per specification </a:t>
            </a:r>
          </a:p>
          <a:p>
            <a:endParaRPr lang="en-US" dirty="0"/>
          </a:p>
        </p:txBody>
      </p:sp>
      <p:pic>
        <p:nvPicPr>
          <p:cNvPr id="4" name="Picture 3"/>
          <p:cNvPicPr>
            <a:picLocks noChangeAspect="1"/>
          </p:cNvPicPr>
          <p:nvPr/>
        </p:nvPicPr>
        <p:blipFill>
          <a:blip r:embed="rId2" cstate="print"/>
          <a:stretch>
            <a:fillRect/>
          </a:stretch>
        </p:blipFill>
        <p:spPr>
          <a:xfrm>
            <a:off x="6138780" y="838200"/>
            <a:ext cx="2782532" cy="1851649"/>
          </a:xfrm>
          <a:prstGeom prst="rect">
            <a:avLst/>
          </a:prstGeom>
        </p:spPr>
      </p:pic>
      <p:pic>
        <p:nvPicPr>
          <p:cNvPr id="5" name="Picture 4"/>
          <p:cNvPicPr>
            <a:picLocks noChangeAspect="1"/>
          </p:cNvPicPr>
          <p:nvPr/>
        </p:nvPicPr>
        <p:blipFill>
          <a:blip r:embed="rId3" cstate="print"/>
          <a:stretch>
            <a:fillRect/>
          </a:stretch>
        </p:blipFill>
        <p:spPr>
          <a:xfrm>
            <a:off x="6095866" y="4038600"/>
            <a:ext cx="3062342" cy="2101829"/>
          </a:xfrm>
          <a:prstGeom prst="rect">
            <a:avLst/>
          </a:prstGeom>
        </p:spPr>
      </p:pic>
      <p:sp>
        <p:nvSpPr>
          <p:cNvPr id="6" name="Rounded Rectangle 5"/>
          <p:cNvSpPr/>
          <p:nvPr/>
        </p:nvSpPr>
        <p:spPr>
          <a:xfrm>
            <a:off x="6934200" y="2971800"/>
            <a:ext cx="980768" cy="980768"/>
          </a:xfrm>
          <a:prstGeom prst="roundRect">
            <a:avLst>
              <a:gd name="adj" fmla="val 16670"/>
            </a:avLst>
          </a:prstGeom>
          <a:blipFill>
            <a:blip r:embed="rId4" cstate="print"/>
            <a:srcRect/>
            <a:stretch>
              <a:fillRect/>
            </a:stretch>
          </a:blipFill>
        </p:spPr>
        <p:style>
          <a:lnRef idx="0">
            <a:schemeClr val="lt1">
              <a:hueOff val="0"/>
              <a:satOff val="0"/>
              <a:lumOff val="0"/>
              <a:alphaOff val="0"/>
            </a:schemeClr>
          </a:lnRef>
          <a:fillRef idx="3">
            <a:scrgbClr r="0" g="0" b="0"/>
          </a:fillRef>
          <a:effectRef idx="2">
            <a:schemeClr val="accent3">
              <a:hueOff val="3750089"/>
              <a:satOff val="-5618"/>
              <a:lumOff val="-906"/>
              <a:alphaOff val="0"/>
            </a:schemeClr>
          </a:effectRef>
          <a:fontRef idx="minor">
            <a:schemeClr val="lt1"/>
          </a:fontRef>
        </p:style>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06"/>
        <p:cNvGrpSpPr/>
        <p:nvPr/>
      </p:nvGrpSpPr>
      <p:grpSpPr>
        <a:xfrm>
          <a:off x="0" y="0"/>
          <a:ext cx="0" cy="0"/>
          <a:chOff x="0" y="0"/>
          <a:chExt cx="0" cy="0"/>
        </a:xfrm>
      </p:grpSpPr>
      <p:sp>
        <p:nvSpPr>
          <p:cNvPr id="507" name="Google Shape;507;p54"/>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8" name="Google Shape;508;p54"/>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09" name="Google Shape;509;p54"/>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Round Schedule for AC</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510" name="Google Shape;510;p54"/>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511" name="Google Shape;511;p54"/>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512" name="Google Shape;512;p54"/>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3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16"/>
        <p:cNvGrpSpPr/>
        <p:nvPr/>
      </p:nvGrpSpPr>
      <p:grpSpPr>
        <a:xfrm>
          <a:off x="0" y="0"/>
          <a:ext cx="0" cy="0"/>
          <a:chOff x="0" y="0"/>
          <a:chExt cx="0" cy="0"/>
        </a:xfrm>
      </p:grpSpPr>
      <p:sp>
        <p:nvSpPr>
          <p:cNvPr id="517" name="Google Shape;517;p55"/>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18" name="Google Shape;518;p55"/>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519" name="Google Shape;519;p55"/>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Round Schedule for AC</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20" name="Google Shape;520;p55"/>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21" name="Google Shape;521;p55"/>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522" name="Google Shape;522;p55"/>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23" name="Google Shape;523;p55"/>
          <p:cNvPicPr preferRelativeResize="0"/>
          <p:nvPr/>
        </p:nvPicPr>
        <p:blipFill rotWithShape="1">
          <a:blip r:embed="rId6"/>
          <a:srcRect/>
          <a:stretch>
            <a:fillRect/>
          </a:stretch>
        </p:blipFill>
        <p:spPr>
          <a:xfrm>
            <a:off x="3423200" y="1617701"/>
            <a:ext cx="5585174" cy="3559275"/>
          </a:xfrm>
          <a:prstGeom prst="rect">
            <a:avLst/>
          </a:prstGeom>
          <a:noFill/>
          <a:ln>
            <a:noFill/>
          </a:ln>
        </p:spPr>
      </p:pic>
      <p:pic>
        <p:nvPicPr>
          <p:cNvPr id="524" name="Google Shape;524;p55"/>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25" name="Google Shape;525;p55"/>
          <p:cNvSpPr txBox="1"/>
          <p:nvPr/>
        </p:nvSpPr>
        <p:spPr>
          <a:xfrm>
            <a:off x="39350" y="2657475"/>
            <a:ext cx="3215400" cy="1262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add/update number of rounds schedule for AC.</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“Submit” for saving data.</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“Next page” for opening next page.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29"/>
        <p:cNvGrpSpPr/>
        <p:nvPr/>
      </p:nvGrpSpPr>
      <p:grpSpPr>
        <a:xfrm>
          <a:off x="0" y="0"/>
          <a:ext cx="0" cy="0"/>
          <a:chOff x="0" y="0"/>
          <a:chExt cx="0" cy="0"/>
        </a:xfrm>
      </p:grpSpPr>
      <p:sp>
        <p:nvSpPr>
          <p:cNvPr id="530" name="Google Shape;530;p56"/>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31" name="Google Shape;531;p56"/>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32" name="Google Shape;532;p56"/>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Table Assignment</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31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533" name="Google Shape;533;p56"/>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534" name="Google Shape;534;p56"/>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535" name="Google Shape;535;p56"/>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3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39"/>
        <p:cNvGrpSpPr/>
        <p:nvPr/>
      </p:nvGrpSpPr>
      <p:grpSpPr>
        <a:xfrm>
          <a:off x="0" y="0"/>
          <a:ext cx="0" cy="0"/>
          <a:chOff x="0" y="0"/>
          <a:chExt cx="0" cy="0"/>
        </a:xfrm>
      </p:grpSpPr>
      <p:sp>
        <p:nvSpPr>
          <p:cNvPr id="540" name="Google Shape;540;p5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41" name="Google Shape;541;p5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542" name="Google Shape;542;p57"/>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Table Assignment</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By</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5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5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43" name="Google Shape;543;p5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44" name="Google Shape;544;p5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545" name="Google Shape;545;p5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46" name="Google Shape;546;p57"/>
          <p:cNvPicPr preferRelativeResize="0"/>
          <p:nvPr/>
        </p:nvPicPr>
        <p:blipFill rotWithShape="1">
          <a:blip r:embed="rId6"/>
          <a:srcRect/>
          <a:stretch>
            <a:fillRect/>
          </a:stretch>
        </p:blipFill>
        <p:spPr>
          <a:xfrm>
            <a:off x="3423176" y="1617750"/>
            <a:ext cx="5601775" cy="3529100"/>
          </a:xfrm>
          <a:prstGeom prst="rect">
            <a:avLst/>
          </a:prstGeom>
          <a:noFill/>
          <a:ln>
            <a:noFill/>
          </a:ln>
        </p:spPr>
      </p:pic>
      <p:pic>
        <p:nvPicPr>
          <p:cNvPr id="547" name="Google Shape;547;p5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48" name="Google Shape;548;p57"/>
          <p:cNvSpPr txBox="1"/>
          <p:nvPr/>
        </p:nvSpPr>
        <p:spPr>
          <a:xfrm>
            <a:off x="39350" y="2428875"/>
            <a:ext cx="3315300" cy="2770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assign table to counting user.</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Select counting user and table from dropdown list and click on “Assign”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will assign table to him/her and computer assistant.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Only assigned table will be shown to RO and computer assistant at the time entry of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un-assign counting user by clicking on “Un-assign”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52"/>
        <p:cNvGrpSpPr/>
        <p:nvPr/>
      </p:nvGrpSpPr>
      <p:grpSpPr>
        <a:xfrm>
          <a:off x="0" y="0"/>
          <a:ext cx="0" cy="0"/>
          <a:chOff x="0" y="0"/>
          <a:chExt cx="0" cy="0"/>
        </a:xfrm>
      </p:grpSpPr>
      <p:sp>
        <p:nvSpPr>
          <p:cNvPr id="553" name="Google Shape;553;p58"/>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54" name="Google Shape;554;p58"/>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55" name="Google Shape;555;p58"/>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PS Wise EVM Votes Entry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556" name="Google Shape;556;p58"/>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557" name="Google Shape;557;p58"/>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558" name="Google Shape;558;p58"/>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3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62"/>
        <p:cNvGrpSpPr/>
        <p:nvPr/>
      </p:nvGrpSpPr>
      <p:grpSpPr>
        <a:xfrm>
          <a:off x="0" y="0"/>
          <a:ext cx="0" cy="0"/>
          <a:chOff x="0" y="0"/>
          <a:chExt cx="0" cy="0"/>
        </a:xfrm>
      </p:grpSpPr>
      <p:sp>
        <p:nvSpPr>
          <p:cNvPr id="563" name="Google Shape;563;p5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64" name="Google Shape;564;p5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565" name="Google Shape;565;p59"/>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66" name="Google Shape;566;p5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67" name="Google Shape;567;p5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568" name="Google Shape;568;p5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69" name="Google Shape;569;p59" descr="C:\Users\Brijesh\Downloads\screenshot-demo.eci.nic.in-2021.07.14-13_02_15.png"/>
          <p:cNvPicPr preferRelativeResize="0"/>
          <p:nvPr/>
        </p:nvPicPr>
        <p:blipFill rotWithShape="1">
          <a:blip r:embed="rId6"/>
          <a:srcRect b="29333"/>
          <a:stretch>
            <a:fillRect/>
          </a:stretch>
        </p:blipFill>
        <p:spPr>
          <a:xfrm>
            <a:off x="3423204" y="1608451"/>
            <a:ext cx="5567874" cy="3528351"/>
          </a:xfrm>
          <a:prstGeom prst="rect">
            <a:avLst/>
          </a:prstGeom>
          <a:noFill/>
          <a:ln>
            <a:noFill/>
          </a:ln>
        </p:spPr>
      </p:pic>
      <p:pic>
        <p:nvPicPr>
          <p:cNvPr id="570" name="Google Shape;570;p59"/>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71" name="Google Shape;571;p59"/>
          <p:cNvSpPr txBox="1"/>
          <p:nvPr/>
        </p:nvSpPr>
        <p:spPr>
          <a:xfrm>
            <a:off x="39350" y="2809875"/>
            <a:ext cx="3315300" cy="1046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enter EVM votes PS wise.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select table number &amp; polling station number. </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75"/>
        <p:cNvGrpSpPr/>
        <p:nvPr/>
      </p:nvGrpSpPr>
      <p:grpSpPr>
        <a:xfrm>
          <a:off x="0" y="0"/>
          <a:ext cx="0" cy="0"/>
          <a:chOff x="0" y="0"/>
          <a:chExt cx="0" cy="0"/>
        </a:xfrm>
      </p:grpSpPr>
      <p:sp>
        <p:nvSpPr>
          <p:cNvPr id="576" name="Google Shape;576;p60"/>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77" name="Google Shape;577;p60"/>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578" name="Google Shape;578;p60"/>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79" name="Google Shape;579;p60"/>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80" name="Google Shape;580;p60"/>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581" name="Google Shape;581;p60"/>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82" name="Google Shape;582;p60"/>
          <p:cNvPicPr preferRelativeResize="0"/>
          <p:nvPr/>
        </p:nvPicPr>
        <p:blipFill rotWithShape="1">
          <a:blip r:embed="rId6"/>
          <a:srcRect/>
          <a:stretch>
            <a:fillRect/>
          </a:stretch>
        </p:blipFill>
        <p:spPr>
          <a:xfrm>
            <a:off x="3391501" y="1601551"/>
            <a:ext cx="5635549" cy="3545301"/>
          </a:xfrm>
          <a:prstGeom prst="rect">
            <a:avLst/>
          </a:prstGeom>
          <a:noFill/>
          <a:ln>
            <a:noFill/>
          </a:ln>
        </p:spPr>
      </p:pic>
      <p:pic>
        <p:nvPicPr>
          <p:cNvPr id="583" name="Google Shape;583;p60"/>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84" name="Google Shape;584;p60"/>
          <p:cNvSpPr txBox="1"/>
          <p:nvPr/>
        </p:nvSpPr>
        <p:spPr>
          <a:xfrm>
            <a:off x="39350" y="2733675"/>
            <a:ext cx="3315300" cy="16932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selecting polling station, its name will appear next to dropdown list.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Then RO will enter EVM votes to  each candidate.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see preview of entry by clicking on “Print preview”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588"/>
        <p:cNvGrpSpPr/>
        <p:nvPr/>
      </p:nvGrpSpPr>
      <p:grpSpPr>
        <a:xfrm>
          <a:off x="0" y="0"/>
          <a:ext cx="0" cy="0"/>
          <a:chOff x="0" y="0"/>
          <a:chExt cx="0" cy="0"/>
        </a:xfrm>
      </p:grpSpPr>
      <p:sp>
        <p:nvSpPr>
          <p:cNvPr id="589" name="Google Shape;589;p6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90" name="Google Shape;590;p6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591" name="Google Shape;591;p61"/>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592" name="Google Shape;592;p6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593" name="Google Shape;593;p6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594" name="Google Shape;594;p6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595" name="Google Shape;595;p61"/>
          <p:cNvPicPr preferRelativeResize="0"/>
          <p:nvPr/>
        </p:nvPicPr>
        <p:blipFill rotWithShape="1">
          <a:blip r:embed="rId6"/>
          <a:srcRect/>
          <a:stretch>
            <a:fillRect/>
          </a:stretch>
        </p:blipFill>
        <p:spPr>
          <a:xfrm>
            <a:off x="3391501" y="1605775"/>
            <a:ext cx="5613199" cy="3541076"/>
          </a:xfrm>
          <a:prstGeom prst="rect">
            <a:avLst/>
          </a:prstGeom>
          <a:noFill/>
          <a:ln>
            <a:noFill/>
          </a:ln>
        </p:spPr>
      </p:pic>
      <p:pic>
        <p:nvPicPr>
          <p:cNvPr id="596" name="Google Shape;596;p6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597" name="Google Shape;597;p61"/>
          <p:cNvSpPr txBox="1"/>
          <p:nvPr/>
        </p:nvSpPr>
        <p:spPr>
          <a:xfrm>
            <a:off x="39350" y="2459013"/>
            <a:ext cx="3315300" cy="2339072"/>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print preview, RO can also change EVM votes by clicking on “Edit” button in case of required.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must download and take print-out and verify EVM votes data.</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verify, click on “Submit”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Confirmation pop-up will come. Click on “OK” button. EVM votes will be saved.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01"/>
        <p:cNvGrpSpPr/>
        <p:nvPr/>
      </p:nvGrpSpPr>
      <p:grpSpPr>
        <a:xfrm>
          <a:off x="0" y="0"/>
          <a:ext cx="0" cy="0"/>
          <a:chOff x="0" y="0"/>
          <a:chExt cx="0" cy="0"/>
        </a:xfrm>
      </p:grpSpPr>
      <p:sp>
        <p:nvSpPr>
          <p:cNvPr id="602" name="Google Shape;602;p6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03" name="Google Shape;603;p6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04" name="Google Shape;604;p62"/>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05" name="Google Shape;605;p6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06" name="Google Shape;606;p62"/>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07" name="Google Shape;607;p62"/>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08" name="Google Shape;608;p62"/>
          <p:cNvPicPr preferRelativeResize="0"/>
          <p:nvPr/>
        </p:nvPicPr>
        <p:blipFill rotWithShape="1">
          <a:blip r:embed="rId6"/>
          <a:srcRect/>
          <a:stretch>
            <a:fillRect/>
          </a:stretch>
        </p:blipFill>
        <p:spPr>
          <a:xfrm>
            <a:off x="3434950" y="1604001"/>
            <a:ext cx="5556126" cy="3529951"/>
          </a:xfrm>
          <a:prstGeom prst="rect">
            <a:avLst/>
          </a:prstGeom>
          <a:noFill/>
          <a:ln>
            <a:noFill/>
          </a:ln>
        </p:spPr>
      </p:pic>
      <p:pic>
        <p:nvPicPr>
          <p:cNvPr id="609" name="Google Shape;609;p62"/>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10" name="Google Shape;610;p62"/>
          <p:cNvSpPr txBox="1"/>
          <p:nvPr/>
        </p:nvSpPr>
        <p:spPr>
          <a:xfrm>
            <a:off x="39350" y="2459013"/>
            <a:ext cx="3315300" cy="1477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submitting table data, this screen will come.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Table number will become green if its data is submitted.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must enter EVM votes for all tables for each round in same way.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3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14"/>
        <p:cNvGrpSpPr/>
        <p:nvPr/>
      </p:nvGrpSpPr>
      <p:grpSpPr>
        <a:xfrm>
          <a:off x="0" y="0"/>
          <a:ext cx="0" cy="0"/>
          <a:chOff x="0" y="0"/>
          <a:chExt cx="0" cy="0"/>
        </a:xfrm>
      </p:grpSpPr>
      <p:sp>
        <p:nvSpPr>
          <p:cNvPr id="615" name="Google Shape;615;p63"/>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Quick summary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of</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Table Details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16" name="Google Shape;616;p6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17" name="Google Shape;617;p6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18" name="Google Shape;618;p6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19" name="Google Shape;619;p63"/>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20" name="Google Shape;620;p63"/>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21" name="Google Shape;621;p63"/>
          <p:cNvPicPr preferRelativeResize="0"/>
          <p:nvPr/>
        </p:nvPicPr>
        <p:blipFill rotWithShape="1">
          <a:blip r:embed="rId6"/>
          <a:srcRect/>
          <a:stretch>
            <a:fillRect/>
          </a:stretch>
        </p:blipFill>
        <p:spPr>
          <a:xfrm>
            <a:off x="3424925" y="1591776"/>
            <a:ext cx="5576200" cy="3545025"/>
          </a:xfrm>
          <a:prstGeom prst="rect">
            <a:avLst/>
          </a:prstGeom>
          <a:noFill/>
          <a:ln>
            <a:noFill/>
          </a:ln>
        </p:spPr>
      </p:pic>
      <p:pic>
        <p:nvPicPr>
          <p:cNvPr id="622" name="Google Shape;622;p63"/>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23" name="Google Shape;623;p63"/>
          <p:cNvSpPr txBox="1"/>
          <p:nvPr/>
        </p:nvSpPr>
        <p:spPr>
          <a:xfrm>
            <a:off x="39350" y="2459013"/>
            <a:ext cx="3315300" cy="1262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see table wise details by clicking on “Quick Summary of Table ”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can see table wise EVM votes details for every candidate.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747" y="533400"/>
            <a:ext cx="8763853" cy="6324599"/>
          </a:xfrm>
        </p:spPr>
        <p:txBody>
          <a:bodyPr>
            <a:normAutofit lnSpcReduction="10000"/>
          </a:bodyPr>
          <a:lstStyle/>
          <a:p>
            <a:pPr algn="just"/>
            <a:r>
              <a:rPr lang="is-IS" sz="2615" dirty="0"/>
              <a:t>Emergency light/ </a:t>
            </a:r>
            <a:r>
              <a:rPr lang="is-IS" sz="2615" dirty="0">
                <a:solidFill>
                  <a:srgbClr val="7030A0"/>
                </a:solidFill>
              </a:rPr>
              <a:t>Generator</a:t>
            </a:r>
          </a:p>
          <a:p>
            <a:pPr algn="just"/>
            <a:r>
              <a:rPr lang="is-IS" sz="2615" dirty="0">
                <a:solidFill>
                  <a:srgbClr val="C00000"/>
                </a:solidFill>
              </a:rPr>
              <a:t>Fire fighting equiments</a:t>
            </a:r>
          </a:p>
          <a:p>
            <a:pPr algn="just"/>
            <a:r>
              <a:rPr lang="is-IS" sz="2615" dirty="0"/>
              <a:t>Public Address System</a:t>
            </a:r>
          </a:p>
          <a:p>
            <a:pPr algn="just"/>
            <a:r>
              <a:rPr lang="is-IS" sz="2615" dirty="0">
                <a:solidFill>
                  <a:srgbClr val="C00000"/>
                </a:solidFill>
              </a:rPr>
              <a:t>Photocopier Machine</a:t>
            </a:r>
          </a:p>
          <a:p>
            <a:pPr algn="just"/>
            <a:r>
              <a:rPr lang="is-IS" sz="2615" dirty="0"/>
              <a:t>Videography</a:t>
            </a:r>
          </a:p>
          <a:p>
            <a:pPr algn="just"/>
            <a:r>
              <a:rPr lang="is-IS" sz="2615" dirty="0">
                <a:solidFill>
                  <a:srgbClr val="C00000"/>
                </a:solidFill>
              </a:rPr>
              <a:t>Drinking Water</a:t>
            </a:r>
          </a:p>
          <a:p>
            <a:pPr algn="just"/>
            <a:r>
              <a:rPr lang="is-IS" sz="2615" dirty="0">
                <a:solidFill>
                  <a:srgbClr val="C00000"/>
                </a:solidFill>
              </a:rPr>
              <a:t>QR code scanner</a:t>
            </a:r>
          </a:p>
          <a:p>
            <a:pPr algn="just">
              <a:buFont typeface="Arial" panose="020B0604020202020204"/>
              <a:buChar char="•"/>
              <a:defRPr/>
            </a:pPr>
            <a:r>
              <a:rPr lang="en-US" sz="2615" dirty="0"/>
              <a:t>Provide at every counting table, a blue ballpoint pen, paper knife for breaking open seals, two sheets of paper and Carbon Paper, Part II of Form 17-C, </a:t>
            </a:r>
            <a:r>
              <a:rPr lang="en-GB" sz="2615" dirty="0">
                <a:solidFill>
                  <a:srgbClr val="7030A0"/>
                </a:solidFill>
              </a:rPr>
              <a:t>Round wise movement sheet of EVMs</a:t>
            </a:r>
            <a:r>
              <a:rPr lang="en-GB" sz="2615" dirty="0"/>
              <a:t>, </a:t>
            </a:r>
            <a:r>
              <a:rPr lang="en-GB" sz="2615" dirty="0">
                <a:solidFill>
                  <a:srgbClr val="C00000"/>
                </a:solidFill>
              </a:rPr>
              <a:t>Model proceeding ( table wise &amp; round wise) </a:t>
            </a:r>
            <a:endParaRPr lang="en-US" sz="2615" dirty="0">
              <a:solidFill>
                <a:srgbClr val="C00000"/>
              </a:solidFill>
            </a:endParaRPr>
          </a:p>
          <a:p>
            <a:pPr algn="just">
              <a:buFont typeface="Arial" panose="020B0604020202020204"/>
              <a:buChar char="•"/>
              <a:defRPr/>
            </a:pPr>
            <a:r>
              <a:rPr lang="en-US" sz="2615" dirty="0" err="1"/>
              <a:t>Proforma</a:t>
            </a:r>
            <a:r>
              <a:rPr lang="en-US" sz="2615" dirty="0"/>
              <a:t> for recording of votes secured by each candidate and NOTA by additional counting staff/ Micro observer.</a:t>
            </a:r>
          </a:p>
          <a:p>
            <a:pPr algn="just">
              <a:buFont typeface="Arial" panose="020B0604020202020204"/>
              <a:buChar char="•"/>
              <a:defRPr/>
            </a:pPr>
            <a:r>
              <a:rPr lang="en-US" sz="2615" dirty="0">
                <a:solidFill>
                  <a:srgbClr val="C00000"/>
                </a:solidFill>
              </a:rPr>
              <a:t>Sealed power packs of EVMs to be used in case of battery failures.</a:t>
            </a:r>
          </a:p>
          <a:p>
            <a:pPr algn="just"/>
            <a:endParaRPr lang="en-US" sz="2615" dirty="0"/>
          </a:p>
        </p:txBody>
      </p:sp>
      <p:pic>
        <p:nvPicPr>
          <p:cNvPr id="7" name="Picture 6"/>
          <p:cNvPicPr>
            <a:picLocks noChangeAspect="1"/>
          </p:cNvPicPr>
          <p:nvPr/>
        </p:nvPicPr>
        <p:blipFill>
          <a:blip r:embed="rId2" cstate="print"/>
          <a:stretch>
            <a:fillRect/>
          </a:stretch>
        </p:blipFill>
        <p:spPr>
          <a:xfrm>
            <a:off x="7239000" y="46675"/>
            <a:ext cx="1600200" cy="3418429"/>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27"/>
        <p:cNvGrpSpPr/>
        <p:nvPr/>
      </p:nvGrpSpPr>
      <p:grpSpPr>
        <a:xfrm>
          <a:off x="0" y="0"/>
          <a:ext cx="0" cy="0"/>
          <a:chOff x="0" y="0"/>
          <a:chExt cx="0" cy="0"/>
        </a:xfrm>
      </p:grpSpPr>
      <p:sp>
        <p:nvSpPr>
          <p:cNvPr id="628" name="Google Shape;628;p64"/>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29" name="Google Shape;629;p64"/>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30" name="Google Shape;630;p64"/>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PS Wise EVM Votes Entry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RO Assistant</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631" name="Google Shape;631;p64"/>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632" name="Google Shape;632;p64"/>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633" name="Google Shape;633;p64"/>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4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37"/>
        <p:cNvGrpSpPr/>
        <p:nvPr/>
      </p:nvGrpSpPr>
      <p:grpSpPr>
        <a:xfrm>
          <a:off x="0" y="0"/>
          <a:ext cx="0" cy="0"/>
          <a:chOff x="0" y="0"/>
          <a:chExt cx="0" cy="0"/>
        </a:xfrm>
      </p:grpSpPr>
      <p:sp>
        <p:nvSpPr>
          <p:cNvPr id="638" name="Google Shape;638;p65"/>
          <p:cNvSpPr/>
          <p:nvPr/>
        </p:nvSpPr>
        <p:spPr>
          <a:xfrm>
            <a:off x="76200" y="2201903"/>
            <a:ext cx="3315300" cy="8892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000" b="1" kern="0">
                <a:solidFill>
                  <a:srgbClr val="FFFFFF"/>
                </a:solidFill>
                <a:latin typeface="Calibri" panose="020F0502020204030204"/>
                <a:ea typeface="Calibri" panose="020F0502020204030204"/>
                <a:cs typeface="Calibri" panose="020F0502020204030204"/>
                <a:sym typeface="Calibri" panose="020F0502020204030204"/>
              </a:rPr>
              <a:t>RO Computer </a:t>
            </a:r>
            <a:endParaRPr sz="3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3000" b="1" kern="0">
                <a:solidFill>
                  <a:srgbClr val="FFFFFF"/>
                </a:solidFill>
                <a:latin typeface="Calibri" panose="020F0502020204030204"/>
                <a:ea typeface="Calibri" panose="020F0502020204030204"/>
                <a:cs typeface="Calibri" panose="020F0502020204030204"/>
                <a:sym typeface="Calibri" panose="020F0502020204030204"/>
              </a:rPr>
              <a:t>Assistant Dashboard</a:t>
            </a:r>
            <a:endParaRPr sz="3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39" name="Google Shape;639;p65"/>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40" name="Google Shape;640;p65"/>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41" name="Google Shape;641;p65"/>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42" name="Google Shape;642;p65"/>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43" name="Google Shape;643;p65"/>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44" name="Google Shape;644;p65"/>
          <p:cNvPicPr preferRelativeResize="0"/>
          <p:nvPr/>
        </p:nvPicPr>
        <p:blipFill rotWithShape="1">
          <a:blip r:embed="rId6"/>
          <a:srcRect/>
          <a:stretch>
            <a:fillRect/>
          </a:stretch>
        </p:blipFill>
        <p:spPr>
          <a:xfrm>
            <a:off x="3411601" y="1604525"/>
            <a:ext cx="5598349" cy="3532274"/>
          </a:xfrm>
          <a:prstGeom prst="rect">
            <a:avLst/>
          </a:prstGeom>
          <a:noFill/>
          <a:ln>
            <a:noFill/>
          </a:ln>
        </p:spPr>
      </p:pic>
      <p:pic>
        <p:nvPicPr>
          <p:cNvPr id="645" name="Google Shape;645;p65"/>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46" name="Google Shape;646;p65"/>
          <p:cNvSpPr txBox="1"/>
          <p:nvPr/>
        </p:nvSpPr>
        <p:spPr>
          <a:xfrm>
            <a:off x="39350" y="2459013"/>
            <a:ext cx="3315300" cy="400200"/>
          </a:xfrm>
          <a:prstGeom prst="rect">
            <a:avLst/>
          </a:prstGeom>
          <a:noFill/>
          <a:ln>
            <a:noFill/>
          </a:ln>
        </p:spPr>
        <p:txBody>
          <a:bodyPr spcFirstLastPara="1" wrap="square" lIns="91425" tIns="91425" rIns="91425" bIns="91425" anchor="t" anchorCtr="0">
            <a:spAutoFit/>
          </a:bodyPr>
          <a:lstStyle/>
          <a:p>
            <a:pP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50"/>
        <p:cNvGrpSpPr/>
        <p:nvPr/>
      </p:nvGrpSpPr>
      <p:grpSpPr>
        <a:xfrm>
          <a:off x="0" y="0"/>
          <a:ext cx="0" cy="0"/>
          <a:chOff x="0" y="0"/>
          <a:chExt cx="0" cy="0"/>
        </a:xfrm>
      </p:grpSpPr>
      <p:sp>
        <p:nvSpPr>
          <p:cNvPr id="651" name="Google Shape;651;p66"/>
          <p:cNvSpPr/>
          <p:nvPr/>
        </p:nvSpPr>
        <p:spPr>
          <a:xfrm>
            <a:off x="76200" y="2201903"/>
            <a:ext cx="3315300" cy="8892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000" b="1" kern="0">
                <a:solidFill>
                  <a:srgbClr val="FFFFFF"/>
                </a:solidFill>
                <a:latin typeface="Calibri" panose="020F0502020204030204"/>
                <a:ea typeface="Calibri" panose="020F0502020204030204"/>
                <a:cs typeface="Calibri" panose="020F0502020204030204"/>
                <a:sym typeface="Calibri" panose="020F0502020204030204"/>
              </a:rPr>
              <a:t>RO Computer </a:t>
            </a:r>
            <a:endParaRPr sz="3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3000" b="1" kern="0">
                <a:solidFill>
                  <a:srgbClr val="FFFFFF"/>
                </a:solidFill>
                <a:latin typeface="Calibri" panose="020F0502020204030204"/>
                <a:ea typeface="Calibri" panose="020F0502020204030204"/>
                <a:cs typeface="Calibri" panose="020F0502020204030204"/>
                <a:sym typeface="Calibri" panose="020F0502020204030204"/>
              </a:rPr>
              <a:t>Assistant Dashboard</a:t>
            </a:r>
            <a:endParaRPr sz="3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52" name="Google Shape;652;p66"/>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53" name="Google Shape;653;p66"/>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54" name="Google Shape;654;p66"/>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55" name="Google Shape;655;p66"/>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56" name="Google Shape;656;p66"/>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57" name="Google Shape;657;p66"/>
          <p:cNvPicPr preferRelativeResize="0"/>
          <p:nvPr/>
        </p:nvPicPr>
        <p:blipFill rotWithShape="1">
          <a:blip r:embed="rId6"/>
          <a:srcRect/>
          <a:stretch>
            <a:fillRect/>
          </a:stretch>
        </p:blipFill>
        <p:spPr>
          <a:xfrm>
            <a:off x="3420601" y="1594475"/>
            <a:ext cx="5595799" cy="3552374"/>
          </a:xfrm>
          <a:prstGeom prst="rect">
            <a:avLst/>
          </a:prstGeom>
          <a:noFill/>
          <a:ln>
            <a:noFill/>
          </a:ln>
        </p:spPr>
      </p:pic>
      <p:pic>
        <p:nvPicPr>
          <p:cNvPr id="658" name="Google Shape;658;p66"/>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59" name="Google Shape;659;p66"/>
          <p:cNvSpPr txBox="1"/>
          <p:nvPr/>
        </p:nvSpPr>
        <p:spPr>
          <a:xfrm>
            <a:off x="39350" y="2459013"/>
            <a:ext cx="3315300" cy="400200"/>
          </a:xfrm>
          <a:prstGeom prst="rect">
            <a:avLst/>
          </a:prstGeom>
          <a:noFill/>
          <a:ln>
            <a:noFill/>
          </a:ln>
        </p:spPr>
        <p:txBody>
          <a:bodyPr spcFirstLastPara="1" wrap="square" lIns="91425" tIns="91425" rIns="91425" bIns="91425" anchor="t" anchorCtr="0">
            <a:spAutoFit/>
          </a:bodyPr>
          <a:lstStyle/>
          <a:p>
            <a:pP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63"/>
        <p:cNvGrpSpPr/>
        <p:nvPr/>
      </p:nvGrpSpPr>
      <p:grpSpPr>
        <a:xfrm>
          <a:off x="0" y="0"/>
          <a:ext cx="0" cy="0"/>
          <a:chOff x="0" y="0"/>
          <a:chExt cx="0" cy="0"/>
        </a:xfrm>
      </p:grpSpPr>
      <p:sp>
        <p:nvSpPr>
          <p:cNvPr id="664" name="Google Shape;664;p6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65" name="Google Shape;665;p6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66" name="Google Shape;666;p67"/>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 Assistant</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67" name="Google Shape;667;p6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68" name="Google Shape;668;p6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69" name="Google Shape;669;p6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70" name="Google Shape;670;p67" descr="C:\Users\Brijesh\Downloads\screenshot-demo.eci.nic.in-2021.07.14-13_39_46.png"/>
          <p:cNvPicPr preferRelativeResize="0"/>
          <p:nvPr/>
        </p:nvPicPr>
        <p:blipFill rotWithShape="1">
          <a:blip r:embed="rId6"/>
          <a:srcRect b="35304"/>
          <a:stretch>
            <a:fillRect/>
          </a:stretch>
        </p:blipFill>
        <p:spPr>
          <a:xfrm>
            <a:off x="3416576" y="1603326"/>
            <a:ext cx="5574499" cy="3533475"/>
          </a:xfrm>
          <a:prstGeom prst="rect">
            <a:avLst/>
          </a:prstGeom>
          <a:noFill/>
          <a:ln>
            <a:noFill/>
          </a:ln>
        </p:spPr>
      </p:pic>
      <p:pic>
        <p:nvPicPr>
          <p:cNvPr id="671" name="Google Shape;671;p6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72" name="Google Shape;672;p67"/>
          <p:cNvSpPr txBox="1"/>
          <p:nvPr/>
        </p:nvSpPr>
        <p:spPr>
          <a:xfrm>
            <a:off x="39350" y="2459013"/>
            <a:ext cx="3315300" cy="16932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Computer Assistant selects table number and polling station number and then enters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Polling Station name will appear next to polling station number.</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computer assistant can see print preview of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76"/>
        <p:cNvGrpSpPr/>
        <p:nvPr/>
      </p:nvGrpSpPr>
      <p:grpSpPr>
        <a:xfrm>
          <a:off x="0" y="0"/>
          <a:ext cx="0" cy="0"/>
          <a:chOff x="0" y="0"/>
          <a:chExt cx="0" cy="0"/>
        </a:xfrm>
      </p:grpSpPr>
      <p:sp>
        <p:nvSpPr>
          <p:cNvPr id="677" name="Google Shape;677;p68"/>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78" name="Google Shape;678;p68"/>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79" name="Google Shape;679;p68"/>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 Assistant</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80" name="Google Shape;680;p68"/>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81" name="Google Shape;681;p68"/>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82" name="Google Shape;682;p68"/>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83" name="Google Shape;683;p68"/>
          <p:cNvPicPr preferRelativeResize="0"/>
          <p:nvPr/>
        </p:nvPicPr>
        <p:blipFill rotWithShape="1">
          <a:blip r:embed="rId6"/>
          <a:srcRect/>
          <a:stretch>
            <a:fillRect/>
          </a:stretch>
        </p:blipFill>
        <p:spPr>
          <a:xfrm>
            <a:off x="3421650" y="1599900"/>
            <a:ext cx="5599576" cy="3546950"/>
          </a:xfrm>
          <a:prstGeom prst="rect">
            <a:avLst/>
          </a:prstGeom>
          <a:noFill/>
          <a:ln>
            <a:noFill/>
          </a:ln>
        </p:spPr>
      </p:pic>
      <p:pic>
        <p:nvPicPr>
          <p:cNvPr id="684" name="Google Shape;684;p68"/>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685" name="Google Shape;685;p68"/>
          <p:cNvSpPr txBox="1"/>
          <p:nvPr/>
        </p:nvSpPr>
        <p:spPr>
          <a:xfrm>
            <a:off x="39350" y="2459013"/>
            <a:ext cx="3315300" cy="2770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print preview, RO computer assistant can also change EVM votes by clicking on “Edit” button in case of required.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computer assistant  must download and take print-out and verify EVM votes data.</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verify, click on “Submit”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Confirmation pop-up will come. Click on “OK” button. EVM votes will be saved.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689"/>
        <p:cNvGrpSpPr/>
        <p:nvPr/>
      </p:nvGrpSpPr>
      <p:grpSpPr>
        <a:xfrm>
          <a:off x="0" y="0"/>
          <a:ext cx="0" cy="0"/>
          <a:chOff x="0" y="0"/>
          <a:chExt cx="0" cy="0"/>
        </a:xfrm>
      </p:grpSpPr>
      <p:sp>
        <p:nvSpPr>
          <p:cNvPr id="690" name="Google Shape;690;p6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91" name="Google Shape;691;p6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692" name="Google Shape;692;p69"/>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PS Wise EVM Votes Entry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 Assistant</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693" name="Google Shape;693;p6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694" name="Google Shape;694;p6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695" name="Google Shape;695;p6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696" name="Google Shape;696;p69"/>
          <p:cNvPicPr preferRelativeResize="0"/>
          <p:nvPr/>
        </p:nvPicPr>
        <p:blipFill rotWithShape="1">
          <a:blip r:embed="rId6"/>
          <a:srcRect l="31254" r="14142" b="51461"/>
          <a:stretch>
            <a:fillRect/>
          </a:stretch>
        </p:blipFill>
        <p:spPr>
          <a:xfrm flipH="1">
            <a:off x="7240361" y="3384169"/>
            <a:ext cx="2118300" cy="1883016"/>
          </a:xfrm>
          <a:prstGeom prst="rect">
            <a:avLst/>
          </a:prstGeom>
          <a:noFill/>
          <a:ln>
            <a:noFill/>
          </a:ln>
        </p:spPr>
      </p:pic>
      <p:sp>
        <p:nvSpPr>
          <p:cNvPr id="697" name="Google Shape;697;p69"/>
          <p:cNvSpPr txBox="1"/>
          <p:nvPr/>
        </p:nvSpPr>
        <p:spPr>
          <a:xfrm>
            <a:off x="39350" y="2459013"/>
            <a:ext cx="3315300" cy="16932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submitting table data, this screen will come.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Table number will become green if its data is submitted.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computer assistant must enter EVM votes for all tables for each round in same way.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pic>
        <p:nvPicPr>
          <p:cNvPr id="698" name="Google Shape;698;p69"/>
          <p:cNvPicPr preferRelativeResize="0"/>
          <p:nvPr/>
        </p:nvPicPr>
        <p:blipFill rotWithShape="1">
          <a:blip r:embed="rId7"/>
          <a:srcRect/>
          <a:stretch>
            <a:fillRect/>
          </a:stretch>
        </p:blipFill>
        <p:spPr>
          <a:xfrm>
            <a:off x="3391501" y="1599833"/>
            <a:ext cx="5614123" cy="3536974"/>
          </a:xfrm>
          <a:prstGeom prst="rect">
            <a:avLst/>
          </a:prstGeom>
          <a:noFill/>
          <a:ln>
            <a:noFill/>
          </a:ln>
        </p:spPr>
      </p:pic>
    </p:spTree>
  </p:cSld>
  <p:clrMapOvr>
    <a:masterClrMapping/>
  </p:clrMapOvr>
  <p:transition spd="slow">
    <p:fade thruBlk="1"/>
  </p:transition>
</p:sld>
</file>

<file path=ppt/slides/slide24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02"/>
        <p:cNvGrpSpPr/>
        <p:nvPr/>
      </p:nvGrpSpPr>
      <p:grpSpPr>
        <a:xfrm>
          <a:off x="0" y="0"/>
          <a:ext cx="0" cy="0"/>
          <a:chOff x="0" y="0"/>
          <a:chExt cx="0" cy="0"/>
        </a:xfrm>
      </p:grpSpPr>
      <p:sp>
        <p:nvSpPr>
          <p:cNvPr id="703" name="Google Shape;703;p70"/>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04" name="Google Shape;704;p70"/>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05" name="Google Shape;705;p70"/>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Round declaration</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706" name="Google Shape;706;p70"/>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707" name="Google Shape;707;p70"/>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708" name="Google Shape;708;p70"/>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4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12"/>
        <p:cNvGrpSpPr/>
        <p:nvPr/>
      </p:nvGrpSpPr>
      <p:grpSpPr>
        <a:xfrm>
          <a:off x="0" y="0"/>
          <a:ext cx="0" cy="0"/>
          <a:chOff x="0" y="0"/>
          <a:chExt cx="0" cy="0"/>
        </a:xfrm>
      </p:grpSpPr>
      <p:sp>
        <p:nvSpPr>
          <p:cNvPr id="713" name="Google Shape;713;p7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14" name="Google Shape;714;p7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15" name="Google Shape;715;p71"/>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Round declaration</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16" name="Google Shape;716;p7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17" name="Google Shape;717;p7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18" name="Google Shape;718;p7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19" name="Google Shape;719;p71"/>
          <p:cNvPicPr preferRelativeResize="0"/>
          <p:nvPr/>
        </p:nvPicPr>
        <p:blipFill rotWithShape="1">
          <a:blip r:embed="rId6"/>
          <a:srcRect/>
          <a:stretch>
            <a:fillRect/>
          </a:stretch>
        </p:blipFill>
        <p:spPr>
          <a:xfrm>
            <a:off x="3391500" y="1618501"/>
            <a:ext cx="5615424" cy="3558475"/>
          </a:xfrm>
          <a:prstGeom prst="rect">
            <a:avLst/>
          </a:prstGeom>
          <a:noFill/>
          <a:ln>
            <a:noFill/>
          </a:ln>
        </p:spPr>
      </p:pic>
      <p:pic>
        <p:nvPicPr>
          <p:cNvPr id="720" name="Google Shape;720;p7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721" name="Google Shape;721;p71"/>
          <p:cNvSpPr txBox="1"/>
          <p:nvPr/>
        </p:nvSpPr>
        <p:spPr>
          <a:xfrm>
            <a:off x="39350" y="2459025"/>
            <a:ext cx="3205500" cy="1262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publish the round after completion of 1st round of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“Preview &amp;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4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25"/>
        <p:cNvGrpSpPr/>
        <p:nvPr/>
      </p:nvGrpSpPr>
      <p:grpSpPr>
        <a:xfrm>
          <a:off x="0" y="0"/>
          <a:ext cx="0" cy="0"/>
          <a:chOff x="0" y="0"/>
          <a:chExt cx="0" cy="0"/>
        </a:xfrm>
      </p:grpSpPr>
      <p:sp>
        <p:nvSpPr>
          <p:cNvPr id="726" name="Google Shape;726;p7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27" name="Google Shape;727;p7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28" name="Google Shape;728;p72"/>
          <p:cNvSpPr/>
          <p:nvPr/>
        </p:nvSpPr>
        <p:spPr>
          <a:xfrm>
            <a:off x="76200" y="2599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Round declaration</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29" name="Google Shape;729;p7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30" name="Google Shape;730;p72"/>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31" name="Google Shape;731;p72"/>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32" name="Google Shape;732;p72"/>
          <p:cNvPicPr preferRelativeResize="0"/>
          <p:nvPr/>
        </p:nvPicPr>
        <p:blipFill rotWithShape="1">
          <a:blip r:embed="rId6"/>
          <a:srcRect/>
          <a:stretch>
            <a:fillRect/>
          </a:stretch>
        </p:blipFill>
        <p:spPr>
          <a:xfrm>
            <a:off x="3419026" y="1623326"/>
            <a:ext cx="5568951" cy="3513475"/>
          </a:xfrm>
          <a:prstGeom prst="rect">
            <a:avLst/>
          </a:prstGeom>
          <a:noFill/>
          <a:ln>
            <a:noFill/>
          </a:ln>
        </p:spPr>
      </p:pic>
      <p:pic>
        <p:nvPicPr>
          <p:cNvPr id="733" name="Google Shape;733;p72"/>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Tree>
  </p:cSld>
  <p:clrMapOvr>
    <a:masterClrMapping/>
  </p:clrMapOvr>
  <p:transition spd="slow">
    <p:fade thruBlk="1"/>
  </p:transition>
</p:sld>
</file>

<file path=ppt/slides/slide24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37"/>
        <p:cNvGrpSpPr/>
        <p:nvPr/>
      </p:nvGrpSpPr>
      <p:grpSpPr>
        <a:xfrm>
          <a:off x="0" y="0"/>
          <a:ext cx="0" cy="0"/>
          <a:chOff x="0" y="0"/>
          <a:chExt cx="0" cy="0"/>
        </a:xfrm>
      </p:grpSpPr>
      <p:sp>
        <p:nvSpPr>
          <p:cNvPr id="738" name="Google Shape;738;p7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39" name="Google Shape;739;p7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40" name="Google Shape;740;p73"/>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Round declaration</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41" name="Google Shape;741;p7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42" name="Google Shape;742;p73"/>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43" name="Google Shape;743;p73"/>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44" name="Google Shape;744;p73" descr="C:\Users\Brijesh\Downloads\screenshot-demo.eci.nic.in-2021.07.14-13_57_13.png"/>
          <p:cNvPicPr preferRelativeResize="0"/>
          <p:nvPr/>
        </p:nvPicPr>
        <p:blipFill rotWithShape="1">
          <a:blip r:embed="rId6"/>
          <a:srcRect/>
          <a:stretch>
            <a:fillRect/>
          </a:stretch>
        </p:blipFill>
        <p:spPr>
          <a:xfrm>
            <a:off x="3417900" y="1615550"/>
            <a:ext cx="5592776" cy="3531300"/>
          </a:xfrm>
          <a:prstGeom prst="rect">
            <a:avLst/>
          </a:prstGeom>
          <a:noFill/>
          <a:ln>
            <a:noFill/>
          </a:ln>
        </p:spPr>
      </p:pic>
      <p:pic>
        <p:nvPicPr>
          <p:cNvPr id="745" name="Google Shape;745;p73"/>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746" name="Google Shape;746;p73"/>
          <p:cNvSpPr txBox="1"/>
          <p:nvPr/>
        </p:nvSpPr>
        <p:spPr>
          <a:xfrm>
            <a:off x="39350" y="2459025"/>
            <a:ext cx="3205500" cy="1262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“Download annexure for tabulating trends/Result and RDF report” then verify RDF report.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verification of RDF, click on “Proceed for publication”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22532" name="Content Placeholder 3"/>
          <p:cNvSpPr>
            <a:spLocks noGrp="1"/>
          </p:cNvSpPr>
          <p:nvPr>
            <p:ph idx="1"/>
          </p:nvPr>
        </p:nvSpPr>
        <p:spPr>
          <a:xfrm>
            <a:off x="228600" y="76201"/>
            <a:ext cx="8686800" cy="6645278"/>
          </a:xfrm>
        </p:spPr>
        <p:txBody>
          <a:bodyPr>
            <a:normAutofit fontScale="92500" lnSpcReduction="10000"/>
          </a:bodyPr>
          <a:lstStyle/>
          <a:p>
            <a:pPr algn="just" eaLnBrk="1" hangingPunct="1"/>
            <a:r>
              <a:rPr lang="en-US" sz="2615" dirty="0">
                <a:solidFill>
                  <a:srgbClr val="C00000"/>
                </a:solidFill>
              </a:rPr>
              <a:t>No. of tables in counting hall depends upon</a:t>
            </a:r>
          </a:p>
          <a:p>
            <a:pPr lvl="1" algn="just" eaLnBrk="1" hangingPunct="1"/>
            <a:r>
              <a:rPr lang="en-US" sz="1870" dirty="0"/>
              <a:t>No. of polling stations to be counted.</a:t>
            </a:r>
          </a:p>
          <a:p>
            <a:pPr lvl="1" algn="just" eaLnBrk="1" hangingPunct="1"/>
            <a:r>
              <a:rPr lang="en-US" sz="1870" dirty="0"/>
              <a:t>Space available</a:t>
            </a:r>
          </a:p>
          <a:p>
            <a:pPr lvl="1" algn="just" eaLnBrk="1" hangingPunct="1"/>
            <a:r>
              <a:rPr lang="en-US" sz="1870" dirty="0"/>
              <a:t>No. of counting agents</a:t>
            </a:r>
          </a:p>
          <a:p>
            <a:pPr lvl="1" algn="just" eaLnBrk="1" hangingPunct="1"/>
            <a:r>
              <a:rPr lang="en-US" sz="1870" dirty="0"/>
              <a:t>No. of counting staff including micro-observers</a:t>
            </a:r>
          </a:p>
          <a:p>
            <a:pPr lvl="1" algn="just" eaLnBrk="1" hangingPunct="1"/>
            <a:r>
              <a:rPr lang="en-US" sz="1870" dirty="0"/>
              <a:t>Security concerns</a:t>
            </a:r>
          </a:p>
          <a:p>
            <a:pPr algn="just">
              <a:buFont typeface="Arial" panose="020B0604020202020204"/>
              <a:buChar char="•"/>
              <a:defRPr/>
            </a:pPr>
            <a:r>
              <a:rPr lang="en-US" sz="2400" dirty="0"/>
              <a:t>The </a:t>
            </a:r>
            <a:r>
              <a:rPr lang="en-US" sz="2400" dirty="0">
                <a:solidFill>
                  <a:srgbClr val="7030A0"/>
                </a:solidFill>
              </a:rPr>
              <a:t>candidates or their agents </a:t>
            </a:r>
            <a:r>
              <a:rPr lang="en-US" sz="2400" dirty="0"/>
              <a:t>will be allowed to sit on </a:t>
            </a:r>
            <a:r>
              <a:rPr lang="en-US" sz="2400" dirty="0">
                <a:solidFill>
                  <a:srgbClr val="7030A0"/>
                </a:solidFill>
              </a:rPr>
              <a:t>ROs Table </a:t>
            </a:r>
            <a:r>
              <a:rPr lang="en-US" sz="2400" dirty="0"/>
              <a:t>to watch the counting  process.</a:t>
            </a:r>
          </a:p>
          <a:p>
            <a:pPr algn="just">
              <a:buFont typeface="Arial" panose="020B0604020202020204"/>
              <a:buChar char="•"/>
              <a:defRPr/>
            </a:pPr>
            <a:endParaRPr lang="en-US" sz="1400" dirty="0"/>
          </a:p>
          <a:p>
            <a:pPr algn="just">
              <a:buFont typeface="Arial" panose="020B0604020202020204"/>
              <a:buChar char="•"/>
              <a:defRPr/>
            </a:pPr>
            <a:r>
              <a:rPr lang="en-US" sz="2400" dirty="0"/>
              <a:t> A table with </a:t>
            </a:r>
            <a:r>
              <a:rPr lang="en-US" sz="2400" dirty="0">
                <a:solidFill>
                  <a:srgbClr val="7030A0"/>
                </a:solidFill>
              </a:rPr>
              <a:t>computer</a:t>
            </a:r>
            <a:r>
              <a:rPr lang="en-US" sz="2400" dirty="0"/>
              <a:t> on which computation and compilation of data from each table after each round  shall be done, should be alongside of ROs table.</a:t>
            </a:r>
          </a:p>
          <a:p>
            <a:pPr algn="just">
              <a:buFont typeface="Arial" panose="020B0604020202020204"/>
              <a:buChar char="•"/>
              <a:defRPr/>
            </a:pPr>
            <a:endParaRPr lang="en-US" sz="1600" dirty="0"/>
          </a:p>
          <a:p>
            <a:pPr algn="just">
              <a:buFont typeface="Arial" panose="020B0604020202020204"/>
              <a:buChar char="•"/>
              <a:defRPr/>
            </a:pPr>
            <a:r>
              <a:rPr lang="en-US" sz="2400" dirty="0"/>
              <a:t> If the tabulation is done at the table other than ROs table then one </a:t>
            </a:r>
            <a:r>
              <a:rPr lang="en-US" sz="2400" dirty="0">
                <a:solidFill>
                  <a:srgbClr val="7030A0"/>
                </a:solidFill>
              </a:rPr>
              <a:t>additional counting agent  </a:t>
            </a:r>
            <a:r>
              <a:rPr lang="en-US" sz="2400" dirty="0"/>
              <a:t>besides micro observer will be allowed to sit in  on the tabulation table.</a:t>
            </a:r>
          </a:p>
          <a:p>
            <a:pPr marL="0" indent="0" algn="just">
              <a:buNone/>
              <a:defRPr/>
            </a:pPr>
            <a:endParaRPr lang="en-US" sz="1400" dirty="0"/>
          </a:p>
          <a:p>
            <a:pPr algn="just">
              <a:buFont typeface="Arial" panose="020B0604020202020204"/>
              <a:buChar char="•"/>
              <a:defRPr/>
            </a:pPr>
            <a:r>
              <a:rPr lang="en-US" sz="2400" dirty="0"/>
              <a:t>Adequate barricades using woodblock and wire-mesh for each counting table to prevent </a:t>
            </a:r>
            <a:r>
              <a:rPr lang="en-US" sz="2400" dirty="0">
                <a:solidFill>
                  <a:srgbClr val="7030A0"/>
                </a:solidFill>
              </a:rPr>
              <a:t>agents/candidates/representatives</a:t>
            </a:r>
            <a:r>
              <a:rPr lang="en-US" sz="2400" dirty="0"/>
              <a:t> from handling polled EVMs, but agents should be able to </a:t>
            </a:r>
            <a:r>
              <a:rPr lang="en-US" sz="2400" dirty="0">
                <a:solidFill>
                  <a:srgbClr val="7030A0"/>
                </a:solidFill>
              </a:rPr>
              <a:t>view entire process.</a:t>
            </a:r>
          </a:p>
          <a:p>
            <a:pPr algn="just" eaLnBrk="1" hangingPunct="1"/>
            <a:endParaRPr lang="en-US" sz="2400" dirty="0"/>
          </a:p>
          <a:p>
            <a:pPr algn="just" eaLnBrk="1" hangingPunct="1"/>
            <a:endParaRPr lang="en-US" sz="2400" dirty="0"/>
          </a:p>
        </p:txBody>
      </p:sp>
      <p:sp>
        <p:nvSpPr>
          <p:cNvPr id="22533"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19DEC3-8798-4142-894B-ED227B3E59FA}" type="slidenum">
              <a:rPr lang="en-US" altLang="en-US" smtClean="0">
                <a:solidFill>
                  <a:srgbClr val="898989"/>
                </a:solidFill>
              </a:rPr>
              <a:pPr/>
              <a:t>25</a:t>
            </a:fld>
            <a:endParaRPr lang="en-US" altLang="en-US">
              <a:solidFill>
                <a:srgbClr val="898989"/>
              </a:solidFill>
            </a:endParaRPr>
          </a:p>
        </p:txBody>
      </p:sp>
    </p:spTree>
  </p:cSld>
  <p:clrMapOvr>
    <a:masterClrMapping/>
  </p:clrMapOvr>
  <p:transition spd="slow" advClick="0">
    <p:fade/>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50"/>
        <p:cNvGrpSpPr/>
        <p:nvPr/>
      </p:nvGrpSpPr>
      <p:grpSpPr>
        <a:xfrm>
          <a:off x="0" y="0"/>
          <a:ext cx="0" cy="0"/>
          <a:chOff x="0" y="0"/>
          <a:chExt cx="0" cy="0"/>
        </a:xfrm>
      </p:grpSpPr>
      <p:sp>
        <p:nvSpPr>
          <p:cNvPr id="751" name="Google Shape;751;p74"/>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52" name="Google Shape;752;p74"/>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53" name="Google Shape;753;p74"/>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Round declaration</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54" name="Google Shape;754;p74"/>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55" name="Google Shape;755;p74"/>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56" name="Google Shape;756;p74"/>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57" name="Google Shape;757;p74"/>
          <p:cNvPicPr preferRelativeResize="0"/>
          <p:nvPr/>
        </p:nvPicPr>
        <p:blipFill rotWithShape="1">
          <a:blip r:embed="rId6"/>
          <a:srcRect/>
          <a:stretch>
            <a:fillRect/>
          </a:stretch>
        </p:blipFill>
        <p:spPr>
          <a:xfrm>
            <a:off x="3414851" y="1617551"/>
            <a:ext cx="5606375" cy="3519251"/>
          </a:xfrm>
          <a:prstGeom prst="rect">
            <a:avLst/>
          </a:prstGeom>
          <a:noFill/>
          <a:ln>
            <a:noFill/>
          </a:ln>
        </p:spPr>
      </p:pic>
      <p:pic>
        <p:nvPicPr>
          <p:cNvPr id="758" name="Google Shape;758;p74"/>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759" name="Google Shape;759;p74"/>
          <p:cNvSpPr txBox="1"/>
          <p:nvPr/>
        </p:nvSpPr>
        <p:spPr>
          <a:xfrm>
            <a:off x="39350" y="2611425"/>
            <a:ext cx="3205500" cy="16932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clicking on “Proceed for publication” from published EVM votes, this screen will come.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write his/her name on certificate of correctness of round-wise data and click on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63"/>
        <p:cNvGrpSpPr/>
        <p:nvPr/>
      </p:nvGrpSpPr>
      <p:grpSpPr>
        <a:xfrm>
          <a:off x="0" y="0"/>
          <a:ext cx="0" cy="0"/>
          <a:chOff x="0" y="0"/>
          <a:chExt cx="0" cy="0"/>
        </a:xfrm>
      </p:grpSpPr>
      <p:sp>
        <p:nvSpPr>
          <p:cNvPr id="764" name="Google Shape;764;p75"/>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65" name="Google Shape;765;p75"/>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66" name="Google Shape;766;p75"/>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Round declaration</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67" name="Google Shape;767;p75"/>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68" name="Google Shape;768;p75"/>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69" name="Google Shape;769;p75"/>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70" name="Google Shape;770;p75"/>
          <p:cNvPicPr preferRelativeResize="0"/>
          <p:nvPr/>
        </p:nvPicPr>
        <p:blipFill rotWithShape="1">
          <a:blip r:embed="rId6"/>
          <a:srcRect/>
          <a:stretch>
            <a:fillRect/>
          </a:stretch>
        </p:blipFill>
        <p:spPr>
          <a:xfrm>
            <a:off x="3391501" y="1617476"/>
            <a:ext cx="5614677" cy="3519325"/>
          </a:xfrm>
          <a:prstGeom prst="rect">
            <a:avLst/>
          </a:prstGeom>
          <a:noFill/>
          <a:ln>
            <a:noFill/>
          </a:ln>
        </p:spPr>
      </p:pic>
      <p:pic>
        <p:nvPicPr>
          <p:cNvPr id="771" name="Google Shape;771;p75"/>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772" name="Google Shape;772;p75"/>
          <p:cNvSpPr txBox="1"/>
          <p:nvPr/>
        </p:nvSpPr>
        <p:spPr>
          <a:xfrm>
            <a:off x="39350" y="2611425"/>
            <a:ext cx="3205500" cy="1046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Round is published successfully.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the same way, RO can publish every round after completion of each round of EVM vote entry.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76"/>
        <p:cNvGrpSpPr/>
        <p:nvPr/>
      </p:nvGrpSpPr>
      <p:grpSpPr>
        <a:xfrm>
          <a:off x="0" y="0"/>
          <a:ext cx="0" cy="0"/>
          <a:chOff x="0" y="0"/>
          <a:chExt cx="0" cy="0"/>
        </a:xfrm>
      </p:grpSpPr>
      <p:sp>
        <p:nvSpPr>
          <p:cNvPr id="777" name="Google Shape;777;p76"/>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78" name="Google Shape;778;p76"/>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79" name="Google Shape;779;p76"/>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Editing of Previous Round</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780" name="Google Shape;780;p76"/>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781" name="Google Shape;781;p76"/>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782" name="Google Shape;782;p76"/>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5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86"/>
        <p:cNvGrpSpPr/>
        <p:nvPr/>
      </p:nvGrpSpPr>
      <p:grpSpPr>
        <a:xfrm>
          <a:off x="0" y="0"/>
          <a:ext cx="0" cy="0"/>
          <a:chOff x="0" y="0"/>
          <a:chExt cx="0" cy="0"/>
        </a:xfrm>
      </p:grpSpPr>
      <p:sp>
        <p:nvSpPr>
          <p:cNvPr id="787" name="Google Shape;787;p7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88" name="Google Shape;788;p7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789" name="Google Shape;789;p77"/>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790" name="Google Shape;790;p7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91" name="Google Shape;791;p7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792" name="Google Shape;792;p7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793" name="Google Shape;793;p77"/>
          <p:cNvPicPr preferRelativeResize="0"/>
          <p:nvPr/>
        </p:nvPicPr>
        <p:blipFill rotWithShape="1">
          <a:blip r:embed="rId6"/>
          <a:srcRect/>
          <a:stretch>
            <a:fillRect/>
          </a:stretch>
        </p:blipFill>
        <p:spPr>
          <a:xfrm>
            <a:off x="3401550" y="1610925"/>
            <a:ext cx="5599274" cy="3545974"/>
          </a:xfrm>
          <a:prstGeom prst="rect">
            <a:avLst/>
          </a:prstGeom>
          <a:noFill/>
          <a:ln>
            <a:noFill/>
          </a:ln>
        </p:spPr>
      </p:pic>
      <p:pic>
        <p:nvPicPr>
          <p:cNvPr id="794" name="Google Shape;794;p7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795" name="Google Shape;795;p77"/>
          <p:cNvSpPr txBox="1"/>
          <p:nvPr/>
        </p:nvSpPr>
        <p:spPr>
          <a:xfrm>
            <a:off x="186000" y="2763825"/>
            <a:ext cx="3004800" cy="1046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edit previous round voter also.</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“Edit previous round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799"/>
        <p:cNvGrpSpPr/>
        <p:nvPr/>
      </p:nvGrpSpPr>
      <p:grpSpPr>
        <a:xfrm>
          <a:off x="0" y="0"/>
          <a:ext cx="0" cy="0"/>
          <a:chOff x="0" y="0"/>
          <a:chExt cx="0" cy="0"/>
        </a:xfrm>
      </p:grpSpPr>
      <p:sp>
        <p:nvSpPr>
          <p:cNvPr id="800" name="Google Shape;800;p78"/>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01" name="Google Shape;801;p78"/>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02" name="Google Shape;802;p78"/>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03" name="Google Shape;803;p78"/>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04" name="Google Shape;804;p78"/>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05" name="Google Shape;805;p78"/>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06" name="Google Shape;806;p78"/>
          <p:cNvPicPr preferRelativeResize="0"/>
          <p:nvPr/>
        </p:nvPicPr>
        <p:blipFill rotWithShape="1">
          <a:blip r:embed="rId6"/>
          <a:srcRect/>
          <a:stretch>
            <a:fillRect/>
          </a:stretch>
        </p:blipFill>
        <p:spPr>
          <a:xfrm>
            <a:off x="3421650" y="1613300"/>
            <a:ext cx="5586550" cy="3543600"/>
          </a:xfrm>
          <a:prstGeom prst="rect">
            <a:avLst/>
          </a:prstGeom>
          <a:noFill/>
          <a:ln>
            <a:noFill/>
          </a:ln>
        </p:spPr>
      </p:pic>
      <p:pic>
        <p:nvPicPr>
          <p:cNvPr id="807" name="Google Shape;807;p78"/>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08" name="Google Shape;808;p78"/>
          <p:cNvSpPr txBox="1"/>
          <p:nvPr/>
        </p:nvSpPr>
        <p:spPr>
          <a:xfrm>
            <a:off x="186000" y="2763825"/>
            <a:ext cx="3004800" cy="1046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select round for which EVM votes has to be changed.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“GO” button for updating round.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12"/>
        <p:cNvGrpSpPr/>
        <p:nvPr/>
      </p:nvGrpSpPr>
      <p:grpSpPr>
        <a:xfrm>
          <a:off x="0" y="0"/>
          <a:ext cx="0" cy="0"/>
          <a:chOff x="0" y="0"/>
          <a:chExt cx="0" cy="0"/>
        </a:xfrm>
      </p:grpSpPr>
      <p:sp>
        <p:nvSpPr>
          <p:cNvPr id="813" name="Google Shape;813;p7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14" name="Google Shape;814;p7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15" name="Google Shape;815;p79"/>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16" name="Google Shape;816;p7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17" name="Google Shape;817;p7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18" name="Google Shape;818;p7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19" name="Google Shape;819;p79"/>
          <p:cNvPicPr preferRelativeResize="0"/>
          <p:nvPr/>
        </p:nvPicPr>
        <p:blipFill rotWithShape="1">
          <a:blip r:embed="rId6"/>
          <a:srcRect/>
          <a:stretch>
            <a:fillRect/>
          </a:stretch>
        </p:blipFill>
        <p:spPr>
          <a:xfrm>
            <a:off x="3417376" y="1608451"/>
            <a:ext cx="5602099" cy="3538401"/>
          </a:xfrm>
          <a:prstGeom prst="rect">
            <a:avLst/>
          </a:prstGeom>
          <a:noFill/>
          <a:ln>
            <a:noFill/>
          </a:ln>
        </p:spPr>
      </p:pic>
      <p:pic>
        <p:nvPicPr>
          <p:cNvPr id="820" name="Google Shape;820;p79"/>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21" name="Google Shape;821;p79"/>
          <p:cNvSpPr txBox="1"/>
          <p:nvPr/>
        </p:nvSpPr>
        <p:spPr>
          <a:xfrm>
            <a:off x="186000" y="2763825"/>
            <a:ext cx="3004800" cy="12621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selecting round for updating, page will redirect to selected round page where RO select table number   to  change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25"/>
        <p:cNvGrpSpPr/>
        <p:nvPr/>
      </p:nvGrpSpPr>
      <p:grpSpPr>
        <a:xfrm>
          <a:off x="0" y="0"/>
          <a:ext cx="0" cy="0"/>
          <a:chOff x="0" y="0"/>
          <a:chExt cx="0" cy="0"/>
        </a:xfrm>
      </p:grpSpPr>
      <p:sp>
        <p:nvSpPr>
          <p:cNvPr id="826" name="Google Shape;826;p80"/>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27" name="Google Shape;827;p80"/>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28" name="Google Shape;828;p80"/>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29" name="Google Shape;829;p80"/>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30" name="Google Shape;830;p80"/>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31" name="Google Shape;831;p80"/>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32" name="Google Shape;832;p80"/>
          <p:cNvPicPr preferRelativeResize="0"/>
          <p:nvPr/>
        </p:nvPicPr>
        <p:blipFill rotWithShape="1">
          <a:blip r:embed="rId6"/>
          <a:srcRect/>
          <a:stretch>
            <a:fillRect/>
          </a:stretch>
        </p:blipFill>
        <p:spPr>
          <a:xfrm>
            <a:off x="3411600" y="1599100"/>
            <a:ext cx="5608174" cy="3537700"/>
          </a:xfrm>
          <a:prstGeom prst="rect">
            <a:avLst/>
          </a:prstGeom>
          <a:noFill/>
          <a:ln>
            <a:noFill/>
          </a:ln>
        </p:spPr>
      </p:pic>
      <p:pic>
        <p:nvPicPr>
          <p:cNvPr id="833" name="Google Shape;833;p80"/>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34" name="Google Shape;834;p80"/>
          <p:cNvSpPr txBox="1"/>
          <p:nvPr/>
        </p:nvSpPr>
        <p:spPr>
          <a:xfrm>
            <a:off x="186000" y="2763825"/>
            <a:ext cx="3004800" cy="6156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doing changes, click on “Print preview”.</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38"/>
        <p:cNvGrpSpPr/>
        <p:nvPr/>
      </p:nvGrpSpPr>
      <p:grpSpPr>
        <a:xfrm>
          <a:off x="0" y="0"/>
          <a:ext cx="0" cy="0"/>
          <a:chOff x="0" y="0"/>
          <a:chExt cx="0" cy="0"/>
        </a:xfrm>
      </p:grpSpPr>
      <p:sp>
        <p:nvSpPr>
          <p:cNvPr id="839" name="Google Shape;839;p8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40" name="Google Shape;840;p8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41" name="Google Shape;841;p81"/>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42" name="Google Shape;842;p8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43" name="Google Shape;843;p8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44" name="Google Shape;844;p8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45" name="Google Shape;845;p81"/>
          <p:cNvPicPr preferRelativeResize="0"/>
          <p:nvPr/>
        </p:nvPicPr>
        <p:blipFill rotWithShape="1">
          <a:blip r:embed="rId6"/>
          <a:srcRect/>
          <a:stretch>
            <a:fillRect/>
          </a:stretch>
        </p:blipFill>
        <p:spPr>
          <a:xfrm>
            <a:off x="3391501" y="1599159"/>
            <a:ext cx="5621001" cy="3557725"/>
          </a:xfrm>
          <a:prstGeom prst="rect">
            <a:avLst/>
          </a:prstGeom>
          <a:noFill/>
          <a:ln>
            <a:noFill/>
          </a:ln>
        </p:spPr>
      </p:pic>
      <p:pic>
        <p:nvPicPr>
          <p:cNvPr id="846" name="Google Shape;846;p8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47" name="Google Shape;847;p81"/>
          <p:cNvSpPr txBox="1"/>
          <p:nvPr/>
        </p:nvSpPr>
        <p:spPr>
          <a:xfrm>
            <a:off x="109800" y="2382825"/>
            <a:ext cx="3235500" cy="2339072"/>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print preview, RO  can also change EVM votes by clicking on “Edit” button in case of required.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must download and take print-out and verify EVM votes data.</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verify, click on “Submit”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Confirmation pop-up will come. Click on “OK” button. EVM votes will be changed.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51"/>
        <p:cNvGrpSpPr/>
        <p:nvPr/>
      </p:nvGrpSpPr>
      <p:grpSpPr>
        <a:xfrm>
          <a:off x="0" y="0"/>
          <a:ext cx="0" cy="0"/>
          <a:chOff x="0" y="0"/>
          <a:chExt cx="0" cy="0"/>
        </a:xfrm>
      </p:grpSpPr>
      <p:sp>
        <p:nvSpPr>
          <p:cNvPr id="852" name="Google Shape;852;p8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53" name="Google Shape;853;p8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54" name="Google Shape;854;p82"/>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55" name="Google Shape;855;p8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56" name="Google Shape;856;p82"/>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57" name="Google Shape;857;p82"/>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58" name="Google Shape;858;p82"/>
          <p:cNvPicPr preferRelativeResize="0"/>
          <p:nvPr/>
        </p:nvPicPr>
        <p:blipFill rotWithShape="1">
          <a:blip r:embed="rId6"/>
          <a:srcRect/>
          <a:stretch>
            <a:fillRect/>
          </a:stretch>
        </p:blipFill>
        <p:spPr>
          <a:xfrm>
            <a:off x="3391501" y="1598200"/>
            <a:ext cx="5630825" cy="3558700"/>
          </a:xfrm>
          <a:prstGeom prst="rect">
            <a:avLst/>
          </a:prstGeom>
          <a:noFill/>
          <a:ln>
            <a:noFill/>
          </a:ln>
        </p:spPr>
      </p:pic>
      <p:pic>
        <p:nvPicPr>
          <p:cNvPr id="859" name="Google Shape;859;p82"/>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60" name="Google Shape;860;p82"/>
          <p:cNvSpPr txBox="1"/>
          <p:nvPr/>
        </p:nvSpPr>
        <p:spPr>
          <a:xfrm>
            <a:off x="109800" y="2382825"/>
            <a:ext cx="3235500" cy="10467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need to again publish the edited round.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“Preview &amp;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5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64"/>
        <p:cNvGrpSpPr/>
        <p:nvPr/>
      </p:nvGrpSpPr>
      <p:grpSpPr>
        <a:xfrm>
          <a:off x="0" y="0"/>
          <a:ext cx="0" cy="0"/>
          <a:chOff x="0" y="0"/>
          <a:chExt cx="0" cy="0"/>
        </a:xfrm>
      </p:grpSpPr>
      <p:sp>
        <p:nvSpPr>
          <p:cNvPr id="865" name="Google Shape;865;p8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66" name="Google Shape;866;p8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67" name="Google Shape;867;p83"/>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68" name="Google Shape;868;p8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69" name="Google Shape;869;p83"/>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70" name="Google Shape;870;p83"/>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71" name="Google Shape;871;p83"/>
          <p:cNvPicPr preferRelativeResize="0"/>
          <p:nvPr/>
        </p:nvPicPr>
        <p:blipFill rotWithShape="1">
          <a:blip r:embed="rId6"/>
          <a:srcRect/>
          <a:stretch>
            <a:fillRect/>
          </a:stretch>
        </p:blipFill>
        <p:spPr>
          <a:xfrm>
            <a:off x="3424905" y="1599825"/>
            <a:ext cx="5567925" cy="3536974"/>
          </a:xfrm>
          <a:prstGeom prst="rect">
            <a:avLst/>
          </a:prstGeom>
          <a:noFill/>
          <a:ln>
            <a:noFill/>
          </a:ln>
        </p:spPr>
      </p:pic>
      <p:pic>
        <p:nvPicPr>
          <p:cNvPr id="872" name="Google Shape;872;p83"/>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73" name="Google Shape;873;p83"/>
          <p:cNvSpPr txBox="1"/>
          <p:nvPr/>
        </p:nvSpPr>
        <p:spPr>
          <a:xfrm>
            <a:off x="109800" y="2382825"/>
            <a:ext cx="3235500" cy="1477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can check all details.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“Download annexure for tabulating trends/Result and RDF report” then verify RDF report.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verification of RDF, click on “Proceed for publication”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 y="0"/>
            <a:ext cx="9144000" cy="381000"/>
          </a:xfrm>
          <a:solidFill>
            <a:srgbClr val="00B0F0"/>
          </a:solidFill>
        </p:spPr>
        <p:txBody>
          <a:bodyPr>
            <a:noAutofit/>
          </a:bodyPr>
          <a:lstStyle/>
          <a:p>
            <a:r>
              <a:rPr lang="en-IN" sz="3600" dirty="0"/>
              <a:t>Counting Materials / Forms</a:t>
            </a:r>
          </a:p>
        </p:txBody>
      </p:sp>
      <p:sp>
        <p:nvSpPr>
          <p:cNvPr id="3" name="Content Placeholder 2"/>
          <p:cNvSpPr>
            <a:spLocks noGrp="1"/>
          </p:cNvSpPr>
          <p:nvPr>
            <p:ph idx="1"/>
          </p:nvPr>
        </p:nvSpPr>
        <p:spPr>
          <a:xfrm>
            <a:off x="381000" y="457200"/>
            <a:ext cx="3981450" cy="6248400"/>
          </a:xfrm>
          <a:solidFill>
            <a:schemeClr val="accent5">
              <a:lumMod val="40000"/>
              <a:lumOff val="60000"/>
            </a:schemeClr>
          </a:solidFill>
        </p:spPr>
        <p:txBody>
          <a:bodyPr numCol="2">
            <a:noAutofit/>
          </a:bodyPr>
          <a:lstStyle/>
          <a:p>
            <a:r>
              <a:rPr lang="en-IN" sz="1700" b="1" dirty="0"/>
              <a:t>Tray</a:t>
            </a:r>
          </a:p>
          <a:p>
            <a:r>
              <a:rPr lang="en-IN" sz="1700" b="1" dirty="0"/>
              <a:t>Paper Knife</a:t>
            </a:r>
          </a:p>
          <a:p>
            <a:r>
              <a:rPr lang="en-IN" sz="1700" b="1" dirty="0"/>
              <a:t>Gala</a:t>
            </a:r>
          </a:p>
          <a:p>
            <a:r>
              <a:rPr lang="en-IN" sz="1700" b="1" dirty="0"/>
              <a:t>Matches</a:t>
            </a:r>
          </a:p>
          <a:p>
            <a:r>
              <a:rPr lang="en-IN" sz="1700" b="1" dirty="0"/>
              <a:t>Candle</a:t>
            </a:r>
          </a:p>
          <a:p>
            <a:r>
              <a:rPr lang="en-IN" sz="1700" b="1" dirty="0">
                <a:solidFill>
                  <a:srgbClr val="C00000"/>
                </a:solidFill>
              </a:rPr>
              <a:t>RO metal seal</a:t>
            </a:r>
          </a:p>
          <a:p>
            <a:r>
              <a:rPr lang="en-IN" sz="1700" b="1" dirty="0">
                <a:solidFill>
                  <a:srgbClr val="C00000"/>
                </a:solidFill>
              </a:rPr>
              <a:t>Section 128</a:t>
            </a:r>
          </a:p>
          <a:p>
            <a:r>
              <a:rPr lang="en-IN" sz="1700" b="1" dirty="0">
                <a:solidFill>
                  <a:srgbClr val="C00000"/>
                </a:solidFill>
              </a:rPr>
              <a:t>17 C part II</a:t>
            </a:r>
          </a:p>
          <a:p>
            <a:r>
              <a:rPr lang="en-IN" sz="1700" b="1" dirty="0">
                <a:solidFill>
                  <a:srgbClr val="C00000"/>
                </a:solidFill>
              </a:rPr>
              <a:t>Pigeon hole</a:t>
            </a:r>
          </a:p>
          <a:p>
            <a:r>
              <a:rPr lang="en-IN" sz="1700" b="1" dirty="0">
                <a:solidFill>
                  <a:srgbClr val="C00000"/>
                </a:solidFill>
              </a:rPr>
              <a:t>Plastic Container</a:t>
            </a:r>
          </a:p>
          <a:p>
            <a:r>
              <a:rPr lang="en-US" sz="1700" b="1" dirty="0"/>
              <a:t>Secret Seal</a:t>
            </a:r>
          </a:p>
          <a:p>
            <a:r>
              <a:rPr lang="en-US" sz="1700" b="1" dirty="0"/>
              <a:t>Common Address Tag</a:t>
            </a:r>
          </a:p>
          <a:p>
            <a:r>
              <a:rPr lang="en-US" sz="1700" b="1" dirty="0"/>
              <a:t>Thread</a:t>
            </a:r>
          </a:p>
          <a:p>
            <a:r>
              <a:rPr lang="en-US" sz="1700" b="1" dirty="0"/>
              <a:t>Tag</a:t>
            </a:r>
          </a:p>
          <a:p>
            <a:r>
              <a:rPr lang="en-US" sz="1700" b="1" dirty="0"/>
              <a:t>Blank Identity card</a:t>
            </a:r>
          </a:p>
          <a:p>
            <a:r>
              <a:rPr lang="en-US" sz="1700" b="1" dirty="0">
                <a:solidFill>
                  <a:srgbClr val="C00000"/>
                </a:solidFill>
              </a:rPr>
              <a:t>Envelopes of various size</a:t>
            </a:r>
          </a:p>
          <a:p>
            <a:r>
              <a:rPr lang="en-US" sz="1700" b="1" dirty="0">
                <a:solidFill>
                  <a:srgbClr val="C00000"/>
                </a:solidFill>
              </a:rPr>
              <a:t>Battery of CU &amp; VVPAT</a:t>
            </a:r>
          </a:p>
          <a:p>
            <a:r>
              <a:rPr lang="en-US" sz="1700" b="1" dirty="0">
                <a:solidFill>
                  <a:srgbClr val="C00000"/>
                </a:solidFill>
              </a:rPr>
              <a:t>Pin</a:t>
            </a:r>
          </a:p>
          <a:p>
            <a:pPr marL="285750" indent="-285750">
              <a:buFont typeface="Arial" panose="020B0604020202020204" pitchFamily="34" charset="0"/>
              <a:buChar char="•"/>
            </a:pPr>
            <a:r>
              <a:rPr lang="en-US" sz="1700" b="1" dirty="0">
                <a:solidFill>
                  <a:srgbClr val="C00000"/>
                </a:solidFill>
                <a:sym typeface="+mn-ea"/>
              </a:rPr>
              <a:t>Gems clip (Plastic coated)</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Paper weight</a:t>
            </a:r>
            <a:endParaRPr lang="en-US" sz="1700" b="1" dirty="0"/>
          </a:p>
          <a:p>
            <a:endParaRPr lang="en-US" sz="1700" b="1" dirty="0">
              <a:solidFill>
                <a:srgbClr val="C00000"/>
              </a:solidFill>
            </a:endParaRPr>
          </a:p>
          <a:p>
            <a:endParaRPr lang="en-US" sz="1600" b="1" dirty="0"/>
          </a:p>
          <a:p>
            <a:endParaRPr lang="en-IN" sz="1600" b="1" dirty="0"/>
          </a:p>
          <a:p>
            <a:endParaRPr lang="en-IN" sz="1600" b="1" dirty="0"/>
          </a:p>
          <a:p>
            <a:endParaRPr lang="en-IN" sz="1600" b="1" dirty="0"/>
          </a:p>
        </p:txBody>
      </p:sp>
      <p:sp>
        <p:nvSpPr>
          <p:cNvPr id="5" name="Text Box 4"/>
          <p:cNvSpPr txBox="1"/>
          <p:nvPr/>
        </p:nvSpPr>
        <p:spPr>
          <a:xfrm>
            <a:off x="5100320" y="457200"/>
            <a:ext cx="3850640" cy="6213475"/>
          </a:xfrm>
          <a:prstGeom prst="rect">
            <a:avLst/>
          </a:prstGeom>
          <a:solidFill>
            <a:schemeClr val="accent3">
              <a:lumMod val="40000"/>
              <a:lumOff val="60000"/>
            </a:schemeClr>
          </a:solidFill>
        </p:spPr>
        <p:txBody>
          <a:bodyPr wrap="square" rtlCol="0" anchor="t">
            <a:noAutofit/>
          </a:bodyPr>
          <a:lstStyle/>
          <a:p>
            <a:pPr marL="285750" indent="-285750">
              <a:buFont typeface="Arial" panose="020B0604020202020204" pitchFamily="34" charset="0"/>
              <a:buChar char="•"/>
            </a:pPr>
            <a:r>
              <a:rPr lang="en-US" sz="1700" b="1" dirty="0">
                <a:solidFill>
                  <a:srgbClr val="C00000"/>
                </a:solidFill>
                <a:sym typeface="+mn-ea"/>
              </a:rPr>
              <a:t>Pen</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Pencil</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Carbon paper</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Card board for sealing</a:t>
            </a:r>
            <a:endParaRPr lang="en-US" sz="1700" b="1" dirty="0">
              <a:solidFill>
                <a:srgbClr val="C00000"/>
              </a:solidFill>
            </a:endParaRPr>
          </a:p>
          <a:p>
            <a:pPr marL="285750" indent="-285750">
              <a:buFont typeface="Arial" panose="020B0604020202020204" pitchFamily="34" charset="0"/>
              <a:buChar char="•"/>
            </a:pPr>
            <a:r>
              <a:rPr lang="en-US" sz="1700" b="1" dirty="0" err="1">
                <a:solidFill>
                  <a:srgbClr val="C00000"/>
                </a:solidFill>
                <a:sym typeface="+mn-ea"/>
              </a:rPr>
              <a:t>Phoron</a:t>
            </a:r>
            <a:endParaRPr lang="en-US" sz="1700" b="1" dirty="0">
              <a:solidFill>
                <a:srgbClr val="C00000"/>
              </a:solidFill>
            </a:endParaRPr>
          </a:p>
          <a:p>
            <a:pPr marL="285750" indent="-285750">
              <a:buFont typeface="Arial" panose="020B0604020202020204" pitchFamily="34" charset="0"/>
              <a:buChar char="•"/>
            </a:pPr>
            <a:r>
              <a:rPr lang="en-US" sz="1700" b="1" dirty="0">
                <a:sym typeface="+mn-ea"/>
              </a:rPr>
              <a:t>Sealing cloth</a:t>
            </a:r>
            <a:endParaRPr lang="en-US" sz="1700" b="1" dirty="0"/>
          </a:p>
          <a:p>
            <a:pPr marL="285750" indent="-285750">
              <a:buFont typeface="Arial" panose="020B0604020202020204" pitchFamily="34" charset="0"/>
              <a:buChar char="•"/>
            </a:pPr>
            <a:r>
              <a:rPr lang="en-US" sz="1700" b="1" dirty="0">
                <a:sym typeface="+mn-ea"/>
              </a:rPr>
              <a:t>Clip board</a:t>
            </a:r>
            <a:endParaRPr lang="en-US" sz="1700" b="1" dirty="0"/>
          </a:p>
          <a:p>
            <a:pPr marL="285750" indent="-285750">
              <a:buFont typeface="Arial" panose="020B0604020202020204" pitchFamily="34" charset="0"/>
              <a:buChar char="•"/>
            </a:pPr>
            <a:r>
              <a:rPr lang="en-US" sz="1700" b="1" dirty="0">
                <a:sym typeface="+mn-ea"/>
              </a:rPr>
              <a:t>Rubber band of different sizes</a:t>
            </a:r>
            <a:endParaRPr lang="en-US" sz="1700" b="1" dirty="0"/>
          </a:p>
          <a:p>
            <a:pPr marL="285750" indent="-285750">
              <a:buFont typeface="Arial" panose="020B0604020202020204" pitchFamily="34" charset="0"/>
              <a:buChar char="•"/>
            </a:pPr>
            <a:r>
              <a:rPr lang="en-US" sz="1700" b="1" dirty="0">
                <a:sym typeface="+mn-ea"/>
              </a:rPr>
              <a:t>Self adhesive tape</a:t>
            </a:r>
            <a:endParaRPr lang="en-US" sz="1700" b="1" dirty="0"/>
          </a:p>
          <a:p>
            <a:pPr marL="285750" indent="-285750">
              <a:buFont typeface="Arial" panose="020B0604020202020204" pitchFamily="34" charset="0"/>
              <a:buChar char="•"/>
            </a:pPr>
            <a:r>
              <a:rPr lang="en-US" sz="1700" b="1" dirty="0">
                <a:sym typeface="+mn-ea"/>
              </a:rPr>
              <a:t>Glue stick</a:t>
            </a:r>
            <a:endParaRPr lang="en-US" sz="1700" b="1" dirty="0"/>
          </a:p>
          <a:p>
            <a:pPr marL="285750" indent="-285750">
              <a:buFont typeface="Arial" panose="020B0604020202020204" pitchFamily="34" charset="0"/>
              <a:buChar char="•"/>
            </a:pPr>
            <a:r>
              <a:rPr lang="en-US" sz="1700" b="1" dirty="0">
                <a:solidFill>
                  <a:srgbClr val="C00000"/>
                </a:solidFill>
                <a:sym typeface="+mn-ea"/>
              </a:rPr>
              <a:t>Stove</a:t>
            </a:r>
            <a:endParaRPr lang="en-US" sz="1700" b="1" dirty="0">
              <a:solidFill>
                <a:srgbClr val="C00000"/>
              </a:solidFill>
            </a:endParaRPr>
          </a:p>
          <a:p>
            <a:pPr marL="285750" indent="-285750">
              <a:buFont typeface="Arial" panose="020B0604020202020204" pitchFamily="34" charset="0"/>
              <a:buChar char="•"/>
            </a:pPr>
            <a:r>
              <a:rPr lang="en-US" sz="1700" b="1" dirty="0" err="1">
                <a:solidFill>
                  <a:srgbClr val="C00000"/>
                </a:solidFill>
                <a:sym typeface="+mn-ea"/>
              </a:rPr>
              <a:t>Karhai</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Big spoon</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Chalk –duster</a:t>
            </a:r>
            <a:endParaRPr lang="en-US" sz="1700" b="1" dirty="0">
              <a:solidFill>
                <a:srgbClr val="C00000"/>
              </a:solidFill>
            </a:endParaRPr>
          </a:p>
          <a:p>
            <a:pPr marL="285750" indent="-285750">
              <a:buFont typeface="Arial" panose="020B0604020202020204" pitchFamily="34" charset="0"/>
              <a:buChar char="•"/>
            </a:pPr>
            <a:r>
              <a:rPr lang="en-US" sz="1700" b="1" dirty="0">
                <a:solidFill>
                  <a:srgbClr val="C00000"/>
                </a:solidFill>
                <a:sym typeface="+mn-ea"/>
              </a:rPr>
              <a:t>Blank A 4 paper</a:t>
            </a:r>
            <a:endParaRPr lang="en-US" sz="1700" b="1" dirty="0">
              <a:solidFill>
                <a:srgbClr val="C00000"/>
              </a:solidFill>
            </a:endParaRPr>
          </a:p>
          <a:p>
            <a:pPr marL="285750" indent="-285750">
              <a:buFont typeface="Arial" panose="020B0604020202020204" pitchFamily="34" charset="0"/>
              <a:buChar char="•"/>
            </a:pPr>
            <a:r>
              <a:rPr lang="en-US" sz="1700" b="1" dirty="0">
                <a:sym typeface="+mn-ea"/>
              </a:rPr>
              <a:t>Blank A 3 paper</a:t>
            </a:r>
            <a:endParaRPr lang="en-US" sz="1700" b="1" dirty="0"/>
          </a:p>
          <a:p>
            <a:pPr marL="285750" indent="-285750">
              <a:buFont typeface="Arial" panose="020B0604020202020204" pitchFamily="34" charset="0"/>
              <a:buChar char="•"/>
            </a:pPr>
            <a:r>
              <a:rPr lang="en-US" sz="1700" b="1" dirty="0">
                <a:sym typeface="+mn-ea"/>
              </a:rPr>
              <a:t>Blade</a:t>
            </a:r>
            <a:endParaRPr lang="en-US" sz="1700" b="1" dirty="0"/>
          </a:p>
          <a:p>
            <a:pPr marL="285750" indent="-285750">
              <a:buFont typeface="Arial" panose="020B0604020202020204" pitchFamily="34" charset="0"/>
              <a:buChar char="•"/>
            </a:pPr>
            <a:r>
              <a:rPr lang="en-US" sz="1700" b="1" dirty="0">
                <a:sym typeface="+mn-ea"/>
              </a:rPr>
              <a:t>Sponge</a:t>
            </a:r>
            <a:endParaRPr lang="en-US" sz="1700" b="1" dirty="0"/>
          </a:p>
          <a:p>
            <a:pPr marL="285750" indent="-285750">
              <a:buFont typeface="Arial" panose="020B0604020202020204" pitchFamily="34" charset="0"/>
              <a:buChar char="•"/>
            </a:pPr>
            <a:r>
              <a:rPr lang="en-US" sz="1700" b="1" dirty="0">
                <a:sym typeface="+mn-ea"/>
              </a:rPr>
              <a:t>Glycerin</a:t>
            </a:r>
            <a:endParaRPr lang="en-US" sz="1700" b="1" dirty="0"/>
          </a:p>
          <a:p>
            <a:pPr marL="285750" indent="-285750">
              <a:buFont typeface="Arial" panose="020B0604020202020204" pitchFamily="34" charset="0"/>
              <a:buChar char="•"/>
            </a:pPr>
            <a:r>
              <a:rPr lang="en-US" sz="1700" b="1" dirty="0">
                <a:sym typeface="+mn-ea"/>
              </a:rPr>
              <a:t>Blank proceedings</a:t>
            </a:r>
          </a:p>
          <a:p>
            <a:pPr marL="285750" indent="-285750">
              <a:buFont typeface="Arial" panose="020B0604020202020204" pitchFamily="34" charset="0"/>
              <a:buChar char="•"/>
            </a:pPr>
            <a:r>
              <a:rPr lang="en-IN" altLang="en-US" sz="1700" b="1" dirty="0">
                <a:highlight>
                  <a:srgbClr val="FFFF00"/>
                </a:highlight>
                <a:sym typeface="+mn-ea"/>
              </a:rPr>
              <a:t>SLU trunk/stickers</a:t>
            </a:r>
          </a:p>
          <a:p>
            <a:pPr marL="285750" indent="-285750">
              <a:buFont typeface="Arial" panose="020B0604020202020204" pitchFamily="34" charset="0"/>
              <a:buChar char="•"/>
            </a:pPr>
            <a:r>
              <a:rPr lang="en-IN" altLang="en-US" sz="1700" b="1" dirty="0">
                <a:highlight>
                  <a:srgbClr val="FFFF00"/>
                </a:highlight>
                <a:sym typeface="+mn-ea"/>
              </a:rPr>
              <a:t>Black envelope</a:t>
            </a:r>
          </a:p>
          <a:p>
            <a:pPr marL="285750" indent="-285750">
              <a:buFont typeface="Arial" panose="020B0604020202020204" pitchFamily="34" charset="0"/>
              <a:buChar char="•"/>
            </a:pPr>
            <a:r>
              <a:rPr lang="en-US" altLang="en-IN" sz="1700" b="1" dirty="0">
                <a:highlight>
                  <a:srgbClr val="FFFF00"/>
                </a:highlight>
                <a:sym typeface="+mn-ea"/>
              </a:rPr>
              <a:t>QR code reader</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77"/>
        <p:cNvGrpSpPr/>
        <p:nvPr/>
      </p:nvGrpSpPr>
      <p:grpSpPr>
        <a:xfrm>
          <a:off x="0" y="0"/>
          <a:ext cx="0" cy="0"/>
          <a:chOff x="0" y="0"/>
          <a:chExt cx="0" cy="0"/>
        </a:xfrm>
      </p:grpSpPr>
      <p:sp>
        <p:nvSpPr>
          <p:cNvPr id="878" name="Google Shape;878;p84"/>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79" name="Google Shape;879;p84"/>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80" name="Google Shape;880;p84"/>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81" name="Google Shape;881;p84"/>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82" name="Google Shape;882;p84"/>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83" name="Google Shape;883;p84"/>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84" name="Google Shape;884;p84"/>
          <p:cNvPicPr preferRelativeResize="0"/>
          <p:nvPr/>
        </p:nvPicPr>
        <p:blipFill rotWithShape="1">
          <a:blip r:embed="rId6"/>
          <a:srcRect/>
          <a:stretch>
            <a:fillRect/>
          </a:stretch>
        </p:blipFill>
        <p:spPr>
          <a:xfrm>
            <a:off x="3401550" y="1604001"/>
            <a:ext cx="5603226" cy="3542849"/>
          </a:xfrm>
          <a:prstGeom prst="rect">
            <a:avLst/>
          </a:prstGeom>
          <a:noFill/>
          <a:ln>
            <a:noFill/>
          </a:ln>
        </p:spPr>
      </p:pic>
      <p:pic>
        <p:nvPicPr>
          <p:cNvPr id="885" name="Google Shape;885;p84"/>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886" name="Google Shape;886;p84"/>
          <p:cNvSpPr txBox="1"/>
          <p:nvPr/>
        </p:nvSpPr>
        <p:spPr>
          <a:xfrm>
            <a:off x="109800" y="2382825"/>
            <a:ext cx="3235500" cy="14775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will write his/her name before publication.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write his/her name on certificate of correctness of round-wise data and click on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890"/>
        <p:cNvGrpSpPr/>
        <p:nvPr/>
      </p:nvGrpSpPr>
      <p:grpSpPr>
        <a:xfrm>
          <a:off x="0" y="0"/>
          <a:ext cx="0" cy="0"/>
          <a:chOff x="0" y="0"/>
          <a:chExt cx="0" cy="0"/>
        </a:xfrm>
      </p:grpSpPr>
      <p:sp>
        <p:nvSpPr>
          <p:cNvPr id="891" name="Google Shape;891;p85"/>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92" name="Google Shape;892;p85"/>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893" name="Google Shape;893;p85"/>
          <p:cNvSpPr/>
          <p:nvPr/>
        </p:nvSpPr>
        <p:spPr>
          <a:xfrm>
            <a:off x="76200" y="10755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Editing of Previous Round</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94" name="Google Shape;894;p85"/>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895" name="Google Shape;895;p85"/>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896" name="Google Shape;896;p85"/>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897" name="Google Shape;897;p85"/>
          <p:cNvPicPr preferRelativeResize="0"/>
          <p:nvPr/>
        </p:nvPicPr>
        <p:blipFill rotWithShape="1">
          <a:blip r:embed="rId6"/>
          <a:srcRect l="31254" r="14142" b="51461"/>
          <a:stretch>
            <a:fillRect/>
          </a:stretch>
        </p:blipFill>
        <p:spPr>
          <a:xfrm flipH="1">
            <a:off x="7240361" y="3384169"/>
            <a:ext cx="2118300" cy="1883016"/>
          </a:xfrm>
          <a:prstGeom prst="rect">
            <a:avLst/>
          </a:prstGeom>
          <a:noFill/>
          <a:ln>
            <a:noFill/>
          </a:ln>
        </p:spPr>
      </p:pic>
      <p:sp>
        <p:nvSpPr>
          <p:cNvPr id="898" name="Google Shape;898;p85"/>
          <p:cNvSpPr txBox="1"/>
          <p:nvPr/>
        </p:nvSpPr>
        <p:spPr>
          <a:xfrm>
            <a:off x="109800" y="2611425"/>
            <a:ext cx="3235500" cy="6156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the final submission Round will get publish successfully.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pic>
        <p:nvPicPr>
          <p:cNvPr id="899" name="Google Shape;899;p85"/>
          <p:cNvPicPr preferRelativeResize="0"/>
          <p:nvPr/>
        </p:nvPicPr>
        <p:blipFill rotWithShape="1">
          <a:blip r:embed="rId7"/>
          <a:srcRect/>
          <a:stretch>
            <a:fillRect/>
          </a:stretch>
        </p:blipFill>
        <p:spPr>
          <a:xfrm>
            <a:off x="3407883" y="1608326"/>
            <a:ext cx="5571726" cy="3548575"/>
          </a:xfrm>
          <a:prstGeom prst="rect">
            <a:avLst/>
          </a:prstGeom>
          <a:noFill/>
          <a:ln>
            <a:noFill/>
          </a:ln>
        </p:spPr>
      </p:pic>
    </p:spTree>
  </p:cSld>
  <p:clrMapOvr>
    <a:masterClrMapping/>
  </p:clrMapOvr>
  <p:transition spd="slow">
    <p:fade thruBlk="1"/>
  </p:transition>
</p:sld>
</file>

<file path=ppt/slides/slide26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03"/>
        <p:cNvGrpSpPr/>
        <p:nvPr/>
      </p:nvGrpSpPr>
      <p:grpSpPr>
        <a:xfrm>
          <a:off x="0" y="0"/>
          <a:ext cx="0" cy="0"/>
          <a:chOff x="0" y="0"/>
          <a:chExt cx="0" cy="0"/>
        </a:xfrm>
      </p:grpSpPr>
      <p:sp>
        <p:nvSpPr>
          <p:cNvPr id="904" name="Google Shape;904;p86"/>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05" name="Google Shape;905;p86"/>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06" name="Google Shape;906;p86"/>
          <p:cNvSpPr/>
          <p:nvPr/>
        </p:nvSpPr>
        <p:spPr>
          <a:xfrm>
            <a:off x="4550900" y="2218300"/>
            <a:ext cx="4271400" cy="17715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Entry of Postal Ballot Votes</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907" name="Google Shape;907;p86"/>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908" name="Google Shape;908;p86"/>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909" name="Google Shape;909;p86"/>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6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13"/>
        <p:cNvGrpSpPr/>
        <p:nvPr/>
      </p:nvGrpSpPr>
      <p:grpSpPr>
        <a:xfrm>
          <a:off x="0" y="0"/>
          <a:ext cx="0" cy="0"/>
          <a:chOff x="0" y="0"/>
          <a:chExt cx="0" cy="0"/>
        </a:xfrm>
      </p:grpSpPr>
      <p:sp>
        <p:nvSpPr>
          <p:cNvPr id="914" name="Google Shape;914;p8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15" name="Google Shape;915;p8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16" name="Google Shape;916;p87"/>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17" name="Google Shape;917;p8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18" name="Google Shape;918;p8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19" name="Google Shape;919;p8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20" name="Google Shape;920;p87"/>
          <p:cNvPicPr preferRelativeResize="0"/>
          <p:nvPr/>
        </p:nvPicPr>
        <p:blipFill rotWithShape="1">
          <a:blip r:embed="rId6"/>
          <a:srcRect/>
          <a:stretch>
            <a:fillRect/>
          </a:stretch>
        </p:blipFill>
        <p:spPr>
          <a:xfrm>
            <a:off x="3391501" y="1615076"/>
            <a:ext cx="5617725" cy="3531775"/>
          </a:xfrm>
          <a:prstGeom prst="rect">
            <a:avLst/>
          </a:prstGeom>
          <a:noFill/>
          <a:ln>
            <a:noFill/>
          </a:ln>
        </p:spPr>
      </p:pic>
      <p:pic>
        <p:nvPicPr>
          <p:cNvPr id="921" name="Google Shape;921;p8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22" name="Google Shape;922;p87"/>
          <p:cNvSpPr/>
          <p:nvPr/>
        </p:nvSpPr>
        <p:spPr>
          <a:xfrm>
            <a:off x="76200" y="3209105"/>
            <a:ext cx="3315300" cy="5562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3000" b="1" kern="0">
                <a:solidFill>
                  <a:srgbClr val="FFFFFF"/>
                </a:solidFill>
                <a:latin typeface="Calibri" panose="020F0502020204030204"/>
                <a:ea typeface="Calibri" panose="020F0502020204030204"/>
                <a:cs typeface="Calibri" panose="020F0502020204030204"/>
                <a:sym typeface="Calibri" panose="020F0502020204030204"/>
              </a:rPr>
              <a:t>RO Dashboard</a:t>
            </a:r>
            <a:endParaRPr sz="3000" b="1" kern="0">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26"/>
        <p:cNvGrpSpPr/>
        <p:nvPr/>
      </p:nvGrpSpPr>
      <p:grpSpPr>
        <a:xfrm>
          <a:off x="0" y="0"/>
          <a:ext cx="0" cy="0"/>
          <a:chOff x="0" y="0"/>
          <a:chExt cx="0" cy="0"/>
        </a:xfrm>
      </p:grpSpPr>
      <p:sp>
        <p:nvSpPr>
          <p:cNvPr id="927" name="Google Shape;927;p88"/>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28" name="Google Shape;928;p88"/>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29" name="Google Shape;929;p88"/>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30" name="Google Shape;930;p88"/>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31" name="Google Shape;931;p88"/>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32" name="Google Shape;932;p88"/>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33" name="Google Shape;933;p88" descr="C:\Users\Brijesh\Downloads\screenshot-demo.eci.nic.in-2021.07.14-14_18_16.png"/>
          <p:cNvPicPr preferRelativeResize="0"/>
          <p:nvPr/>
        </p:nvPicPr>
        <p:blipFill rotWithShape="1">
          <a:blip r:embed="rId6"/>
          <a:srcRect/>
          <a:stretch>
            <a:fillRect/>
          </a:stretch>
        </p:blipFill>
        <p:spPr>
          <a:xfrm>
            <a:off x="3421642" y="1590525"/>
            <a:ext cx="5579474" cy="3556326"/>
          </a:xfrm>
          <a:prstGeom prst="rect">
            <a:avLst/>
          </a:prstGeom>
          <a:noFill/>
          <a:ln>
            <a:noFill/>
          </a:ln>
        </p:spPr>
      </p:pic>
      <p:pic>
        <p:nvPicPr>
          <p:cNvPr id="934" name="Google Shape;934;p88"/>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35" name="Google Shape;935;p88"/>
          <p:cNvSpPr txBox="1"/>
          <p:nvPr/>
        </p:nvSpPr>
        <p:spPr>
          <a:xfrm>
            <a:off x="109800" y="2611425"/>
            <a:ext cx="3235500" cy="831300"/>
          </a:xfrm>
          <a:prstGeom prst="rect">
            <a:avLst/>
          </a:prstGeom>
          <a:noFill/>
          <a:ln>
            <a:noFill/>
          </a:ln>
        </p:spPr>
        <p:txBody>
          <a:bodyPr spcFirstLastPara="1" wrap="square" lIns="91425" tIns="91425" rIns="91425" bIns="91425" anchor="t" anchorCtr="0">
            <a:spAutoFit/>
          </a:bodyPr>
          <a:lstStyle/>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enter postal ballot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indent="-317500">
              <a:buClr>
                <a:srgbClr val="EEEEEE"/>
              </a:buClr>
              <a:buSzPts val="1400"/>
              <a:buFont typeface="Calibri" panose="020F0502020204030204"/>
              <a:buChar cha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“Print preview &amp;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39"/>
        <p:cNvGrpSpPr/>
        <p:nvPr/>
      </p:nvGrpSpPr>
      <p:grpSpPr>
        <a:xfrm>
          <a:off x="0" y="0"/>
          <a:ext cx="0" cy="0"/>
          <a:chOff x="0" y="0"/>
          <a:chExt cx="0" cy="0"/>
        </a:xfrm>
      </p:grpSpPr>
      <p:sp>
        <p:nvSpPr>
          <p:cNvPr id="940" name="Google Shape;940;p8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41" name="Google Shape;941;p8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42" name="Google Shape;942;p89"/>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43" name="Google Shape;943;p8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44" name="Google Shape;944;p8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45" name="Google Shape;945;p8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46" name="Google Shape;946;p89"/>
          <p:cNvPicPr preferRelativeResize="0"/>
          <p:nvPr/>
        </p:nvPicPr>
        <p:blipFill rotWithShape="1">
          <a:blip r:embed="rId6"/>
          <a:srcRect/>
          <a:stretch>
            <a:fillRect/>
          </a:stretch>
        </p:blipFill>
        <p:spPr>
          <a:xfrm>
            <a:off x="3421650" y="1586450"/>
            <a:ext cx="5595374" cy="3560400"/>
          </a:xfrm>
          <a:prstGeom prst="rect">
            <a:avLst/>
          </a:prstGeom>
          <a:noFill/>
          <a:ln>
            <a:noFill/>
          </a:ln>
        </p:spPr>
      </p:pic>
      <p:pic>
        <p:nvPicPr>
          <p:cNvPr id="947" name="Google Shape;947;p89"/>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48" name="Google Shape;948;p89"/>
          <p:cNvSpPr txBox="1"/>
          <p:nvPr/>
        </p:nvSpPr>
        <p:spPr>
          <a:xfrm>
            <a:off x="743400" y="2763825"/>
            <a:ext cx="2118300" cy="8313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do edit, download and print postal ballot and verify.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52"/>
        <p:cNvGrpSpPr/>
        <p:nvPr/>
      </p:nvGrpSpPr>
      <p:grpSpPr>
        <a:xfrm>
          <a:off x="0" y="0"/>
          <a:ext cx="0" cy="0"/>
          <a:chOff x="0" y="0"/>
          <a:chExt cx="0" cy="0"/>
        </a:xfrm>
      </p:grpSpPr>
      <p:sp>
        <p:nvSpPr>
          <p:cNvPr id="953" name="Google Shape;953;p90"/>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54" name="Google Shape;954;p90"/>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55" name="Google Shape;955;p90"/>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56" name="Google Shape;956;p90"/>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57" name="Google Shape;957;p90"/>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58" name="Google Shape;958;p90"/>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59" name="Google Shape;959;p90"/>
          <p:cNvPicPr preferRelativeResize="0"/>
          <p:nvPr/>
        </p:nvPicPr>
        <p:blipFill rotWithShape="1">
          <a:blip r:embed="rId6"/>
          <a:srcRect/>
          <a:stretch>
            <a:fillRect/>
          </a:stretch>
        </p:blipFill>
        <p:spPr>
          <a:xfrm>
            <a:off x="3421651" y="1612325"/>
            <a:ext cx="5581199" cy="3534524"/>
          </a:xfrm>
          <a:prstGeom prst="rect">
            <a:avLst/>
          </a:prstGeom>
          <a:noFill/>
          <a:ln>
            <a:noFill/>
          </a:ln>
        </p:spPr>
      </p:pic>
      <p:pic>
        <p:nvPicPr>
          <p:cNvPr id="960" name="Google Shape;960;p90"/>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61" name="Google Shape;961;p90"/>
          <p:cNvSpPr txBox="1"/>
          <p:nvPr/>
        </p:nvSpPr>
        <p:spPr>
          <a:xfrm>
            <a:off x="884050" y="2611425"/>
            <a:ext cx="1989000" cy="1262100"/>
          </a:xfrm>
          <a:prstGeom prst="rect">
            <a:avLst/>
          </a:prstGeom>
          <a:noFill/>
          <a:ln>
            <a:noFill/>
          </a:ln>
        </p:spPr>
        <p:txBody>
          <a:bodyPr spcFirstLastPara="1" wrap="square" lIns="91425" tIns="91425" rIns="91425" bIns="91425" anchor="t" anchorCtr="0">
            <a:spAutoFit/>
          </a:bodyPr>
          <a:lstStyle/>
          <a:p>
            <a:pPr marL="457200" algn="ct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After verification of postal ballot, click on “Submit”.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marL="457200" algn="ct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65"/>
        <p:cNvGrpSpPr/>
        <p:nvPr/>
      </p:nvGrpSpPr>
      <p:grpSpPr>
        <a:xfrm>
          <a:off x="0" y="0"/>
          <a:ext cx="0" cy="0"/>
          <a:chOff x="0" y="0"/>
          <a:chExt cx="0" cy="0"/>
        </a:xfrm>
      </p:grpSpPr>
      <p:sp>
        <p:nvSpPr>
          <p:cNvPr id="966" name="Google Shape;966;p9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67" name="Google Shape;967;p9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68" name="Google Shape;968;p91"/>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9" name="Google Shape;969;p9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70" name="Google Shape;970;p9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71" name="Google Shape;971;p9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72" name="Google Shape;972;p91"/>
          <p:cNvPicPr preferRelativeResize="0"/>
          <p:nvPr/>
        </p:nvPicPr>
        <p:blipFill rotWithShape="1">
          <a:blip r:embed="rId6"/>
          <a:srcRect/>
          <a:stretch>
            <a:fillRect/>
          </a:stretch>
        </p:blipFill>
        <p:spPr>
          <a:xfrm>
            <a:off x="3391500" y="1610626"/>
            <a:ext cx="5605374" cy="3546275"/>
          </a:xfrm>
          <a:prstGeom prst="rect">
            <a:avLst/>
          </a:prstGeom>
          <a:noFill/>
          <a:ln>
            <a:noFill/>
          </a:ln>
        </p:spPr>
      </p:pic>
      <p:pic>
        <p:nvPicPr>
          <p:cNvPr id="973" name="Google Shape;973;p9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74" name="Google Shape;974;p91"/>
          <p:cNvSpPr txBox="1"/>
          <p:nvPr/>
        </p:nvSpPr>
        <p:spPr>
          <a:xfrm>
            <a:off x="731650" y="2840025"/>
            <a:ext cx="1989000" cy="1477500"/>
          </a:xfrm>
          <a:prstGeom prst="rect">
            <a:avLst/>
          </a:prstGeom>
          <a:noFill/>
          <a:ln>
            <a:noFill/>
          </a:ln>
        </p:spPr>
        <p:txBody>
          <a:bodyPr spcFirstLastPara="1" wrap="square" lIns="91425" tIns="91425" rIns="91425" bIns="91425" anchor="t" anchorCtr="0">
            <a:spAutoFit/>
          </a:bodyPr>
          <a:lstStyle/>
          <a:p>
            <a:pPr algn="ctr">
              <a:buClr>
                <a:srgbClr val="000000"/>
              </a:buClr>
              <a:buSzPts val="1100"/>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certificate of correctness of postal ballot votes, RO will enter his/her name.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“Publish”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78"/>
        <p:cNvGrpSpPr/>
        <p:nvPr/>
      </p:nvGrpSpPr>
      <p:grpSpPr>
        <a:xfrm>
          <a:off x="0" y="0"/>
          <a:ext cx="0" cy="0"/>
          <a:chOff x="0" y="0"/>
          <a:chExt cx="0" cy="0"/>
        </a:xfrm>
      </p:grpSpPr>
      <p:sp>
        <p:nvSpPr>
          <p:cNvPr id="979" name="Google Shape;979;p9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80" name="Google Shape;980;p9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81" name="Google Shape;981;p92"/>
          <p:cNvSpPr/>
          <p:nvPr/>
        </p:nvSpPr>
        <p:spPr>
          <a:xfrm>
            <a:off x="76200" y="11517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Entry of Postal 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82" name="Google Shape;982;p9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83" name="Google Shape;983;p92"/>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84" name="Google Shape;984;p92"/>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85" name="Google Shape;985;p92" descr="C:\Users\Brijesh\Downloads\screenshot-demo.eci.nic.in-2021.07.14-14_22_27.png"/>
          <p:cNvPicPr preferRelativeResize="0"/>
          <p:nvPr/>
        </p:nvPicPr>
        <p:blipFill rotWithShape="1">
          <a:blip r:embed="rId6"/>
          <a:srcRect b="9974"/>
          <a:stretch>
            <a:fillRect/>
          </a:stretch>
        </p:blipFill>
        <p:spPr>
          <a:xfrm>
            <a:off x="3411605" y="1584529"/>
            <a:ext cx="5579475" cy="3572376"/>
          </a:xfrm>
          <a:prstGeom prst="rect">
            <a:avLst/>
          </a:prstGeom>
          <a:noFill/>
          <a:ln>
            <a:noFill/>
          </a:ln>
        </p:spPr>
      </p:pic>
      <p:pic>
        <p:nvPicPr>
          <p:cNvPr id="986" name="Google Shape;986;p92"/>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987" name="Google Shape;987;p92"/>
          <p:cNvSpPr txBox="1"/>
          <p:nvPr/>
        </p:nvSpPr>
        <p:spPr>
          <a:xfrm>
            <a:off x="436150" y="2840025"/>
            <a:ext cx="25416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Postal votes will be saved.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also finalize postal ballot by clicking on “Finalize postal ballot votes”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6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991"/>
        <p:cNvGrpSpPr/>
        <p:nvPr/>
      </p:nvGrpSpPr>
      <p:grpSpPr>
        <a:xfrm>
          <a:off x="0" y="0"/>
          <a:ext cx="0" cy="0"/>
          <a:chOff x="0" y="0"/>
          <a:chExt cx="0" cy="0"/>
        </a:xfrm>
      </p:grpSpPr>
      <p:sp>
        <p:nvSpPr>
          <p:cNvPr id="992" name="Google Shape;992;p93"/>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93" name="Google Shape;993;p93"/>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994" name="Google Shape;994;p93"/>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Finalization of Postal</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95" name="Google Shape;995;p93"/>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996" name="Google Shape;996;p93"/>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997" name="Google Shape;997;p93"/>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998" name="Google Shape;998;p93"/>
          <p:cNvPicPr preferRelativeResize="0"/>
          <p:nvPr/>
        </p:nvPicPr>
        <p:blipFill rotWithShape="1">
          <a:blip r:embed="rId6"/>
          <a:srcRect/>
          <a:stretch>
            <a:fillRect/>
          </a:stretch>
        </p:blipFill>
        <p:spPr>
          <a:xfrm>
            <a:off x="3391500" y="1613649"/>
            <a:ext cx="5614776" cy="3533200"/>
          </a:xfrm>
          <a:prstGeom prst="rect">
            <a:avLst/>
          </a:prstGeom>
          <a:noFill/>
          <a:ln>
            <a:noFill/>
          </a:ln>
        </p:spPr>
      </p:pic>
      <p:pic>
        <p:nvPicPr>
          <p:cNvPr id="999" name="Google Shape;999;p93"/>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00" name="Google Shape;1000;p93"/>
          <p:cNvSpPr txBox="1"/>
          <p:nvPr/>
        </p:nvSpPr>
        <p:spPr>
          <a:xfrm>
            <a:off x="436150" y="2840025"/>
            <a:ext cx="2541600" cy="21240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can verify &amp; finalize postal ballot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“Verify &amp; finalize”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Pop-up will come. Check on checkbox &amp;  Click on “Verify &amp; finalize” button.  </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964" y="224225"/>
            <a:ext cx="1495563" cy="604129"/>
          </a:xfrm>
          <a:prstGeom prst="rect">
            <a:avLst/>
          </a:prstGeom>
          <a:noFill/>
        </p:spPr>
        <p:txBody>
          <a:bodyPr wrap="square" lIns="85461" tIns="42730" rIns="85461" bIns="42730">
            <a:spAutoFit/>
            <a:scene3d>
              <a:camera prst="orthographicFront"/>
              <a:lightRig rig="threePt" dir="t"/>
            </a:scene3d>
            <a:sp3d extrusionH="57150" prstMaterial="metal">
              <a:bevelT w="38100" h="38100" prst="slope"/>
              <a:bevelB w="57150" h="38100" prst="hardEdge"/>
            </a:sp3d>
          </a:bodyPr>
          <a:lstStyle/>
          <a:p>
            <a:r>
              <a:rPr lang="en-US" sz="3365" b="1" dirty="0">
                <a:ln w="15875" cap="sq" cmpd="sng">
                  <a:solidFill>
                    <a:schemeClr val="tx1">
                      <a:lumMod val="95000"/>
                      <a:lumOff val="5000"/>
                    </a:schemeClr>
                  </a:solidFill>
                  <a:prstDash val="solid"/>
                  <a:bevel/>
                </a:ln>
                <a:solidFill>
                  <a:srgbClr val="2CF44D"/>
                </a:solidFill>
                <a:effectLst>
                  <a:outerShdw blurRad="50800" dist="38100" algn="l" rotWithShape="0">
                    <a:prstClr val="black">
                      <a:alpha val="40000"/>
                    </a:prstClr>
                  </a:outerShdw>
                </a:effectLst>
              </a:rPr>
              <a:t>Layout</a:t>
            </a:r>
          </a:p>
        </p:txBody>
      </p:sp>
      <p:grpSp>
        <p:nvGrpSpPr>
          <p:cNvPr id="4" name="Group 81"/>
          <p:cNvGrpSpPr/>
          <p:nvPr/>
        </p:nvGrpSpPr>
        <p:grpSpPr>
          <a:xfrm>
            <a:off x="1905000" y="224226"/>
            <a:ext cx="6699018" cy="6281402"/>
            <a:chOff x="985683" y="304800"/>
            <a:chExt cx="7167717" cy="6553200"/>
          </a:xfrm>
        </p:grpSpPr>
        <p:sp>
          <p:nvSpPr>
            <p:cNvPr id="3" name="Rectangle 2"/>
            <p:cNvSpPr/>
            <p:nvPr/>
          </p:nvSpPr>
          <p:spPr>
            <a:xfrm>
              <a:off x="1524000" y="304800"/>
              <a:ext cx="6096000" cy="6553200"/>
            </a:xfrm>
            <a:prstGeom prst="rect">
              <a:avLst/>
            </a:prstGeom>
            <a:solidFill>
              <a:schemeClr val="bg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7" name="Rounded Rectangle 76"/>
            <p:cNvSpPr/>
            <p:nvPr/>
          </p:nvSpPr>
          <p:spPr>
            <a:xfrm>
              <a:off x="7620000" y="575732"/>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0" b="1" dirty="0">
                <a:solidFill>
                  <a:schemeClr val="tx1"/>
                </a:solidFill>
              </a:endParaRPr>
            </a:p>
          </p:txBody>
        </p:sp>
        <p:sp>
          <p:nvSpPr>
            <p:cNvPr id="79" name="TextBox 78"/>
            <p:cNvSpPr txBox="1"/>
            <p:nvPr/>
          </p:nvSpPr>
          <p:spPr>
            <a:xfrm rot="16200000">
              <a:off x="4875882" y="3408472"/>
              <a:ext cx="6019800" cy="375757"/>
            </a:xfrm>
            <a:prstGeom prst="rect">
              <a:avLst/>
            </a:prstGeom>
            <a:solidFill>
              <a:srgbClr val="00B0F0"/>
            </a:solidFill>
          </p:spPr>
          <p:txBody>
            <a:bodyPr wrap="square" rtlCol="0">
              <a:spAutoFit/>
            </a:bodyPr>
            <a:lstStyle/>
            <a:p>
              <a:pPr algn="ctr"/>
              <a:r>
                <a:rPr lang="en-US" sz="1680" dirty="0"/>
                <a:t>COUNTING AGENTS OF CANDIDATES</a:t>
              </a:r>
            </a:p>
          </p:txBody>
        </p:sp>
        <p:sp>
          <p:nvSpPr>
            <p:cNvPr id="80" name="Rounded Rectangle 79"/>
            <p:cNvSpPr/>
            <p:nvPr/>
          </p:nvSpPr>
          <p:spPr>
            <a:xfrm>
              <a:off x="985683" y="587307"/>
              <a:ext cx="533400" cy="6053667"/>
            </a:xfrm>
            <a:prstGeom prst="roundRect">
              <a:avLst/>
            </a:prstGeom>
            <a:solidFill>
              <a:schemeClr val="accent6">
                <a:lumMod val="40000"/>
                <a:lumOff val="6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0" b="1" dirty="0">
                <a:solidFill>
                  <a:schemeClr val="tx1"/>
                </a:solidFill>
              </a:endParaRPr>
            </a:p>
          </p:txBody>
        </p:sp>
        <p:sp>
          <p:nvSpPr>
            <p:cNvPr id="81" name="TextBox 80"/>
            <p:cNvSpPr txBox="1"/>
            <p:nvPr/>
          </p:nvSpPr>
          <p:spPr>
            <a:xfrm rot="5400000">
              <a:off x="-1758434" y="3420047"/>
              <a:ext cx="6019800" cy="375757"/>
            </a:xfrm>
            <a:prstGeom prst="rect">
              <a:avLst/>
            </a:prstGeom>
            <a:solidFill>
              <a:srgbClr val="00B0F0"/>
            </a:solidFill>
          </p:spPr>
          <p:txBody>
            <a:bodyPr wrap="square" rtlCol="0">
              <a:spAutoFit/>
            </a:bodyPr>
            <a:lstStyle/>
            <a:p>
              <a:pPr algn="ctr"/>
              <a:r>
                <a:rPr lang="en-US" sz="1680" dirty="0"/>
                <a:t>COUNTING AGENTS OF CANDIDATES</a:t>
              </a:r>
            </a:p>
          </p:txBody>
        </p:sp>
      </p:grpSp>
      <p:grpSp>
        <p:nvGrpSpPr>
          <p:cNvPr id="5" name="Group 77"/>
          <p:cNvGrpSpPr/>
          <p:nvPr/>
        </p:nvGrpSpPr>
        <p:grpSpPr>
          <a:xfrm>
            <a:off x="4315149" y="5922773"/>
            <a:ext cx="1903009" cy="477419"/>
            <a:chOff x="4343400" y="6096000"/>
            <a:chExt cx="1676400" cy="510822"/>
          </a:xfrm>
        </p:grpSpPr>
        <p:grpSp>
          <p:nvGrpSpPr>
            <p:cNvPr id="6" name="Group 87"/>
            <p:cNvGrpSpPr/>
            <p:nvPr/>
          </p:nvGrpSpPr>
          <p:grpSpPr>
            <a:xfrm>
              <a:off x="4343400" y="6096000"/>
              <a:ext cx="1676400" cy="282222"/>
              <a:chOff x="4191000" y="6118578"/>
              <a:chExt cx="1676400" cy="282222"/>
            </a:xfrm>
          </p:grpSpPr>
          <p:sp>
            <p:nvSpPr>
              <p:cNvPr id="90" name="Rectangle 89"/>
              <p:cNvSpPr/>
              <p:nvPr/>
            </p:nvSpPr>
            <p:spPr>
              <a:xfrm>
                <a:off x="4191000" y="6118578"/>
                <a:ext cx="685800" cy="279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0" b="1" dirty="0">
                  <a:solidFill>
                    <a:schemeClr val="tx1"/>
                  </a:solidFill>
                  <a:latin typeface="Times New Roman" panose="02020603050405020304" charset="0"/>
                  <a:cs typeface="Times New Roman" panose="02020603050405020304" charset="0"/>
                </a:endParaRPr>
              </a:p>
            </p:txBody>
          </p:sp>
          <p:sp>
            <p:nvSpPr>
              <p:cNvPr id="92" name="Rectangle 91"/>
              <p:cNvSpPr/>
              <p:nvPr/>
            </p:nvSpPr>
            <p:spPr>
              <a:xfrm>
                <a:off x="5204178" y="6118578"/>
                <a:ext cx="663222" cy="28222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0" b="1" dirty="0">
                  <a:solidFill>
                    <a:schemeClr val="tx1"/>
                  </a:solidFill>
                  <a:latin typeface="Times New Roman" panose="02020603050405020304" charset="0"/>
                  <a:cs typeface="Times New Roman" panose="02020603050405020304" charset="0"/>
                </a:endParaRPr>
              </a:p>
            </p:txBody>
          </p:sp>
        </p:grpSp>
        <p:sp>
          <p:nvSpPr>
            <p:cNvPr id="93" name="Rectangle 92"/>
            <p:cNvSpPr/>
            <p:nvPr/>
          </p:nvSpPr>
          <p:spPr>
            <a:xfrm>
              <a:off x="4343400" y="6378222"/>
              <a:ext cx="1676400" cy="2286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CLERKS TO ASSIST RO</a:t>
              </a:r>
            </a:p>
          </p:txBody>
        </p:sp>
      </p:grpSp>
      <p:sp>
        <p:nvSpPr>
          <p:cNvPr id="190" name="Rounded Rectangle 189"/>
          <p:cNvSpPr/>
          <p:nvPr/>
        </p:nvSpPr>
        <p:spPr>
          <a:xfrm>
            <a:off x="4358348" y="509092"/>
            <a:ext cx="1780432" cy="7121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BLACK BOARD</a:t>
            </a:r>
          </a:p>
        </p:txBody>
      </p:sp>
      <p:sp>
        <p:nvSpPr>
          <p:cNvPr id="191" name="Trapezoid 190"/>
          <p:cNvSpPr/>
          <p:nvPr/>
        </p:nvSpPr>
        <p:spPr>
          <a:xfrm>
            <a:off x="4856869" y="1221265"/>
            <a:ext cx="854607" cy="213652"/>
          </a:xfrm>
          <a:prstGeom prst="trapezoi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grpSp>
        <p:nvGrpSpPr>
          <p:cNvPr id="16" name="Group 88"/>
          <p:cNvGrpSpPr/>
          <p:nvPr/>
        </p:nvGrpSpPr>
        <p:grpSpPr>
          <a:xfrm>
            <a:off x="4144697" y="4953001"/>
            <a:ext cx="2180667" cy="826170"/>
            <a:chOff x="4191000" y="5181600"/>
            <a:chExt cx="2133600" cy="685800"/>
          </a:xfrm>
        </p:grpSpPr>
        <p:grpSp>
          <p:nvGrpSpPr>
            <p:cNvPr id="17" name="Group 86"/>
            <p:cNvGrpSpPr/>
            <p:nvPr/>
          </p:nvGrpSpPr>
          <p:grpSpPr>
            <a:xfrm>
              <a:off x="4191000" y="5181600"/>
              <a:ext cx="1991720" cy="685800"/>
              <a:chOff x="4267200" y="5715000"/>
              <a:chExt cx="1991720" cy="685800"/>
            </a:xfrm>
          </p:grpSpPr>
          <p:sp>
            <p:nvSpPr>
              <p:cNvPr id="83" name="Rounded Rectangle 82"/>
              <p:cNvSpPr/>
              <p:nvPr/>
            </p:nvSpPr>
            <p:spPr>
              <a:xfrm>
                <a:off x="4267200" y="5715000"/>
                <a:ext cx="12954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0" b="1" dirty="0">
                  <a:solidFill>
                    <a:schemeClr val="tx1"/>
                  </a:solidFill>
                </a:endParaRPr>
              </a:p>
            </p:txBody>
          </p:sp>
          <p:sp>
            <p:nvSpPr>
              <p:cNvPr id="84" name="Rectangle 83"/>
              <p:cNvSpPr/>
              <p:nvPr/>
            </p:nvSpPr>
            <p:spPr>
              <a:xfrm>
                <a:off x="4343400" y="6194778"/>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ARO</a:t>
                </a:r>
              </a:p>
            </p:txBody>
          </p:sp>
          <p:sp>
            <p:nvSpPr>
              <p:cNvPr id="85" name="Rectangle 84"/>
              <p:cNvSpPr/>
              <p:nvPr/>
            </p:nvSpPr>
            <p:spPr>
              <a:xfrm>
                <a:off x="5760156"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OBS</a:t>
                </a:r>
                <a:endParaRPr lang="en-US" sz="1120" b="1" dirty="0">
                  <a:solidFill>
                    <a:schemeClr val="tx1"/>
                  </a:solidFill>
                  <a:latin typeface="Times New Roman" panose="02020603050405020304" charset="0"/>
                  <a:cs typeface="Times New Roman" panose="02020603050405020304" charset="0"/>
                </a:endParaRPr>
              </a:p>
            </p:txBody>
          </p:sp>
          <p:sp>
            <p:nvSpPr>
              <p:cNvPr id="86" name="Rectangle 85"/>
              <p:cNvSpPr/>
              <p:nvPr/>
            </p:nvSpPr>
            <p:spPr>
              <a:xfrm>
                <a:off x="5051778" y="61976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RO</a:t>
                </a:r>
              </a:p>
            </p:txBody>
          </p:sp>
        </p:grpSp>
        <p:sp>
          <p:nvSpPr>
            <p:cNvPr id="76" name="Rounded Rectangle 75"/>
            <p:cNvSpPr/>
            <p:nvPr/>
          </p:nvSpPr>
          <p:spPr>
            <a:xfrm>
              <a:off x="5486400" y="5181600"/>
              <a:ext cx="838200" cy="48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0" b="1" dirty="0">
                <a:solidFill>
                  <a:schemeClr val="tx1"/>
                </a:solidFill>
              </a:endParaRPr>
            </a:p>
          </p:txBody>
        </p:sp>
      </p:grpSp>
      <p:sp>
        <p:nvSpPr>
          <p:cNvPr id="95" name="TextBox 94"/>
          <p:cNvSpPr txBox="1"/>
          <p:nvPr/>
        </p:nvSpPr>
        <p:spPr>
          <a:xfrm>
            <a:off x="4002262" y="2574393"/>
            <a:ext cx="2421387" cy="868892"/>
          </a:xfrm>
          <a:prstGeom prst="rect">
            <a:avLst/>
          </a:prstGeom>
          <a:noFill/>
        </p:spPr>
        <p:txBody>
          <a:bodyPr wrap="square" rtlCol="0">
            <a:spAutoFit/>
          </a:bodyPr>
          <a:lstStyle/>
          <a:p>
            <a:r>
              <a:rPr lang="en-US" sz="1680" b="1" dirty="0"/>
              <a:t>C.S.: Counting Supervisor</a:t>
            </a:r>
          </a:p>
          <a:p>
            <a:r>
              <a:rPr lang="en-US" sz="1680" b="1" dirty="0"/>
              <a:t>C.A.: Counting Assistant</a:t>
            </a:r>
          </a:p>
          <a:p>
            <a:r>
              <a:rPr lang="en-US" sz="1680" b="1" dirty="0"/>
              <a:t>M.O.: Micro Observer</a:t>
            </a:r>
          </a:p>
        </p:txBody>
      </p:sp>
      <p:grpSp>
        <p:nvGrpSpPr>
          <p:cNvPr id="117" name="Group 116"/>
          <p:cNvGrpSpPr/>
          <p:nvPr/>
        </p:nvGrpSpPr>
        <p:grpSpPr>
          <a:xfrm>
            <a:off x="2576788" y="588506"/>
            <a:ext cx="1033778" cy="5697381"/>
            <a:chOff x="2438400" y="457200"/>
            <a:chExt cx="1106107" cy="6096000"/>
          </a:xfrm>
        </p:grpSpPr>
        <p:grpSp>
          <p:nvGrpSpPr>
            <p:cNvPr id="87" name="Group 86"/>
            <p:cNvGrpSpPr/>
            <p:nvPr/>
          </p:nvGrpSpPr>
          <p:grpSpPr>
            <a:xfrm>
              <a:off x="2438400" y="2273968"/>
              <a:ext cx="1061138" cy="762000"/>
              <a:chOff x="2514600" y="381000"/>
              <a:chExt cx="1061138" cy="762000"/>
            </a:xfrm>
          </p:grpSpPr>
          <p:grpSp>
            <p:nvGrpSpPr>
              <p:cNvPr id="7" name="Group 141"/>
              <p:cNvGrpSpPr/>
              <p:nvPr/>
            </p:nvGrpSpPr>
            <p:grpSpPr>
              <a:xfrm>
                <a:off x="2514600" y="381000"/>
                <a:ext cx="1061138" cy="609600"/>
                <a:chOff x="-1988127" y="685800"/>
                <a:chExt cx="1187034" cy="762000"/>
              </a:xfrm>
            </p:grpSpPr>
            <p:sp>
              <p:nvSpPr>
                <p:cNvPr id="143" name="Rounded Rectangle 14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3</a:t>
                  </a:r>
                </a:p>
              </p:txBody>
            </p:sp>
            <p:sp>
              <p:nvSpPr>
                <p:cNvPr id="144" name="Rectangle 14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45" name="Rectangle 14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63" name="Rectangle 62"/>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nvGrpSpPr>
            <p:cNvPr id="78" name="Group 77"/>
            <p:cNvGrpSpPr/>
            <p:nvPr/>
          </p:nvGrpSpPr>
          <p:grpSpPr>
            <a:xfrm>
              <a:off x="2447233" y="4026568"/>
              <a:ext cx="1063594" cy="772160"/>
              <a:chOff x="2447233" y="2438400"/>
              <a:chExt cx="1063594" cy="772160"/>
            </a:xfrm>
          </p:grpSpPr>
          <p:grpSp>
            <p:nvGrpSpPr>
              <p:cNvPr id="9" name="Group 149"/>
              <p:cNvGrpSpPr/>
              <p:nvPr/>
            </p:nvGrpSpPr>
            <p:grpSpPr>
              <a:xfrm>
                <a:off x="2447233" y="2438400"/>
                <a:ext cx="1063594" cy="609600"/>
                <a:chOff x="-1990874" y="685800"/>
                <a:chExt cx="1189781" cy="762000"/>
              </a:xfrm>
            </p:grpSpPr>
            <p:sp>
              <p:nvSpPr>
                <p:cNvPr id="151" name="Rounded Rectangle 150"/>
                <p:cNvSpPr/>
                <p:nvPr/>
              </p:nvSpPr>
              <p:spPr>
                <a:xfrm>
                  <a:off x="-1990874"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2</a:t>
                  </a:r>
                </a:p>
              </p:txBody>
            </p:sp>
            <p:sp>
              <p:nvSpPr>
                <p:cNvPr id="152" name="Rectangle 151"/>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53" name="Rectangle 152"/>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65" name="Rectangle 64"/>
              <p:cNvSpPr/>
              <p:nvPr/>
            </p:nvSpPr>
            <p:spPr>
              <a:xfrm>
                <a:off x="2624667" y="304800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nvGrpSpPr>
            <p:cNvPr id="18" name="Group 93"/>
            <p:cNvGrpSpPr/>
            <p:nvPr/>
          </p:nvGrpSpPr>
          <p:grpSpPr>
            <a:xfrm>
              <a:off x="2483370" y="5791200"/>
              <a:ext cx="1061137" cy="762000"/>
              <a:chOff x="2449689" y="4495800"/>
              <a:chExt cx="1061137" cy="762000"/>
            </a:xfrm>
          </p:grpSpPr>
          <p:grpSp>
            <p:nvGrpSpPr>
              <p:cNvPr id="19" name="Group 90"/>
              <p:cNvGrpSpPr/>
              <p:nvPr/>
            </p:nvGrpSpPr>
            <p:grpSpPr>
              <a:xfrm>
                <a:off x="2449689" y="4495800"/>
                <a:ext cx="1061137" cy="609600"/>
                <a:chOff x="2449689" y="4495800"/>
                <a:chExt cx="1061137" cy="609600"/>
              </a:xfrm>
            </p:grpSpPr>
            <p:sp>
              <p:nvSpPr>
                <p:cNvPr id="159" name="Rounded Rectangle 158"/>
                <p:cNvSpPr/>
                <p:nvPr/>
              </p:nvSpPr>
              <p:spPr>
                <a:xfrm>
                  <a:off x="2449689" y="4658360"/>
                  <a:ext cx="838201" cy="4470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1</a:t>
                  </a:r>
                </a:p>
              </p:txBody>
            </p:sp>
            <p:sp>
              <p:nvSpPr>
                <p:cNvPr id="160" name="Rectangle 159"/>
                <p:cNvSpPr/>
                <p:nvPr/>
              </p:nvSpPr>
              <p:spPr>
                <a:xfrm rot="16200000">
                  <a:off x="3210459" y="4782454"/>
                  <a:ext cx="377802" cy="222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61" name="Rectangle 160"/>
                <p:cNvSpPr/>
                <p:nvPr/>
              </p:nvSpPr>
              <p:spPr>
                <a:xfrm>
                  <a:off x="2644422" y="4495800"/>
                  <a:ext cx="445865"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67" name="Rectangle 66"/>
              <p:cNvSpPr/>
              <p:nvPr/>
            </p:nvSpPr>
            <p:spPr>
              <a:xfrm>
                <a:off x="2667000" y="50952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nvGrpSpPr>
            <p:cNvPr id="110" name="Group 109"/>
            <p:cNvGrpSpPr/>
            <p:nvPr/>
          </p:nvGrpSpPr>
          <p:grpSpPr>
            <a:xfrm>
              <a:off x="2438400" y="457200"/>
              <a:ext cx="1061138" cy="762000"/>
              <a:chOff x="2514600" y="381000"/>
              <a:chExt cx="1061138" cy="762000"/>
            </a:xfrm>
          </p:grpSpPr>
          <p:grpSp>
            <p:nvGrpSpPr>
              <p:cNvPr id="111" name="Group 141"/>
              <p:cNvGrpSpPr/>
              <p:nvPr/>
            </p:nvGrpSpPr>
            <p:grpSpPr>
              <a:xfrm>
                <a:off x="2514600" y="381000"/>
                <a:ext cx="1061138" cy="609600"/>
                <a:chOff x="-1988127" y="685800"/>
                <a:chExt cx="1187034" cy="762000"/>
              </a:xfrm>
            </p:grpSpPr>
            <p:sp>
              <p:nvSpPr>
                <p:cNvPr id="113" name="Rounded Rectangle 11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4</a:t>
                  </a:r>
                </a:p>
              </p:txBody>
            </p:sp>
            <p:sp>
              <p:nvSpPr>
                <p:cNvPr id="114" name="Rectangle 11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15" name="Rectangle 11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112" name="Rectangle 11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grpSp>
        <p:nvGrpSpPr>
          <p:cNvPr id="118" name="Group 117"/>
          <p:cNvGrpSpPr/>
          <p:nvPr/>
        </p:nvGrpSpPr>
        <p:grpSpPr>
          <a:xfrm flipH="1">
            <a:off x="6957435" y="620831"/>
            <a:ext cx="1010641" cy="4952883"/>
            <a:chOff x="2438400" y="1371600"/>
            <a:chExt cx="1083716" cy="4311316"/>
          </a:xfrm>
        </p:grpSpPr>
        <p:grpSp>
          <p:nvGrpSpPr>
            <p:cNvPr id="120" name="Group 81"/>
            <p:cNvGrpSpPr/>
            <p:nvPr/>
          </p:nvGrpSpPr>
          <p:grpSpPr>
            <a:xfrm>
              <a:off x="2455351" y="3124200"/>
              <a:ext cx="1061138" cy="777522"/>
              <a:chOff x="2455351" y="1409700"/>
              <a:chExt cx="1061138" cy="777522"/>
            </a:xfrm>
          </p:grpSpPr>
          <p:grpSp>
            <p:nvGrpSpPr>
              <p:cNvPr id="166" name="Group 145"/>
              <p:cNvGrpSpPr/>
              <p:nvPr/>
            </p:nvGrpSpPr>
            <p:grpSpPr>
              <a:xfrm>
                <a:off x="2455351" y="1409700"/>
                <a:ext cx="1061138" cy="609600"/>
                <a:chOff x="-1988127" y="685800"/>
                <a:chExt cx="1187034" cy="762000"/>
              </a:xfrm>
            </p:grpSpPr>
            <p:sp>
              <p:nvSpPr>
                <p:cNvPr id="168" name="Rounded Rectangle 167"/>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6</a:t>
                  </a:r>
                </a:p>
              </p:txBody>
            </p:sp>
            <p:sp>
              <p:nvSpPr>
                <p:cNvPr id="169" name="Rectangle 168"/>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70" name="Rectangle 169"/>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167" name="Rectangle 166"/>
              <p:cNvSpPr/>
              <p:nvPr/>
            </p:nvSpPr>
            <p:spPr>
              <a:xfrm>
                <a:off x="2635956" y="2024662"/>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nvGrpSpPr>
            <p:cNvPr id="122" name="Group 74"/>
            <p:cNvGrpSpPr/>
            <p:nvPr/>
          </p:nvGrpSpPr>
          <p:grpSpPr>
            <a:xfrm>
              <a:off x="2460978" y="4925149"/>
              <a:ext cx="1061138" cy="757767"/>
              <a:chOff x="2460978" y="3467100"/>
              <a:chExt cx="1061138" cy="757767"/>
            </a:xfrm>
          </p:grpSpPr>
          <p:grpSp>
            <p:nvGrpSpPr>
              <p:cNvPr id="141" name="Group 153"/>
              <p:cNvGrpSpPr/>
              <p:nvPr/>
            </p:nvGrpSpPr>
            <p:grpSpPr>
              <a:xfrm>
                <a:off x="2460978" y="3467100"/>
                <a:ext cx="1061138" cy="609600"/>
                <a:chOff x="-1988127" y="685800"/>
                <a:chExt cx="1187034" cy="762000"/>
              </a:xfrm>
            </p:grpSpPr>
            <p:sp>
              <p:nvSpPr>
                <p:cNvPr id="146" name="Rounded Rectangle 145"/>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5</a:t>
                  </a:r>
                </a:p>
              </p:txBody>
            </p:sp>
            <p:sp>
              <p:nvSpPr>
                <p:cNvPr id="150" name="Rectangle 149"/>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54" name="Rectangle 153"/>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142" name="Rectangle 141"/>
              <p:cNvSpPr/>
              <p:nvPr/>
            </p:nvSpPr>
            <p:spPr>
              <a:xfrm>
                <a:off x="2635956" y="4062307"/>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nvGrpSpPr>
            <p:cNvPr id="124" name="Group 87"/>
            <p:cNvGrpSpPr/>
            <p:nvPr/>
          </p:nvGrpSpPr>
          <p:grpSpPr>
            <a:xfrm>
              <a:off x="2438400" y="1371600"/>
              <a:ext cx="1061138" cy="762000"/>
              <a:chOff x="2514600" y="381000"/>
              <a:chExt cx="1061138" cy="762000"/>
            </a:xfrm>
          </p:grpSpPr>
          <p:grpSp>
            <p:nvGrpSpPr>
              <p:cNvPr id="131" name="Group 141"/>
              <p:cNvGrpSpPr/>
              <p:nvPr/>
            </p:nvGrpSpPr>
            <p:grpSpPr>
              <a:xfrm>
                <a:off x="2514600" y="381000"/>
                <a:ext cx="1061138" cy="609600"/>
                <a:chOff x="-1988127" y="685800"/>
                <a:chExt cx="1187034" cy="762000"/>
              </a:xfrm>
            </p:grpSpPr>
            <p:sp>
              <p:nvSpPr>
                <p:cNvPr id="133" name="Rounded Rectangle 132"/>
                <p:cNvSpPr/>
                <p:nvPr/>
              </p:nvSpPr>
              <p:spPr>
                <a:xfrm>
                  <a:off x="-1988127" y="889000"/>
                  <a:ext cx="937647" cy="558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0" b="1" dirty="0">
                      <a:solidFill>
                        <a:schemeClr val="tx1"/>
                      </a:solidFill>
                    </a:rPr>
                    <a:t>7</a:t>
                  </a:r>
                </a:p>
              </p:txBody>
            </p:sp>
            <p:sp>
              <p:nvSpPr>
                <p:cNvPr id="134" name="Rectangle 133"/>
                <p:cNvSpPr/>
                <p:nvPr/>
              </p:nvSpPr>
              <p:spPr>
                <a:xfrm rot="16200000">
                  <a:off x="-1161911" y="1058759"/>
                  <a:ext cx="472253" cy="24938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 b="1" dirty="0">
                      <a:solidFill>
                        <a:schemeClr val="tx1"/>
                      </a:solidFill>
                      <a:latin typeface="Times New Roman" panose="02020603050405020304" charset="0"/>
                      <a:cs typeface="Times New Roman" panose="02020603050405020304" charset="0"/>
                    </a:rPr>
                    <a:t>C.A</a:t>
                  </a:r>
                </a:p>
              </p:txBody>
            </p:sp>
            <p:sp>
              <p:nvSpPr>
                <p:cNvPr id="135" name="Rectangle 134"/>
                <p:cNvSpPr/>
                <p:nvPr/>
              </p:nvSpPr>
              <p:spPr>
                <a:xfrm>
                  <a:off x="-1770290" y="685800"/>
                  <a:ext cx="498764" cy="2032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0" b="1" dirty="0">
                      <a:solidFill>
                        <a:schemeClr val="tx1"/>
                      </a:solidFill>
                      <a:latin typeface="Times New Roman" panose="02020603050405020304" charset="0"/>
                      <a:cs typeface="Times New Roman" panose="02020603050405020304" charset="0"/>
                    </a:rPr>
                    <a:t>C.S.</a:t>
                  </a:r>
                </a:p>
              </p:txBody>
            </p:sp>
          </p:grpSp>
          <p:sp>
            <p:nvSpPr>
              <p:cNvPr id="132" name="Rectangle 131"/>
              <p:cNvSpPr/>
              <p:nvPr/>
            </p:nvSpPr>
            <p:spPr>
              <a:xfrm>
                <a:off x="2712156" y="980440"/>
                <a:ext cx="488244" cy="1625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5" b="1" dirty="0">
                    <a:solidFill>
                      <a:schemeClr val="tx1"/>
                    </a:solidFill>
                    <a:latin typeface="Times New Roman" panose="02020603050405020304" charset="0"/>
                    <a:cs typeface="Times New Roman" panose="02020603050405020304" charset="0"/>
                  </a:rPr>
                  <a:t>M.O.</a:t>
                </a:r>
              </a:p>
            </p:txBody>
          </p:sp>
        </p:grpSp>
      </p:gr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04"/>
        <p:cNvGrpSpPr/>
        <p:nvPr/>
      </p:nvGrpSpPr>
      <p:grpSpPr>
        <a:xfrm>
          <a:off x="0" y="0"/>
          <a:ext cx="0" cy="0"/>
          <a:chOff x="0" y="0"/>
          <a:chExt cx="0" cy="0"/>
        </a:xfrm>
      </p:grpSpPr>
      <p:sp>
        <p:nvSpPr>
          <p:cNvPr id="1005" name="Google Shape;1005;p94"/>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06" name="Google Shape;1006;p94"/>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07" name="Google Shape;1007;p94"/>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Finalization of Postal</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Ballot Votes</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By</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1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1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08" name="Google Shape;1008;p94"/>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09" name="Google Shape;1009;p94"/>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10" name="Google Shape;1010;p94"/>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11" name="Google Shape;1011;p94"/>
          <p:cNvPicPr preferRelativeResize="0"/>
          <p:nvPr/>
        </p:nvPicPr>
        <p:blipFill rotWithShape="1">
          <a:blip r:embed="rId6"/>
          <a:srcRect/>
          <a:stretch>
            <a:fillRect/>
          </a:stretch>
        </p:blipFill>
        <p:spPr>
          <a:xfrm>
            <a:off x="3391501" y="1607426"/>
            <a:ext cx="5609875" cy="3549475"/>
          </a:xfrm>
          <a:prstGeom prst="rect">
            <a:avLst/>
          </a:prstGeom>
          <a:noFill/>
          <a:ln>
            <a:noFill/>
          </a:ln>
        </p:spPr>
      </p:pic>
      <p:pic>
        <p:nvPicPr>
          <p:cNvPr id="1012" name="Google Shape;1012;p94"/>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13" name="Google Shape;1013;p94"/>
          <p:cNvSpPr txBox="1"/>
          <p:nvPr/>
        </p:nvSpPr>
        <p:spPr>
          <a:xfrm>
            <a:off x="436150" y="2840025"/>
            <a:ext cx="2541600" cy="6156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Final confirmation of Postal ballot votes entry.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17"/>
        <p:cNvGrpSpPr/>
        <p:nvPr/>
      </p:nvGrpSpPr>
      <p:grpSpPr>
        <a:xfrm>
          <a:off x="0" y="0"/>
          <a:ext cx="0" cy="0"/>
          <a:chOff x="0" y="0"/>
          <a:chExt cx="0" cy="0"/>
        </a:xfrm>
      </p:grpSpPr>
      <p:sp>
        <p:nvSpPr>
          <p:cNvPr id="1018" name="Google Shape;1018;p95"/>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19" name="Google Shape;1019;p95"/>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20" name="Google Shape;1020;p95"/>
          <p:cNvSpPr/>
          <p:nvPr/>
        </p:nvSpPr>
        <p:spPr>
          <a:xfrm>
            <a:off x="3998275" y="2218300"/>
            <a:ext cx="4824000" cy="16929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Pre-finalization of EVM Votes</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1021" name="Google Shape;1021;p95"/>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1022" name="Google Shape;1022;p95"/>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1023" name="Google Shape;1023;p95"/>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7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27"/>
        <p:cNvGrpSpPr/>
        <p:nvPr/>
      </p:nvGrpSpPr>
      <p:grpSpPr>
        <a:xfrm>
          <a:off x="0" y="0"/>
          <a:ext cx="0" cy="0"/>
          <a:chOff x="0" y="0"/>
          <a:chExt cx="0" cy="0"/>
        </a:xfrm>
      </p:grpSpPr>
      <p:sp>
        <p:nvSpPr>
          <p:cNvPr id="1028" name="Google Shape;1028;p96"/>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29" name="Google Shape;1029;p96"/>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30" name="Google Shape;1030;p96"/>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Pre-finalization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31" name="Google Shape;1031;p96"/>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32" name="Google Shape;1032;p96"/>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33" name="Google Shape;1033;p96"/>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34" name="Google Shape;1034;p96"/>
          <p:cNvPicPr preferRelativeResize="0"/>
          <p:nvPr/>
        </p:nvPicPr>
        <p:blipFill rotWithShape="1">
          <a:blip r:embed="rId6"/>
          <a:srcRect/>
          <a:stretch>
            <a:fillRect/>
          </a:stretch>
        </p:blipFill>
        <p:spPr>
          <a:xfrm>
            <a:off x="3391500" y="1620451"/>
            <a:ext cx="5599576" cy="3525175"/>
          </a:xfrm>
          <a:prstGeom prst="rect">
            <a:avLst/>
          </a:prstGeom>
          <a:noFill/>
          <a:ln>
            <a:noFill/>
          </a:ln>
        </p:spPr>
      </p:pic>
      <p:pic>
        <p:nvPicPr>
          <p:cNvPr id="1035" name="Google Shape;1035;p96"/>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36" name="Google Shape;1036;p96"/>
          <p:cNvSpPr txBox="1"/>
          <p:nvPr/>
        </p:nvSpPr>
        <p:spPr>
          <a:xfrm>
            <a:off x="436150" y="2840025"/>
            <a:ext cx="25416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need to do Pre-finalization of EVM &amp; Postal Ballot votes after published all round of EVM vote entry.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40"/>
        <p:cNvGrpSpPr/>
        <p:nvPr/>
      </p:nvGrpSpPr>
      <p:grpSpPr>
        <a:xfrm>
          <a:off x="0" y="0"/>
          <a:ext cx="0" cy="0"/>
          <a:chOff x="0" y="0"/>
          <a:chExt cx="0" cy="0"/>
        </a:xfrm>
      </p:grpSpPr>
      <p:sp>
        <p:nvSpPr>
          <p:cNvPr id="1041" name="Google Shape;1041;p9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42" name="Google Shape;1042;p9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43" name="Google Shape;1043;p97"/>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Pre-finalization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44" name="Google Shape;1044;p9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45" name="Google Shape;1045;p9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46" name="Google Shape;1046;p9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47" name="Google Shape;1047;p97" descr="C:\Users\Brijesh\Downloads\screenshot-demo.eci.nic.in-2021.07.14-14_30_48.png"/>
          <p:cNvPicPr preferRelativeResize="0"/>
          <p:nvPr/>
        </p:nvPicPr>
        <p:blipFill rotWithShape="1">
          <a:blip r:embed="rId6"/>
          <a:srcRect/>
          <a:stretch>
            <a:fillRect/>
          </a:stretch>
        </p:blipFill>
        <p:spPr>
          <a:xfrm>
            <a:off x="3434801" y="1620450"/>
            <a:ext cx="5558475" cy="3526400"/>
          </a:xfrm>
          <a:prstGeom prst="rect">
            <a:avLst/>
          </a:prstGeom>
          <a:noFill/>
          <a:ln>
            <a:noFill/>
          </a:ln>
        </p:spPr>
      </p:pic>
      <p:pic>
        <p:nvPicPr>
          <p:cNvPr id="1048" name="Google Shape;1048;p9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49" name="Google Shape;1049;p97"/>
          <p:cNvSpPr txBox="1"/>
          <p:nvPr/>
        </p:nvSpPr>
        <p:spPr>
          <a:xfrm>
            <a:off x="436150" y="2840025"/>
            <a:ext cx="2541600" cy="8313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we can see margin of votes between leading and nearest candidates.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4.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53"/>
        <p:cNvGrpSpPr/>
        <p:nvPr/>
      </p:nvGrpSpPr>
      <p:grpSpPr>
        <a:xfrm>
          <a:off x="0" y="0"/>
          <a:ext cx="0" cy="0"/>
          <a:chOff x="0" y="0"/>
          <a:chExt cx="0" cy="0"/>
        </a:xfrm>
      </p:grpSpPr>
      <p:sp>
        <p:nvSpPr>
          <p:cNvPr id="1054" name="Google Shape;1054;p98"/>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55" name="Google Shape;1055;p98"/>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56" name="Google Shape;1056;p98"/>
          <p:cNvSpPr/>
          <p:nvPr/>
        </p:nvSpPr>
        <p:spPr>
          <a:xfrm>
            <a:off x="3998275" y="2218300"/>
            <a:ext cx="4824000" cy="16929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Finalization of EVM Votes</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1057" name="Google Shape;1057;p98"/>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1058" name="Google Shape;1058;p98"/>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1059" name="Google Shape;1059;p98"/>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75.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63"/>
        <p:cNvGrpSpPr/>
        <p:nvPr/>
      </p:nvGrpSpPr>
      <p:grpSpPr>
        <a:xfrm>
          <a:off x="0" y="0"/>
          <a:ext cx="0" cy="0"/>
          <a:chOff x="0" y="0"/>
          <a:chExt cx="0" cy="0"/>
        </a:xfrm>
      </p:grpSpPr>
      <p:sp>
        <p:nvSpPr>
          <p:cNvPr id="1064" name="Google Shape;1064;p99"/>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65" name="Google Shape;1065;p99"/>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66" name="Google Shape;1066;p99"/>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67" name="Google Shape;1067;p99"/>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68" name="Google Shape;1068;p99"/>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69" name="Google Shape;1069;p99"/>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70" name="Google Shape;1070;p99"/>
          <p:cNvPicPr preferRelativeResize="0"/>
          <p:nvPr/>
        </p:nvPicPr>
        <p:blipFill rotWithShape="1">
          <a:blip r:embed="rId6"/>
          <a:srcRect/>
          <a:stretch>
            <a:fillRect/>
          </a:stretch>
        </p:blipFill>
        <p:spPr>
          <a:xfrm>
            <a:off x="3391501" y="1608450"/>
            <a:ext cx="5627525" cy="3548450"/>
          </a:xfrm>
          <a:prstGeom prst="rect">
            <a:avLst/>
          </a:prstGeom>
          <a:noFill/>
          <a:ln>
            <a:noFill/>
          </a:ln>
        </p:spPr>
      </p:pic>
      <p:pic>
        <p:nvPicPr>
          <p:cNvPr id="1071" name="Google Shape;1071;p99"/>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72" name="Google Shape;1072;p99"/>
          <p:cNvSpPr txBox="1"/>
          <p:nvPr/>
        </p:nvSpPr>
        <p:spPr>
          <a:xfrm>
            <a:off x="436150" y="2840025"/>
            <a:ext cx="25416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Returning officer needs to follow the link and go the finalization page of the EVM Votes.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6.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76"/>
        <p:cNvGrpSpPr/>
        <p:nvPr/>
      </p:nvGrpSpPr>
      <p:grpSpPr>
        <a:xfrm>
          <a:off x="0" y="0"/>
          <a:ext cx="0" cy="0"/>
          <a:chOff x="0" y="0"/>
          <a:chExt cx="0" cy="0"/>
        </a:xfrm>
      </p:grpSpPr>
      <p:sp>
        <p:nvSpPr>
          <p:cNvPr id="1077" name="Google Shape;1077;p100"/>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78" name="Google Shape;1078;p100"/>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79" name="Google Shape;1079;p100"/>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80" name="Google Shape;1080;p100"/>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81" name="Google Shape;1081;p100"/>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82" name="Google Shape;1082;p100"/>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83" name="Google Shape;1083;p100" descr="C:\Users\Brijesh\Downloads\screenshot-demo.eci.nic.in-2021.07.14-14_40_56.png"/>
          <p:cNvPicPr preferRelativeResize="0"/>
          <p:nvPr/>
        </p:nvPicPr>
        <p:blipFill rotWithShape="1">
          <a:blip r:embed="rId6"/>
          <a:srcRect/>
          <a:stretch>
            <a:fillRect/>
          </a:stretch>
        </p:blipFill>
        <p:spPr>
          <a:xfrm>
            <a:off x="3419826" y="1592525"/>
            <a:ext cx="5590151" cy="3544276"/>
          </a:xfrm>
          <a:prstGeom prst="rect">
            <a:avLst/>
          </a:prstGeom>
          <a:noFill/>
          <a:ln>
            <a:noFill/>
          </a:ln>
        </p:spPr>
      </p:pic>
      <p:pic>
        <p:nvPicPr>
          <p:cNvPr id="1084" name="Google Shape;1084;p100"/>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85" name="Google Shape;1085;p100"/>
          <p:cNvSpPr txBox="1"/>
          <p:nvPr/>
        </p:nvSpPr>
        <p:spPr>
          <a:xfrm>
            <a:off x="436150" y="2840025"/>
            <a:ext cx="25416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can see all candidates votes details with rounds.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“Verify &amp; finalize”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7.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089"/>
        <p:cNvGrpSpPr/>
        <p:nvPr/>
      </p:nvGrpSpPr>
      <p:grpSpPr>
        <a:xfrm>
          <a:off x="0" y="0"/>
          <a:ext cx="0" cy="0"/>
          <a:chOff x="0" y="0"/>
          <a:chExt cx="0" cy="0"/>
        </a:xfrm>
      </p:grpSpPr>
      <p:sp>
        <p:nvSpPr>
          <p:cNvPr id="1090" name="Google Shape;1090;p101"/>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91" name="Google Shape;1091;p101"/>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092" name="Google Shape;1092;p101"/>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093" name="Google Shape;1093;p101"/>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94" name="Google Shape;1094;p101"/>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095" name="Google Shape;1095;p101"/>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096" name="Google Shape;1096;p101"/>
          <p:cNvPicPr preferRelativeResize="0"/>
          <p:nvPr/>
        </p:nvPicPr>
        <p:blipFill rotWithShape="1">
          <a:blip r:embed="rId6"/>
          <a:srcRect/>
          <a:stretch>
            <a:fillRect/>
          </a:stretch>
        </p:blipFill>
        <p:spPr>
          <a:xfrm>
            <a:off x="3418955" y="1619251"/>
            <a:ext cx="5570299" cy="3517549"/>
          </a:xfrm>
          <a:prstGeom prst="rect">
            <a:avLst/>
          </a:prstGeom>
          <a:noFill/>
          <a:ln>
            <a:noFill/>
          </a:ln>
        </p:spPr>
      </p:pic>
      <p:pic>
        <p:nvPicPr>
          <p:cNvPr id="1097" name="Google Shape;1097;p101"/>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098" name="Google Shape;1098;p101"/>
          <p:cNvSpPr txBox="1"/>
          <p:nvPr/>
        </p:nvSpPr>
        <p:spPr>
          <a:xfrm>
            <a:off x="436150" y="2840025"/>
            <a:ext cx="2541600" cy="10467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Pop-up box will come for declaration alert.</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Check on checkbox and click on “Verify &amp; finalize”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8.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02"/>
        <p:cNvGrpSpPr/>
        <p:nvPr/>
      </p:nvGrpSpPr>
      <p:grpSpPr>
        <a:xfrm>
          <a:off x="0" y="0"/>
          <a:ext cx="0" cy="0"/>
          <a:chOff x="0" y="0"/>
          <a:chExt cx="0" cy="0"/>
        </a:xfrm>
      </p:grpSpPr>
      <p:sp>
        <p:nvSpPr>
          <p:cNvPr id="1103" name="Google Shape;1103;p102"/>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04" name="Google Shape;1104;p102"/>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105" name="Google Shape;1105;p102"/>
          <p:cNvSpPr/>
          <p:nvPr/>
        </p:nvSpPr>
        <p:spPr>
          <a:xfrm>
            <a:off x="76200" y="999309"/>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Finalization of EVM Votes</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06" name="Google Shape;1106;p102"/>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07" name="Google Shape;1107;p102"/>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108" name="Google Shape;1108;p102"/>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109" name="Google Shape;1109;p102"/>
          <p:cNvPicPr preferRelativeResize="0"/>
          <p:nvPr/>
        </p:nvPicPr>
        <p:blipFill rotWithShape="1">
          <a:blip r:embed="rId6"/>
          <a:srcRect/>
          <a:stretch>
            <a:fillRect/>
          </a:stretch>
        </p:blipFill>
        <p:spPr>
          <a:xfrm>
            <a:off x="3421651" y="1606750"/>
            <a:ext cx="5576799" cy="3540100"/>
          </a:xfrm>
          <a:prstGeom prst="rect">
            <a:avLst/>
          </a:prstGeom>
          <a:noFill/>
          <a:ln>
            <a:noFill/>
          </a:ln>
        </p:spPr>
      </p:pic>
      <p:pic>
        <p:nvPicPr>
          <p:cNvPr id="1110" name="Google Shape;1110;p102"/>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111" name="Google Shape;1111;p102"/>
          <p:cNvSpPr txBox="1"/>
          <p:nvPr/>
        </p:nvSpPr>
        <p:spPr>
          <a:xfrm>
            <a:off x="436150" y="2840025"/>
            <a:ext cx="2541600" cy="6156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EVM rounds successfully finalized.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79.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15"/>
        <p:cNvGrpSpPr/>
        <p:nvPr/>
      </p:nvGrpSpPr>
      <p:grpSpPr>
        <a:xfrm>
          <a:off x="0" y="0"/>
          <a:ext cx="0" cy="0"/>
          <a:chOff x="0" y="0"/>
          <a:chExt cx="0" cy="0"/>
        </a:xfrm>
      </p:grpSpPr>
      <p:sp>
        <p:nvSpPr>
          <p:cNvPr id="1116" name="Google Shape;1116;p103"/>
          <p:cNvSpPr/>
          <p:nvPr/>
        </p:nvSpPr>
        <p:spPr>
          <a:xfrm>
            <a:off x="4601590" y="860316"/>
            <a:ext cx="3765586" cy="1882793"/>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17" name="Google Shape;1117;p103"/>
          <p:cNvSpPr/>
          <p:nvPr/>
        </p:nvSpPr>
        <p:spPr>
          <a:xfrm rot="5400000">
            <a:off x="7348184" y="4866097"/>
            <a:ext cx="2394421" cy="1197211"/>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18" name="Google Shape;1118;p103"/>
          <p:cNvSpPr/>
          <p:nvPr/>
        </p:nvSpPr>
        <p:spPr>
          <a:xfrm>
            <a:off x="3998275" y="2218300"/>
            <a:ext cx="4824000" cy="16929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Result Declaration</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By</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a:p>
            <a:pPr algn="ctr">
              <a:buClr>
                <a:srgbClr val="000000"/>
              </a:buClr>
              <a:buSzPts val="1100"/>
            </a:pPr>
            <a:r>
              <a:rPr lang="en-GB"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rPr>
              <a:t>Returning Officer</a:t>
            </a:r>
            <a:endParaRPr sz="2900" b="1" kern="0">
              <a:solidFill>
                <a:srgbClr val="FFFFFF"/>
              </a:solidFill>
              <a:latin typeface="Quattrocento Sans" panose="020B0502050000020003"/>
              <a:ea typeface="Quattrocento Sans" panose="020B0502050000020003"/>
              <a:cs typeface="Quattrocento Sans" panose="020B0502050000020003"/>
              <a:sym typeface="Quattrocento Sans" panose="020B0502050000020003"/>
            </a:endParaRPr>
          </a:p>
        </p:txBody>
      </p:sp>
      <p:pic>
        <p:nvPicPr>
          <p:cNvPr id="1119" name="Google Shape;1119;p103"/>
          <p:cNvPicPr preferRelativeResize="0"/>
          <p:nvPr/>
        </p:nvPicPr>
        <p:blipFill rotWithShape="1">
          <a:blip r:embed="rId3"/>
          <a:srcRect/>
          <a:stretch>
            <a:fillRect/>
          </a:stretch>
        </p:blipFill>
        <p:spPr>
          <a:xfrm>
            <a:off x="0" y="849263"/>
            <a:ext cx="6691436" cy="5151486"/>
          </a:xfrm>
          <a:prstGeom prst="rect">
            <a:avLst/>
          </a:prstGeom>
          <a:noFill/>
          <a:ln>
            <a:noFill/>
          </a:ln>
        </p:spPr>
      </p:pic>
      <p:pic>
        <p:nvPicPr>
          <p:cNvPr id="1120" name="Google Shape;1120;p103"/>
          <p:cNvPicPr preferRelativeResize="0"/>
          <p:nvPr/>
        </p:nvPicPr>
        <p:blipFill rotWithShape="1">
          <a:blip r:embed="rId4"/>
          <a:srcRect/>
          <a:stretch>
            <a:fillRect/>
          </a:stretch>
        </p:blipFill>
        <p:spPr>
          <a:xfrm>
            <a:off x="-2350" y="2687586"/>
            <a:ext cx="3262261" cy="3668459"/>
          </a:xfrm>
          <a:prstGeom prst="rect">
            <a:avLst/>
          </a:prstGeom>
          <a:noFill/>
          <a:ln>
            <a:noFill/>
          </a:ln>
        </p:spPr>
      </p:pic>
      <p:pic>
        <p:nvPicPr>
          <p:cNvPr id="1121" name="Google Shape;1121;p103"/>
          <p:cNvPicPr preferRelativeResize="0"/>
          <p:nvPr/>
        </p:nvPicPr>
        <p:blipFill rotWithShape="1">
          <a:blip r:embed="rId5" cstate="print"/>
          <a:srcRect/>
          <a:stretch>
            <a:fillRect/>
          </a:stretch>
        </p:blipFill>
        <p:spPr>
          <a:xfrm>
            <a:off x="1020369" y="4886325"/>
            <a:ext cx="2513383" cy="1114424"/>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130"/>
            <a:ext cx="9167813" cy="810097"/>
          </a:xfrm>
          <a:solidFill>
            <a:srgbClr val="FFFF00"/>
          </a:solidFill>
        </p:spPr>
        <p:txBody>
          <a:bodyPr rtlCol="0">
            <a:noAutofit/>
          </a:bodyPr>
          <a:lstStyle/>
          <a:p>
            <a:r>
              <a:rPr lang="en-US" altLang="en-US" sz="2000" b="1" dirty="0">
                <a:solidFill>
                  <a:srgbClr val="00B0F0"/>
                </a:solidFill>
                <a:latin typeface="Miriam" pitchFamily="34" charset="-79"/>
                <a:cs typeface="Miriam" pitchFamily="34" charset="-79"/>
              </a:rPr>
              <a:t>PRIORITY IN SEATING IN COUNTING HALL</a:t>
            </a:r>
            <a:br>
              <a:rPr lang="en-US" altLang="en-US" sz="2000" b="1" dirty="0">
                <a:solidFill>
                  <a:srgbClr val="00B0F0"/>
                </a:solidFill>
                <a:latin typeface="Miriam" pitchFamily="34" charset="-79"/>
                <a:cs typeface="Miriam" pitchFamily="34" charset="-79"/>
              </a:rPr>
            </a:br>
            <a:r>
              <a:rPr lang="en-US" altLang="en-US" sz="2000" b="1" dirty="0">
                <a:solidFill>
                  <a:srgbClr val="00B0F0"/>
                </a:solidFill>
                <a:latin typeface="Miriam" pitchFamily="34" charset="-79"/>
                <a:cs typeface="Miriam" pitchFamily="34" charset="-79"/>
              </a:rPr>
              <a:t>(subject to seating capacity)</a:t>
            </a:r>
            <a:endParaRPr lang="en-US" altLang="en-US" sz="2000" dirty="0">
              <a:solidFill>
                <a:srgbClr val="00B0F0"/>
              </a:solidFill>
              <a:latin typeface="Miriam" pitchFamily="34" charset="-79"/>
              <a:cs typeface="Miriam" pitchFamily="34" charset="-79"/>
            </a:endParaRPr>
          </a:p>
        </p:txBody>
      </p:sp>
      <p:sp>
        <p:nvSpPr>
          <p:cNvPr id="41987"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graphicFrame>
        <p:nvGraphicFramePr>
          <p:cNvPr id="7" name="Content Placeholder 6"/>
          <p:cNvGraphicFramePr>
            <a:graphicFrameLocks noGrp="1"/>
          </p:cNvGraphicFramePr>
          <p:nvPr>
            <p:ph idx="1"/>
          </p:nvPr>
        </p:nvGraphicFramePr>
        <p:xfrm>
          <a:off x="101600" y="1730675"/>
          <a:ext cx="8775701" cy="4173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90"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20F3405-AAE7-4D1A-8264-A6369AB272BD}" type="slidenum">
              <a:rPr lang="en-US" altLang="en-US" smtClean="0">
                <a:solidFill>
                  <a:srgbClr val="898989"/>
                </a:solidFill>
              </a:rPr>
              <a:pPr/>
              <a:t>28</a:t>
            </a:fld>
            <a:endParaRPr lang="en-US" altLang="en-US">
              <a:solidFill>
                <a:srgbClr val="898989"/>
              </a:solidFill>
            </a:endParaRPr>
          </a:p>
        </p:txBody>
      </p:sp>
    </p:spTree>
  </p:cSld>
  <p:clrMapOvr>
    <a:masterClrMapping/>
  </p:clrMapOvr>
  <p:transition spd="slow" advClick="0">
    <p:fade/>
  </p:transition>
</p:sld>
</file>

<file path=ppt/slides/slide280.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25"/>
        <p:cNvGrpSpPr/>
        <p:nvPr/>
      </p:nvGrpSpPr>
      <p:grpSpPr>
        <a:xfrm>
          <a:off x="0" y="0"/>
          <a:ext cx="0" cy="0"/>
          <a:chOff x="0" y="0"/>
          <a:chExt cx="0" cy="0"/>
        </a:xfrm>
      </p:grpSpPr>
      <p:sp>
        <p:nvSpPr>
          <p:cNvPr id="1126" name="Google Shape;1126;p104"/>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27" name="Google Shape;1127;p104"/>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128" name="Google Shape;1128;p104"/>
          <p:cNvSpPr/>
          <p:nvPr/>
        </p:nvSpPr>
        <p:spPr>
          <a:xfrm>
            <a:off x="76200" y="1141663"/>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Result Declaration</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29" name="Google Shape;1129;p104"/>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30" name="Google Shape;1130;p104"/>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131" name="Google Shape;1131;p104"/>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132" name="Google Shape;1132;p104"/>
          <p:cNvPicPr preferRelativeResize="0"/>
          <p:nvPr/>
        </p:nvPicPr>
        <p:blipFill rotWithShape="1">
          <a:blip r:embed="rId6"/>
          <a:srcRect/>
          <a:stretch>
            <a:fillRect/>
          </a:stretch>
        </p:blipFill>
        <p:spPr>
          <a:xfrm>
            <a:off x="3391500" y="1608450"/>
            <a:ext cx="5615874" cy="3538400"/>
          </a:xfrm>
          <a:prstGeom prst="rect">
            <a:avLst/>
          </a:prstGeom>
          <a:noFill/>
          <a:ln>
            <a:noFill/>
          </a:ln>
        </p:spPr>
      </p:pic>
      <p:pic>
        <p:nvPicPr>
          <p:cNvPr id="1133" name="Google Shape;1133;p104"/>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134" name="Google Shape;1134;p104"/>
          <p:cNvSpPr txBox="1"/>
          <p:nvPr/>
        </p:nvSpPr>
        <p:spPr>
          <a:xfrm>
            <a:off x="436150" y="2840025"/>
            <a:ext cx="2541600" cy="8313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Returning officer needs to follow the link and go the result declaration page.</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81.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38"/>
        <p:cNvGrpSpPr/>
        <p:nvPr/>
      </p:nvGrpSpPr>
      <p:grpSpPr>
        <a:xfrm>
          <a:off x="0" y="0"/>
          <a:ext cx="0" cy="0"/>
          <a:chOff x="0" y="0"/>
          <a:chExt cx="0" cy="0"/>
        </a:xfrm>
      </p:grpSpPr>
      <p:sp>
        <p:nvSpPr>
          <p:cNvPr id="1139" name="Google Shape;1139;p105"/>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40" name="Google Shape;1140;p105"/>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141" name="Google Shape;1141;p105"/>
          <p:cNvSpPr/>
          <p:nvPr/>
        </p:nvSpPr>
        <p:spPr>
          <a:xfrm>
            <a:off x="76200" y="1141663"/>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Result Declaration</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42" name="Google Shape;1142;p105"/>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43" name="Google Shape;1143;p105"/>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144" name="Google Shape;1144;p105"/>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145" name="Google Shape;1145;p105" descr="C:\Users\Brijesh\Downloads\screenshot-demo.eci.nic.in-2021.07.14-14_43_31.png"/>
          <p:cNvPicPr preferRelativeResize="0"/>
          <p:nvPr/>
        </p:nvPicPr>
        <p:blipFill rotWithShape="1">
          <a:blip r:embed="rId6"/>
          <a:srcRect/>
          <a:stretch>
            <a:fillRect/>
          </a:stretch>
        </p:blipFill>
        <p:spPr>
          <a:xfrm>
            <a:off x="3424005" y="1602576"/>
            <a:ext cx="5560125" cy="3534225"/>
          </a:xfrm>
          <a:prstGeom prst="rect">
            <a:avLst/>
          </a:prstGeom>
          <a:noFill/>
          <a:ln>
            <a:noFill/>
          </a:ln>
        </p:spPr>
      </p:pic>
      <p:pic>
        <p:nvPicPr>
          <p:cNvPr id="1146" name="Google Shape;1146;p105"/>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147" name="Google Shape;1147;p105"/>
          <p:cNvSpPr txBox="1"/>
          <p:nvPr/>
        </p:nvSpPr>
        <p:spPr>
          <a:xfrm>
            <a:off x="436150" y="2840025"/>
            <a:ext cx="2541600" cy="19086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In result declaration process, RO can see all candidates total votes with leading and trailing status.</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download form 21E and form 21 C/D.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“Result declaration” button. </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82.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51"/>
        <p:cNvGrpSpPr/>
        <p:nvPr/>
      </p:nvGrpSpPr>
      <p:grpSpPr>
        <a:xfrm>
          <a:off x="0" y="0"/>
          <a:ext cx="0" cy="0"/>
          <a:chOff x="0" y="0"/>
          <a:chExt cx="0" cy="0"/>
        </a:xfrm>
      </p:grpSpPr>
      <p:sp>
        <p:nvSpPr>
          <p:cNvPr id="1152" name="Google Shape;1152;p106"/>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53" name="Google Shape;1153;p106"/>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154" name="Google Shape;1154;p106"/>
          <p:cNvSpPr/>
          <p:nvPr/>
        </p:nvSpPr>
        <p:spPr>
          <a:xfrm>
            <a:off x="76200" y="1141663"/>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Result Declaration</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55" name="Google Shape;1155;p106"/>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56" name="Google Shape;1156;p106"/>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157" name="Google Shape;1157;p106"/>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158" name="Google Shape;1158;p106"/>
          <p:cNvPicPr preferRelativeResize="0"/>
          <p:nvPr/>
        </p:nvPicPr>
        <p:blipFill rotWithShape="1">
          <a:blip r:embed="rId6"/>
          <a:srcRect/>
          <a:stretch>
            <a:fillRect/>
          </a:stretch>
        </p:blipFill>
        <p:spPr>
          <a:xfrm>
            <a:off x="3419750" y="1599151"/>
            <a:ext cx="5581026" cy="3537649"/>
          </a:xfrm>
          <a:prstGeom prst="rect">
            <a:avLst/>
          </a:prstGeom>
          <a:noFill/>
          <a:ln>
            <a:noFill/>
          </a:ln>
        </p:spPr>
      </p:pic>
      <p:pic>
        <p:nvPicPr>
          <p:cNvPr id="1159" name="Google Shape;1159;p106"/>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160" name="Google Shape;1160;p106"/>
          <p:cNvSpPr txBox="1"/>
          <p:nvPr/>
        </p:nvSpPr>
        <p:spPr>
          <a:xfrm>
            <a:off x="436150" y="2840025"/>
            <a:ext cx="2541600" cy="8313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Here RO will enter winner name in pop-up box.</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Click on “Submit” button.</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83.xml><?xml version="1.0" encoding="utf-8"?>
<p:sld xmlns:a="http://schemas.openxmlformats.org/drawingml/2006/main" xmlns:r="http://schemas.openxmlformats.org/officeDocument/2006/relationships" xmlns:p="http://schemas.openxmlformats.org/presentationml/2006/main">
  <p:cSld>
    <p:bg>
      <p:bgPr>
        <a:gradFill>
          <a:gsLst>
            <a:gs pos="0">
              <a:srgbClr val="0683B8"/>
            </a:gs>
            <a:gs pos="100000">
              <a:srgbClr val="7030A0"/>
            </a:gs>
          </a:gsLst>
          <a:lin ang="18900044" scaled="0"/>
        </a:gradFill>
        <a:effectLst/>
      </p:bgPr>
    </p:bg>
    <p:spTree>
      <p:nvGrpSpPr>
        <p:cNvPr id="1" name="Shape 1164"/>
        <p:cNvGrpSpPr/>
        <p:nvPr/>
      </p:nvGrpSpPr>
      <p:grpSpPr>
        <a:xfrm>
          <a:off x="0" y="0"/>
          <a:ext cx="0" cy="0"/>
          <a:chOff x="0" y="0"/>
          <a:chExt cx="0" cy="0"/>
        </a:xfrm>
      </p:grpSpPr>
      <p:sp>
        <p:nvSpPr>
          <p:cNvPr id="1165" name="Google Shape;1165;p107"/>
          <p:cNvSpPr/>
          <p:nvPr/>
        </p:nvSpPr>
        <p:spPr>
          <a:xfrm>
            <a:off x="0" y="5267185"/>
            <a:ext cx="9144000" cy="738600"/>
          </a:xfrm>
          <a:prstGeom prst="rect">
            <a:avLst/>
          </a:prstGeom>
          <a:solidFill>
            <a:schemeClr val="lt1"/>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66" name="Google Shape;1166;p107"/>
          <p:cNvPicPr preferRelativeResize="0"/>
          <p:nvPr/>
        </p:nvPicPr>
        <p:blipFill rotWithShape="1">
          <a:blip r:embed="rId3" cstate="print"/>
          <a:srcRect/>
          <a:stretch>
            <a:fillRect/>
          </a:stretch>
        </p:blipFill>
        <p:spPr>
          <a:xfrm>
            <a:off x="7413829" y="857252"/>
            <a:ext cx="1730171" cy="1125453"/>
          </a:xfrm>
          <a:prstGeom prst="rect">
            <a:avLst/>
          </a:prstGeom>
          <a:noFill/>
          <a:ln>
            <a:noFill/>
          </a:ln>
        </p:spPr>
      </p:pic>
      <p:sp>
        <p:nvSpPr>
          <p:cNvPr id="1167" name="Google Shape;1167;p107"/>
          <p:cNvSpPr/>
          <p:nvPr/>
        </p:nvSpPr>
        <p:spPr>
          <a:xfrm>
            <a:off x="76200" y="1141663"/>
            <a:ext cx="3315300" cy="1253700"/>
          </a:xfrm>
          <a:prstGeom prst="rect">
            <a:avLst/>
          </a:prstGeom>
          <a:noFill/>
          <a:ln>
            <a:noFill/>
          </a:ln>
        </p:spPr>
        <p:txBody>
          <a:bodyPr spcFirstLastPara="1" wrap="square" lIns="68575" tIns="34275" rIns="68575" bIns="34275" anchor="t" anchorCtr="0">
            <a:noAutofit/>
          </a:bodyPr>
          <a:lstStyle/>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Result Declaration</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By</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a:p>
            <a:pPr algn="ctr">
              <a:buClr>
                <a:srgbClr val="000000"/>
              </a:buClr>
              <a:buSzPts val="1100"/>
            </a:pPr>
            <a:r>
              <a:rPr lang="en-GB" sz="2000" b="1" kern="0">
                <a:solidFill>
                  <a:srgbClr val="FFFFFF"/>
                </a:solidFill>
                <a:latin typeface="Calibri" panose="020F0502020204030204"/>
                <a:ea typeface="Calibri" panose="020F0502020204030204"/>
                <a:cs typeface="Calibri" panose="020F0502020204030204"/>
                <a:sym typeface="Calibri" panose="020F0502020204030204"/>
              </a:rPr>
              <a:t>Returning Officer</a:t>
            </a:r>
            <a:endParaRPr sz="2000" b="1" kern="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168" name="Google Shape;1168;p107"/>
          <p:cNvSpPr/>
          <p:nvPr/>
        </p:nvSpPr>
        <p:spPr>
          <a:xfrm>
            <a:off x="463981" y="860316"/>
            <a:ext cx="3069771" cy="1534886"/>
          </a:xfrm>
          <a:custGeom>
            <a:avLst/>
            <a:gdLst/>
            <a:ahLst/>
            <a:cxnLst/>
            <a:rect l="l" t="t" r="r" b="b"/>
            <a:pathLst>
              <a:path w="4093028" h="2046514" extrusionOk="0">
                <a:moveTo>
                  <a:pt x="0" y="0"/>
                </a:moveTo>
                <a:lnTo>
                  <a:pt x="1023257" y="0"/>
                </a:lnTo>
                <a:cubicBezTo>
                  <a:pt x="1023257" y="565129"/>
                  <a:pt x="1481385" y="1023257"/>
                  <a:pt x="2046514" y="1023257"/>
                </a:cubicBezTo>
                <a:cubicBezTo>
                  <a:pt x="2611643" y="1023257"/>
                  <a:pt x="3069771" y="565129"/>
                  <a:pt x="3069771" y="0"/>
                </a:cubicBezTo>
                <a:lnTo>
                  <a:pt x="4093028" y="0"/>
                </a:lnTo>
                <a:cubicBezTo>
                  <a:pt x="4093028" y="1130258"/>
                  <a:pt x="3176772" y="2046514"/>
                  <a:pt x="2046514" y="2046514"/>
                </a:cubicBezTo>
                <a:cubicBezTo>
                  <a:pt x="916256" y="2046514"/>
                  <a:pt x="0" y="1130258"/>
                  <a:pt x="0" y="0"/>
                </a:cubicBezTo>
                <a:close/>
              </a:path>
            </a:pathLst>
          </a:custGeom>
          <a:solidFill>
            <a:schemeClr val="lt1">
              <a:alpha val="20000"/>
            </a:schemeClr>
          </a:solidFill>
          <a:ln>
            <a:noFill/>
          </a:ln>
        </p:spPr>
        <p:txBody>
          <a:bodyPr spcFirstLastPara="1" wrap="square" lIns="68575" tIns="34275" rIns="68575" bIns="34275" anchor="ctr" anchorCtr="0">
            <a:noAutofit/>
          </a:bodyPr>
          <a:lstStyle/>
          <a:p>
            <a:pPr algn="ctr">
              <a:buClr>
                <a:srgbClr val="FFFFFF"/>
              </a:buClr>
              <a:buSzPts val="1400"/>
            </a:pPr>
            <a:endParaRPr sz="14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169" name="Google Shape;1169;p107"/>
          <p:cNvPicPr preferRelativeResize="0"/>
          <p:nvPr/>
        </p:nvPicPr>
        <p:blipFill>
          <a:blip r:embed="rId4" cstate="print"/>
          <a:stretch>
            <a:fillRect/>
          </a:stretch>
        </p:blipFill>
        <p:spPr>
          <a:xfrm>
            <a:off x="39351" y="5442531"/>
            <a:ext cx="1229325" cy="509575"/>
          </a:xfrm>
          <a:prstGeom prst="rect">
            <a:avLst/>
          </a:prstGeom>
          <a:noFill/>
          <a:ln>
            <a:noFill/>
          </a:ln>
        </p:spPr>
      </p:pic>
      <p:pic>
        <p:nvPicPr>
          <p:cNvPr id="1170" name="Google Shape;1170;p107"/>
          <p:cNvPicPr preferRelativeResize="0"/>
          <p:nvPr/>
        </p:nvPicPr>
        <p:blipFill rotWithShape="1">
          <a:blip r:embed="rId5"/>
          <a:srcRect l="13240" t="9934" r="13766" b="34411"/>
          <a:stretch>
            <a:fillRect/>
          </a:stretch>
        </p:blipFill>
        <p:spPr>
          <a:xfrm>
            <a:off x="3190876" y="1209676"/>
            <a:ext cx="6010275" cy="4695825"/>
          </a:xfrm>
          <a:prstGeom prst="rect">
            <a:avLst/>
          </a:prstGeom>
          <a:noFill/>
          <a:ln>
            <a:noFill/>
          </a:ln>
        </p:spPr>
      </p:pic>
      <p:pic>
        <p:nvPicPr>
          <p:cNvPr id="1171" name="Google Shape;1171;p107" descr="C:\Users\Brijesh\Downloads\screenshot-demo.eci.nic.in-2021.07.14-14_45_50.png"/>
          <p:cNvPicPr preferRelativeResize="0"/>
          <p:nvPr/>
        </p:nvPicPr>
        <p:blipFill rotWithShape="1">
          <a:blip r:embed="rId6"/>
          <a:srcRect/>
          <a:stretch>
            <a:fillRect/>
          </a:stretch>
        </p:blipFill>
        <p:spPr>
          <a:xfrm>
            <a:off x="3401546" y="1593275"/>
            <a:ext cx="5600526" cy="3543524"/>
          </a:xfrm>
          <a:prstGeom prst="rect">
            <a:avLst/>
          </a:prstGeom>
          <a:noFill/>
          <a:ln>
            <a:noFill/>
          </a:ln>
        </p:spPr>
      </p:pic>
      <p:pic>
        <p:nvPicPr>
          <p:cNvPr id="1172" name="Google Shape;1172;p107"/>
          <p:cNvPicPr preferRelativeResize="0"/>
          <p:nvPr/>
        </p:nvPicPr>
        <p:blipFill rotWithShape="1">
          <a:blip r:embed="rId7"/>
          <a:srcRect l="31254" r="14142" b="51461"/>
          <a:stretch>
            <a:fillRect/>
          </a:stretch>
        </p:blipFill>
        <p:spPr>
          <a:xfrm flipH="1">
            <a:off x="7240361" y="3384169"/>
            <a:ext cx="2118300" cy="1883016"/>
          </a:xfrm>
          <a:prstGeom prst="rect">
            <a:avLst/>
          </a:prstGeom>
          <a:noFill/>
          <a:ln>
            <a:noFill/>
          </a:ln>
        </p:spPr>
      </p:pic>
      <p:sp>
        <p:nvSpPr>
          <p:cNvPr id="1173" name="Google Shape;1173;p107"/>
          <p:cNvSpPr txBox="1"/>
          <p:nvPr/>
        </p:nvSpPr>
        <p:spPr>
          <a:xfrm>
            <a:off x="436150" y="2840025"/>
            <a:ext cx="2541600" cy="831300"/>
          </a:xfrm>
          <a:prstGeom prst="rect">
            <a:avLst/>
          </a:prstGeom>
          <a:noFill/>
          <a:ln>
            <a:noFill/>
          </a:ln>
        </p:spPr>
        <p:txBody>
          <a:bodyPr spcFirstLastPara="1" wrap="square" lIns="91425" tIns="91425" rIns="91425" bIns="91425" anchor="t" anchorCtr="0">
            <a:spAutoFit/>
          </a:bodyPr>
          <a:lstStyle/>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Result is declared successfully.</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a:p>
            <a:pPr algn="ctr">
              <a:buClr>
                <a:srgbClr val="000000"/>
              </a:buClr>
            </a:pPr>
            <a:r>
              <a:rPr lang="en-GB" sz="1400" b="1" i="1" kern="0">
                <a:solidFill>
                  <a:srgbClr val="EEEEEE"/>
                </a:solidFill>
                <a:latin typeface="Calibri" panose="020F0502020204030204"/>
                <a:ea typeface="Calibri" panose="020F0502020204030204"/>
                <a:cs typeface="Calibri" panose="020F0502020204030204"/>
                <a:sym typeface="Calibri" panose="020F0502020204030204"/>
              </a:rPr>
              <a:t>RO can download form 21E and form 21 C/D.</a:t>
            </a:r>
            <a:endParaRPr sz="1400" b="1" i="1" kern="0">
              <a:solidFill>
                <a:srgbClr val="EEEEEE"/>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p:fade thruBlk="1"/>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body" idx="4294967295"/>
          </p:nvPr>
        </p:nvSpPr>
        <p:spPr>
          <a:xfrm>
            <a:off x="978694" y="2228850"/>
            <a:ext cx="7249001" cy="2360771"/>
          </a:xfrm>
          <a:prstGeom prst="rect">
            <a:avLst/>
          </a:prstGeom>
          <a:solidFill>
            <a:schemeClr val="accent2"/>
          </a:solidFill>
          <a:ln>
            <a:solidFill>
              <a:srgbClr val="7030A0"/>
            </a:solidFill>
          </a:ln>
          <a:scene3d>
            <a:camera prst="orthographicFront"/>
            <a:lightRig rig="threePt" dir="t"/>
          </a:scene3d>
          <a:sp3d>
            <a:bevelT w="165100" prst="coolSlant"/>
          </a:sp3d>
        </p:spPr>
        <p:txBody>
          <a:bodyPr>
            <a:normAutofit/>
          </a:bodyPr>
          <a:lstStyle/>
          <a:p>
            <a:pPr marL="0" indent="0" algn="ctr">
              <a:lnSpc>
                <a:spcPct val="80000"/>
              </a:lnSpc>
              <a:buNone/>
            </a:pPr>
            <a:endParaRPr lang="en-US" sz="1800" b="1" dirty="0">
              <a:solidFill>
                <a:srgbClr val="002060"/>
              </a:solidFill>
            </a:endParaRPr>
          </a:p>
          <a:p>
            <a:pPr marL="0" indent="0" algn="ctr">
              <a:lnSpc>
                <a:spcPct val="80000"/>
              </a:lnSpc>
              <a:buNone/>
            </a:pPr>
            <a:r>
              <a:rPr lang="en-US" sz="3300" b="1" dirty="0">
                <a:solidFill>
                  <a:srgbClr val="7030A0"/>
                </a:solidFill>
              </a:rPr>
              <a:t>Lodging of Accounts of Election Expenses</a:t>
            </a:r>
          </a:p>
          <a:p>
            <a:pPr marL="0" indent="0" algn="ctr">
              <a:lnSpc>
                <a:spcPct val="80000"/>
              </a:lnSpc>
              <a:buNone/>
            </a:pPr>
            <a:r>
              <a:rPr lang="en-US" sz="3300" b="1" dirty="0">
                <a:solidFill>
                  <a:srgbClr val="7030A0"/>
                </a:solidFill>
              </a:rPr>
              <a:t>&amp;</a:t>
            </a:r>
          </a:p>
          <a:p>
            <a:pPr marL="0" indent="0" algn="ctr">
              <a:lnSpc>
                <a:spcPct val="80000"/>
              </a:lnSpc>
              <a:buNone/>
            </a:pPr>
            <a:r>
              <a:rPr lang="en-US" sz="3300" b="1" dirty="0">
                <a:solidFill>
                  <a:srgbClr val="7030A0"/>
                </a:solidFill>
              </a:rPr>
              <a:t>Post Election Activities</a:t>
            </a:r>
          </a:p>
          <a:p>
            <a:pPr marL="0" indent="0" algn="ctr">
              <a:buNone/>
            </a:pPr>
            <a:endParaRPr lang="en-US" sz="2925" dirty="0">
              <a:solidFill>
                <a:schemeClr val="tx1">
                  <a:lumMod val="95000"/>
                  <a:lumOff val="5000"/>
                </a:schemeClr>
              </a:solidFill>
              <a:ea typeface="+mj-lt"/>
              <a:cs typeface="+mj-lt"/>
            </a:endParaRPr>
          </a:p>
          <a:p>
            <a:pPr marL="0" indent="0" algn="ctr">
              <a:lnSpc>
                <a:spcPct val="80000"/>
              </a:lnSpc>
              <a:buNone/>
            </a:pPr>
            <a:endParaRPr lang="en-US" sz="4125" b="1" dirty="0">
              <a:solidFill>
                <a:srgbClr val="7030A0"/>
              </a:solidFill>
            </a:endParaRPr>
          </a:p>
          <a:p>
            <a:pPr marL="0" indent="0" algn="ctr">
              <a:lnSpc>
                <a:spcPct val="80000"/>
              </a:lnSpc>
              <a:buNone/>
            </a:pPr>
            <a:endParaRPr lang="en-US" sz="750" dirty="0">
              <a:solidFill>
                <a:srgbClr val="FFFF00"/>
              </a:solidFill>
            </a:endParaRPr>
          </a:p>
        </p:txBody>
      </p:sp>
    </p:spTree>
  </p:cSld>
  <p:clrMapOvr>
    <a:masterClrMapping/>
  </p:clrMapOvr>
  <p:transition>
    <p:fade/>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29946" cy="920932"/>
          </a:xfrm>
        </p:spPr>
        <p:txBody>
          <a:bodyPr>
            <a:normAutofit fontScale="90000"/>
          </a:bodyPr>
          <a:lstStyle/>
          <a:p>
            <a:r>
              <a:rPr lang="en-US" dirty="0">
                <a:solidFill>
                  <a:schemeClr val="tx2"/>
                </a:solidFill>
              </a:rPr>
              <a:t/>
            </a:r>
            <a:br>
              <a:rPr lang="en-US" dirty="0">
                <a:solidFill>
                  <a:schemeClr val="tx2"/>
                </a:solidFill>
              </a:rPr>
            </a:br>
            <a:r>
              <a:rPr lang="en-US" dirty="0">
                <a:solidFill>
                  <a:srgbClr val="C00000"/>
                </a:solidFill>
              </a:rPr>
              <a:t>Declaration on Criminal Cases </a:t>
            </a:r>
            <a:r>
              <a:rPr lang="en-US" sz="2325" dirty="0">
                <a:solidFill>
                  <a:srgbClr val="C00000"/>
                </a:solidFill>
              </a:rPr>
              <a:t>( Ref : ECI order </a:t>
            </a:r>
            <a:r>
              <a:rPr lang="en-US" sz="2325" dirty="0" err="1">
                <a:solidFill>
                  <a:srgbClr val="C00000"/>
                </a:solidFill>
              </a:rPr>
              <a:t>dt</a:t>
            </a:r>
            <a:r>
              <a:rPr lang="en-US" sz="2325" dirty="0">
                <a:solidFill>
                  <a:srgbClr val="C00000"/>
                </a:solidFill>
              </a:rPr>
              <a:t> 10.10.2018)</a:t>
            </a:r>
            <a:endParaRPr lang="en-US" dirty="0">
              <a:solidFill>
                <a:srgbClr val="C00000"/>
              </a:solidFill>
            </a:endParaRPr>
          </a:p>
        </p:txBody>
      </p:sp>
      <p:sp>
        <p:nvSpPr>
          <p:cNvPr id="3" name="Content Placeholder 2"/>
          <p:cNvSpPr>
            <a:spLocks noGrp="1"/>
          </p:cNvSpPr>
          <p:nvPr>
            <p:ph idx="1"/>
          </p:nvPr>
        </p:nvSpPr>
        <p:spPr>
          <a:xfrm>
            <a:off x="457200" y="2361112"/>
            <a:ext cx="8187145" cy="3394472"/>
          </a:xfrm>
        </p:spPr>
        <p:txBody>
          <a:bodyPr>
            <a:normAutofit/>
          </a:bodyPr>
          <a:lstStyle/>
          <a:p>
            <a:pPr marL="0" indent="0" algn="just">
              <a:buNone/>
            </a:pPr>
            <a:r>
              <a:rPr lang="en-US" sz="2700" dirty="0"/>
              <a:t>Those candidates who having criminal cases against them, shall submit the copies of newspapers in which the declaration on criminal cases was published to the District Election Officers, along with the Election expenses.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EFEFE"/>
              </a:clrFrom>
              <a:clrTo>
                <a:srgbClr val="FEFEFE">
                  <a:alpha val="0"/>
                </a:srgbClr>
              </a:clrTo>
            </a:clrChange>
          </a:blip>
          <a:srcRect l="24716" t="16666" r="40256" b="7122"/>
          <a:stretch>
            <a:fillRect/>
          </a:stretch>
        </p:blipFill>
        <p:spPr>
          <a:xfrm>
            <a:off x="-10998" y="0"/>
            <a:ext cx="9612198" cy="7010400"/>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9385" y="188595"/>
            <a:ext cx="8870950" cy="86106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a:normAutofit fontScale="90000"/>
          </a:bodyPr>
          <a:lstStyle/>
          <a:p>
            <a:pPr algn="ctr"/>
            <a:r>
              <a:rPr lang="en-US" sz="3110" b="1" dirty="0">
                <a:solidFill>
                  <a:srgbClr val="002060"/>
                </a:solidFill>
              </a:rPr>
              <a:t>Summary of Activities with Candidates/Election Agents after Elections</a:t>
            </a:r>
          </a:p>
        </p:txBody>
      </p:sp>
      <p:sp>
        <p:nvSpPr>
          <p:cNvPr id="3" name="Content Placeholder 2"/>
          <p:cNvSpPr>
            <a:spLocks noGrp="1"/>
          </p:cNvSpPr>
          <p:nvPr>
            <p:ph idx="4294967295"/>
          </p:nvPr>
        </p:nvSpPr>
        <p:spPr>
          <a:xfrm>
            <a:off x="228600" y="1447800"/>
            <a:ext cx="8562975" cy="3870325"/>
          </a:xfrm>
          <a:prstGeom prst="rect">
            <a:avLst/>
          </a:prstGeom>
        </p:spPr>
        <p:txBody>
          <a:bodyPr>
            <a:noAutofit/>
          </a:bodyPr>
          <a:lstStyle/>
          <a:p>
            <a:pPr marL="514350" indent="-514350" algn="just">
              <a:buFont typeface="+mj-lt"/>
              <a:buAutoNum type="arabicPeriod"/>
            </a:pPr>
            <a:r>
              <a:rPr lang="en-US" sz="2400" dirty="0">
                <a:solidFill>
                  <a:srgbClr val="7030A0"/>
                </a:solidFill>
              </a:rPr>
              <a:t>Training for Candidates/Election Agents and officials- </a:t>
            </a:r>
            <a:r>
              <a:rPr lang="en-US" sz="2400" dirty="0"/>
              <a:t>one week before the date of declaration of Result </a:t>
            </a:r>
            <a:r>
              <a:rPr lang="en-US" sz="2400" b="1" dirty="0">
                <a:solidFill>
                  <a:schemeClr val="accent2">
                    <a:lumMod val="75000"/>
                  </a:schemeClr>
                </a:solidFill>
              </a:rPr>
              <a:t>by DEO’s</a:t>
            </a:r>
          </a:p>
          <a:p>
            <a:pPr marL="514350" indent="-514350" algn="just">
              <a:buFont typeface="+mj-lt"/>
              <a:buAutoNum type="arabicPeriod"/>
            </a:pPr>
            <a:r>
              <a:rPr lang="en-US" sz="2400" dirty="0">
                <a:solidFill>
                  <a:srgbClr val="7030A0"/>
                </a:solidFill>
              </a:rPr>
              <a:t>Account Reconciliation Meeting </a:t>
            </a:r>
            <a:r>
              <a:rPr lang="en-US" sz="2400" b="1" dirty="0">
                <a:solidFill>
                  <a:schemeClr val="accent4">
                    <a:lumMod val="75000"/>
                  </a:schemeClr>
                </a:solidFill>
              </a:rPr>
              <a:t>with candidates/election agents</a:t>
            </a:r>
            <a:r>
              <a:rPr lang="en-US" sz="2400" dirty="0"/>
              <a:t> on 26</a:t>
            </a:r>
            <a:r>
              <a:rPr lang="en-US" sz="2400" baseline="30000" dirty="0"/>
              <a:t>th</a:t>
            </a:r>
            <a:r>
              <a:rPr lang="en-US" sz="2400" dirty="0"/>
              <a:t> day from the date of declaration of result </a:t>
            </a:r>
            <a:r>
              <a:rPr lang="en-US" sz="2400" b="1" dirty="0">
                <a:solidFill>
                  <a:schemeClr val="accent2">
                    <a:lumMod val="75000"/>
                  </a:schemeClr>
                </a:solidFill>
              </a:rPr>
              <a:t>by DEOs</a:t>
            </a:r>
          </a:p>
          <a:p>
            <a:pPr marL="514350" indent="-514350" algn="just">
              <a:buFont typeface="+mj-lt"/>
              <a:buAutoNum type="arabicPeriod"/>
            </a:pPr>
            <a:r>
              <a:rPr lang="en-US" sz="2400" b="1" dirty="0">
                <a:solidFill>
                  <a:srgbClr val="7030A0"/>
                </a:solidFill>
              </a:rPr>
              <a:t>Lodging of Candidates’ Account </a:t>
            </a:r>
            <a:r>
              <a:rPr lang="en-US" sz="2400" dirty="0"/>
              <a:t>of Election Expenses by 30</a:t>
            </a:r>
            <a:r>
              <a:rPr lang="en-US" sz="2400" baseline="30000" dirty="0"/>
              <a:t>th</a:t>
            </a:r>
            <a:r>
              <a:rPr lang="en-US" sz="2400" dirty="0"/>
              <a:t> day from the day of declaration of result with </a:t>
            </a:r>
            <a:r>
              <a:rPr lang="en-US" sz="2400" b="1" dirty="0">
                <a:solidFill>
                  <a:schemeClr val="accent2">
                    <a:lumMod val="75000"/>
                  </a:schemeClr>
                </a:solidFill>
              </a:rPr>
              <a:t>by DEOs</a:t>
            </a:r>
          </a:p>
          <a:p>
            <a:pPr marL="514350" indent="-514350" algn="just">
              <a:buFont typeface="+mj-lt"/>
              <a:buAutoNum type="arabicPeriod"/>
            </a:pPr>
            <a:r>
              <a:rPr lang="en-US" sz="2400" dirty="0"/>
              <a:t>Preparation of </a:t>
            </a:r>
            <a:r>
              <a:rPr lang="en-US" sz="2400" dirty="0">
                <a:solidFill>
                  <a:srgbClr val="7030A0"/>
                </a:solidFill>
              </a:rPr>
              <a:t>Scrutiny Reports and Summary reports </a:t>
            </a:r>
            <a:r>
              <a:rPr lang="en-US" sz="2400" dirty="0"/>
              <a:t>and entry in EEMS (Encore) </a:t>
            </a:r>
            <a:r>
              <a:rPr lang="en-US" sz="2400" b="1" dirty="0">
                <a:solidFill>
                  <a:schemeClr val="accent2">
                    <a:lumMod val="75000"/>
                  </a:schemeClr>
                </a:solidFill>
              </a:rPr>
              <a:t>by DEOs</a:t>
            </a:r>
          </a:p>
          <a:p>
            <a:pPr marL="514350" indent="-514350" algn="just">
              <a:buFont typeface="+mj-lt"/>
              <a:buAutoNum type="arabicPeriod"/>
            </a:pPr>
            <a:r>
              <a:rPr lang="en-US" sz="2400" dirty="0">
                <a:solidFill>
                  <a:srgbClr val="7030A0"/>
                </a:solidFill>
              </a:rPr>
              <a:t>Submission of reports </a:t>
            </a:r>
            <a:r>
              <a:rPr lang="en-US" sz="2400" dirty="0"/>
              <a:t>in respect of Candidates’ Account of Election Expenses  to ECI through CEO West Bengal by 38</a:t>
            </a:r>
            <a:r>
              <a:rPr lang="en-US" sz="2400" baseline="30000" dirty="0"/>
              <a:t>th</a:t>
            </a:r>
            <a:r>
              <a:rPr lang="en-US" sz="2400" dirty="0"/>
              <a:t> Day from the day of declaration of result </a:t>
            </a:r>
            <a:r>
              <a:rPr lang="en-US" sz="2400" b="1" dirty="0">
                <a:solidFill>
                  <a:schemeClr val="accent2">
                    <a:lumMod val="75000"/>
                  </a:schemeClr>
                </a:solidFill>
              </a:rPr>
              <a:t>by DEOs</a:t>
            </a:r>
          </a:p>
        </p:txBody>
      </p:sp>
      <p:sp>
        <p:nvSpPr>
          <p:cNvPr id="6" name="Text Box 5"/>
          <p:cNvSpPr txBox="1"/>
          <p:nvPr/>
        </p:nvSpPr>
        <p:spPr>
          <a:xfrm>
            <a:off x="4622165" y="29845"/>
            <a:ext cx="3048000" cy="368300"/>
          </a:xfrm>
          <a:prstGeom prst="rect">
            <a:avLst/>
          </a:prstGeom>
          <a:noFill/>
        </p:spPr>
        <p:txBody>
          <a:bodyPr wrap="square" rtlCol="0">
            <a:spAutoFit/>
          </a:bodyPr>
          <a:lstStyle/>
          <a:p>
            <a:endParaRPr lang="en-US"/>
          </a:p>
        </p:txBody>
      </p:sp>
    </p:spTree>
  </p:cSld>
  <p:clrMapOvr>
    <a:masterClrMapping/>
  </p:clrMapOvr>
  <p:transition>
    <p:fade/>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28600" y="914400"/>
            <a:ext cx="8715375" cy="4171315"/>
          </a:xfrm>
        </p:spPr>
        <p:txBody>
          <a:bodyPr>
            <a:noAutofit/>
          </a:bodyPr>
          <a:lstStyle/>
          <a:p>
            <a:pPr>
              <a:lnSpc>
                <a:spcPct val="100000"/>
              </a:lnSpc>
            </a:pPr>
            <a:r>
              <a:rPr lang="en-US" sz="2400" dirty="0">
                <a:latin typeface="+mj-lt"/>
              </a:rPr>
              <a:t>Three Member Committee-</a:t>
            </a:r>
          </a:p>
          <a:p>
            <a:pPr marL="393065" indent="-393065">
              <a:lnSpc>
                <a:spcPct val="100000"/>
              </a:lnSpc>
              <a:buAutoNum type="romanLcParenBoth"/>
            </a:pPr>
            <a:r>
              <a:rPr lang="en-US" sz="2400" b="1" dirty="0">
                <a:solidFill>
                  <a:srgbClr val="00B0F0"/>
                </a:solidFill>
                <a:latin typeface="+mj-lt"/>
              </a:rPr>
              <a:t>ADM, </a:t>
            </a:r>
            <a:r>
              <a:rPr lang="en-US" sz="2400" b="1" dirty="0" err="1">
                <a:solidFill>
                  <a:srgbClr val="00B0F0"/>
                </a:solidFill>
                <a:latin typeface="+mj-lt"/>
              </a:rPr>
              <a:t>Zila</a:t>
            </a:r>
            <a:r>
              <a:rPr lang="en-US" sz="2400" b="1" dirty="0">
                <a:solidFill>
                  <a:srgbClr val="00B0F0"/>
                </a:solidFill>
                <a:latin typeface="+mj-lt"/>
              </a:rPr>
              <a:t> </a:t>
            </a:r>
            <a:r>
              <a:rPr lang="en-US" sz="2400" b="1" dirty="0" err="1">
                <a:solidFill>
                  <a:srgbClr val="00B0F0"/>
                </a:solidFill>
                <a:latin typeface="+mj-lt"/>
              </a:rPr>
              <a:t>Parishad</a:t>
            </a:r>
            <a:r>
              <a:rPr lang="en-US" sz="2400" b="1" dirty="0">
                <a:solidFill>
                  <a:srgbClr val="00B0F0"/>
                </a:solidFill>
                <a:latin typeface="+mj-lt"/>
              </a:rPr>
              <a:t>/P.D,DRDA- </a:t>
            </a:r>
          </a:p>
          <a:p>
            <a:pPr marL="393065" indent="-393065">
              <a:lnSpc>
                <a:spcPct val="100000"/>
              </a:lnSpc>
              <a:buAutoNum type="romanLcParenBoth"/>
            </a:pPr>
            <a:r>
              <a:rPr lang="en-US" sz="2400" b="1" dirty="0">
                <a:solidFill>
                  <a:srgbClr val="00B0F0"/>
                </a:solidFill>
                <a:latin typeface="+mj-lt"/>
              </a:rPr>
              <a:t>Nodal Officer of Expenditure Monitoring in District (Convener) and </a:t>
            </a:r>
          </a:p>
          <a:p>
            <a:pPr marL="393065" indent="-393065">
              <a:lnSpc>
                <a:spcPct val="100000"/>
              </a:lnSpc>
              <a:buAutoNum type="romanLcParenBoth"/>
            </a:pPr>
            <a:r>
              <a:rPr lang="en-US" sz="2400" b="1" dirty="0">
                <a:solidFill>
                  <a:srgbClr val="00B0F0"/>
                </a:solidFill>
                <a:latin typeface="+mj-lt"/>
              </a:rPr>
              <a:t>District Treasury Officer. </a:t>
            </a:r>
          </a:p>
          <a:p>
            <a:pPr algn="just">
              <a:lnSpc>
                <a:spcPct val="100000"/>
              </a:lnSpc>
              <a:buNone/>
            </a:pPr>
            <a:endParaRPr lang="en-US" sz="2400" dirty="0">
              <a:solidFill>
                <a:srgbClr val="FF0000"/>
              </a:solidFill>
              <a:latin typeface="+mj-lt"/>
            </a:endParaRPr>
          </a:p>
          <a:p>
            <a:pPr algn="just">
              <a:lnSpc>
                <a:spcPct val="100000"/>
              </a:lnSpc>
            </a:pPr>
            <a:r>
              <a:rPr lang="en-US" sz="2400" dirty="0">
                <a:solidFill>
                  <a:srgbClr val="FF0000"/>
                </a:solidFill>
                <a:latin typeface="+mj-lt"/>
              </a:rPr>
              <a:t>All cases of seizure of cash etc., by FS, SST or Police shall immediately be brought to the notice of the Committee </a:t>
            </a:r>
          </a:p>
          <a:p>
            <a:pPr algn="just">
              <a:lnSpc>
                <a:spcPct val="100000"/>
              </a:lnSpc>
            </a:pPr>
            <a:r>
              <a:rPr lang="en-US" sz="2400" dirty="0" err="1">
                <a:latin typeface="+mj-lt"/>
              </a:rPr>
              <a:t>Suo-motu</a:t>
            </a:r>
            <a:r>
              <a:rPr lang="en-US" sz="2400" dirty="0">
                <a:latin typeface="+mj-lt"/>
              </a:rPr>
              <a:t> examination by the committee,</a:t>
            </a:r>
          </a:p>
          <a:p>
            <a:pPr algn="just">
              <a:lnSpc>
                <a:spcPct val="100000"/>
              </a:lnSpc>
            </a:pPr>
            <a:r>
              <a:rPr lang="en-US" sz="2400" dirty="0">
                <a:latin typeface="+mj-lt"/>
              </a:rPr>
              <a:t>Where </a:t>
            </a:r>
            <a:r>
              <a:rPr lang="en-US" sz="2400" dirty="0">
                <a:solidFill>
                  <a:srgbClr val="00B0F0"/>
                </a:solidFill>
                <a:latin typeface="+mj-lt"/>
              </a:rPr>
              <a:t>no FIR/Complaint has been filed against the seizure </a:t>
            </a:r>
            <a:r>
              <a:rPr lang="en-US" sz="2400" dirty="0">
                <a:latin typeface="+mj-lt"/>
              </a:rPr>
              <a:t>or where the seizure is </a:t>
            </a:r>
            <a:r>
              <a:rPr lang="en-US" sz="2400" dirty="0">
                <a:solidFill>
                  <a:srgbClr val="00B0F0"/>
                </a:solidFill>
                <a:latin typeface="+mj-lt"/>
              </a:rPr>
              <a:t>not linked with any candidate or political party or any election campaign</a:t>
            </a:r>
            <a:r>
              <a:rPr lang="en-US" sz="2400" dirty="0">
                <a:latin typeface="+mj-lt"/>
              </a:rPr>
              <a:t> etc., as per SOP, it shall take immediate step to order </a:t>
            </a:r>
            <a:r>
              <a:rPr lang="en-US" sz="2400" dirty="0">
                <a:solidFill>
                  <a:srgbClr val="00B050"/>
                </a:solidFill>
                <a:latin typeface="+mj-lt"/>
              </a:rPr>
              <a:t>release</a:t>
            </a:r>
            <a:r>
              <a:rPr lang="en-US" sz="2400" dirty="0">
                <a:latin typeface="+mj-lt"/>
              </a:rPr>
              <a:t> of such cash etc. to such persons from whom the cash was seized after passing a </a:t>
            </a:r>
            <a:r>
              <a:rPr lang="en-US" sz="2400" dirty="0">
                <a:solidFill>
                  <a:srgbClr val="00B0F0"/>
                </a:solidFill>
                <a:latin typeface="+mj-lt"/>
              </a:rPr>
              <a:t>speaking order.</a:t>
            </a:r>
          </a:p>
        </p:txBody>
      </p:sp>
      <p:sp>
        <p:nvSpPr>
          <p:cNvPr id="5" name="Title 1"/>
          <p:cNvSpPr txBox="1"/>
          <p:nvPr/>
        </p:nvSpPr>
        <p:spPr>
          <a:xfrm>
            <a:off x="290195" y="228600"/>
            <a:ext cx="8653780" cy="43561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Autofit/>
          </a:bodyPr>
          <a:lstStyle/>
          <a:p>
            <a:pPr lvl="0" algn="ctr">
              <a:lnSpc>
                <a:spcPct val="90000"/>
              </a:lnSpc>
              <a:spcBef>
                <a:spcPct val="0"/>
              </a:spcBef>
            </a:pPr>
            <a:r>
              <a:rPr lang="en-US" sz="2800" b="1" dirty="0">
                <a:solidFill>
                  <a:schemeClr val="tx1"/>
                </a:solidFill>
              </a:rPr>
              <a:t>Protocol for Release of Cash </a:t>
            </a:r>
            <a:endParaRPr kumimoji="0" lang="en-US" sz="2800" b="1" i="0" strike="noStrike" kern="1200" cap="none" spc="0" normalizeH="0" baseline="0" noProof="0" dirty="0">
              <a:ln>
                <a:noFill/>
              </a:ln>
              <a:solidFill>
                <a:schemeClr val="tx1"/>
              </a:solidFill>
              <a:effectLst/>
              <a:uLnTx/>
              <a:uFillTx/>
              <a:latin typeface="+mn-lt"/>
              <a:ea typeface="+mn-ea"/>
              <a:cs typeface="+mn-cs"/>
            </a:endParaRPr>
          </a:p>
        </p:txBody>
      </p:sp>
      <p:sp>
        <p:nvSpPr>
          <p:cNvPr id="2" name="Text Box 1"/>
          <p:cNvSpPr txBox="1"/>
          <p:nvPr/>
        </p:nvSpPr>
        <p:spPr>
          <a:xfrm>
            <a:off x="3431540" y="843915"/>
            <a:ext cx="3048000" cy="368300"/>
          </a:xfrm>
          <a:prstGeom prst="rect">
            <a:avLst/>
          </a:prstGeom>
          <a:noFill/>
        </p:spPr>
        <p:txBody>
          <a:bodyPr wrap="square" rtlCol="0">
            <a:spAutoFit/>
          </a:bodyPr>
          <a:lstStyle/>
          <a:p>
            <a:endParaRPr lang="en-US"/>
          </a:p>
        </p:txBody>
      </p:sp>
    </p:spTree>
  </p:cSld>
  <p:clrMapOvr>
    <a:masterClrMapping/>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28600" y="990600"/>
            <a:ext cx="8637905" cy="4050665"/>
          </a:xfrm>
        </p:spPr>
        <p:txBody>
          <a:bodyPr>
            <a:noAutofit/>
          </a:bodyPr>
          <a:lstStyle/>
          <a:p>
            <a:pPr algn="just">
              <a:lnSpc>
                <a:spcPct val="100000"/>
              </a:lnSpc>
            </a:pPr>
            <a:r>
              <a:rPr lang="en-US" sz="2400" dirty="0"/>
              <a:t>The procedure of appeal against seizure should be mentioned in the </a:t>
            </a:r>
            <a:r>
              <a:rPr lang="en-US" sz="2400" dirty="0">
                <a:hlinkClick r:id="rId2" action="ppaction://hlinkfile"/>
              </a:rPr>
              <a:t>seizure document</a:t>
            </a:r>
            <a:endParaRPr lang="en-US" sz="2400" dirty="0"/>
          </a:p>
          <a:p>
            <a:pPr algn="just">
              <a:lnSpc>
                <a:spcPct val="100000"/>
              </a:lnSpc>
            </a:pPr>
            <a:r>
              <a:rPr lang="en-US" sz="2400" dirty="0"/>
              <a:t>Maintain a register by the </a:t>
            </a:r>
            <a:r>
              <a:rPr lang="en-US" sz="2400" dirty="0">
                <a:solidFill>
                  <a:srgbClr val="00B0F0"/>
                </a:solidFill>
              </a:rPr>
              <a:t>Nodal Officer expenditure monitoring</a:t>
            </a:r>
            <a:r>
              <a:rPr lang="en-US" sz="2400" dirty="0"/>
              <a:t>, serially, date wise with the details regarding amount of Cash intercepted/seized and date of release to the person(s) concerned.</a:t>
            </a:r>
          </a:p>
          <a:p>
            <a:pPr algn="just">
              <a:lnSpc>
                <a:spcPct val="100000"/>
              </a:lnSpc>
            </a:pPr>
            <a:r>
              <a:rPr lang="en-US" sz="2400" b="1" dirty="0">
                <a:solidFill>
                  <a:srgbClr val="FF0000"/>
                </a:solidFill>
              </a:rPr>
              <a:t>If the release of cash is more than </a:t>
            </a:r>
            <a:r>
              <a:rPr lang="en-US" sz="2400" b="1" dirty="0" err="1">
                <a:solidFill>
                  <a:srgbClr val="FF0000"/>
                </a:solidFill>
              </a:rPr>
              <a:t>Rs</a:t>
            </a:r>
            <a:r>
              <a:rPr lang="en-US" sz="2400" b="1" dirty="0">
                <a:solidFill>
                  <a:srgbClr val="FF0000"/>
                </a:solidFill>
              </a:rPr>
              <a:t>. 10 (Ten) Lac, the nodal officer of Income Tax shall be kept informed before the release is effected.</a:t>
            </a:r>
          </a:p>
          <a:p>
            <a:pPr algn="just">
              <a:lnSpc>
                <a:spcPct val="100000"/>
              </a:lnSpc>
            </a:pPr>
            <a:r>
              <a:rPr lang="en-US" sz="2400" dirty="0"/>
              <a:t>In no case, the matter relating to seized cash/ seized valuables shall be kept pending in </a:t>
            </a:r>
            <a:r>
              <a:rPr lang="en-US" sz="2400" dirty="0" err="1"/>
              <a:t>malkhana</a:t>
            </a:r>
            <a:r>
              <a:rPr lang="en-US" sz="2400" dirty="0"/>
              <a:t> or treasury for more than </a:t>
            </a:r>
            <a:r>
              <a:rPr lang="en-US" sz="2400" dirty="0">
                <a:solidFill>
                  <a:srgbClr val="00B0F0"/>
                </a:solidFill>
              </a:rPr>
              <a:t>7(Seven) days after the date of poll</a:t>
            </a:r>
            <a:r>
              <a:rPr lang="en-US" sz="2400" dirty="0"/>
              <a:t>, unless any FIR/Complaint is filed. </a:t>
            </a:r>
          </a:p>
          <a:p>
            <a:pPr algn="just">
              <a:lnSpc>
                <a:spcPct val="100000"/>
              </a:lnSpc>
            </a:pPr>
            <a:r>
              <a:rPr lang="en-US" sz="2400" dirty="0"/>
              <a:t>It shall be the </a:t>
            </a:r>
            <a:r>
              <a:rPr lang="en-US" sz="2400" dirty="0">
                <a:solidFill>
                  <a:srgbClr val="00B0F0"/>
                </a:solidFill>
              </a:rPr>
              <a:t>responsibility of the RO </a:t>
            </a:r>
            <a:r>
              <a:rPr lang="en-US" sz="2400" dirty="0"/>
              <a:t>to bring all such cases before the appellate committee</a:t>
            </a:r>
          </a:p>
          <a:p>
            <a:pPr>
              <a:buNone/>
            </a:pPr>
            <a:endParaRPr lang="en-US" sz="2400" dirty="0"/>
          </a:p>
        </p:txBody>
      </p:sp>
      <p:sp>
        <p:nvSpPr>
          <p:cNvPr id="6" name="Title 1"/>
          <p:cNvSpPr txBox="1"/>
          <p:nvPr/>
        </p:nvSpPr>
        <p:spPr>
          <a:xfrm>
            <a:off x="1600253" y="304805"/>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a:bodyPr>
          <a:lstStyle/>
          <a:p>
            <a:pPr lvl="0" algn="ctr">
              <a:lnSpc>
                <a:spcPct val="90000"/>
              </a:lnSpc>
              <a:spcBef>
                <a:spcPct val="0"/>
              </a:spcBef>
            </a:pPr>
            <a:r>
              <a:rPr lang="en-US" sz="2400" b="1" dirty="0">
                <a:solidFill>
                  <a:schemeClr val="tx1"/>
                </a:solidFill>
              </a:rPr>
              <a:t>Protocol for Release of Cash </a:t>
            </a:r>
            <a:endParaRPr kumimoji="0" lang="en-US" sz="2175" b="1"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131"/>
            <a:ext cx="9167813" cy="498670"/>
          </a:xfrm>
          <a:solidFill>
            <a:srgbClr val="FFFF00"/>
          </a:solidFill>
        </p:spPr>
        <p:txBody>
          <a:bodyPr rtlCol="0">
            <a:noAutofit/>
          </a:bodyPr>
          <a:lstStyle/>
          <a:p>
            <a:pPr>
              <a:defRPr/>
            </a:pPr>
            <a:r>
              <a:rPr lang="en-US" sz="2615" b="1" dirty="0">
                <a:solidFill>
                  <a:srgbClr val="00B0F0"/>
                </a:solidFill>
              </a:rPr>
              <a:t>DISCIPLINE &amp; DECORUM IN COUNTING HALL</a:t>
            </a:r>
          </a:p>
        </p:txBody>
      </p:sp>
      <p:sp>
        <p:nvSpPr>
          <p:cNvPr id="48132" name="Slide Number Placeholder 5"/>
          <p:cNvSpPr>
            <a:spLocks noGrp="1"/>
          </p:cNvSpPr>
          <p:nvPr>
            <p:ph type="sldNum" sz="quarter" idx="12"/>
          </p:nvPr>
        </p:nvSpPr>
        <p:spPr bwMode="auto">
          <a:xfrm>
            <a:off x="6553201" y="6340007"/>
            <a:ext cx="2133600" cy="341249"/>
          </a:xfrm>
          <a:noFill/>
          <a:ln>
            <a:miter lim="800000"/>
          </a:ln>
        </p:spPr>
        <p:txBody>
          <a:bodyPr/>
          <a:lstStyle/>
          <a:p>
            <a:fld id="{6C6CDF71-1D9E-4205-8260-70A70CC6F66A}" type="slidenum">
              <a:rPr lang="en-US"/>
              <a:pPr/>
              <a:t>29</a:t>
            </a:fld>
            <a:endParaRPr lang="en-US"/>
          </a:p>
        </p:txBody>
      </p:sp>
      <p:sp>
        <p:nvSpPr>
          <p:cNvPr id="48133" name="TextBox 2"/>
          <p:cNvSpPr txBox="1">
            <a:spLocks noChangeArrowheads="1"/>
          </p:cNvSpPr>
          <p:nvPr/>
        </p:nvSpPr>
        <p:spPr bwMode="auto">
          <a:xfrm>
            <a:off x="3225801" y="2918610"/>
            <a:ext cx="184731" cy="351186"/>
          </a:xfrm>
          <a:prstGeom prst="rect">
            <a:avLst/>
          </a:prstGeom>
          <a:noFill/>
          <a:ln w="9525">
            <a:noFill/>
            <a:miter lim="800000"/>
          </a:ln>
        </p:spPr>
        <p:txBody>
          <a:bodyPr wrap="none">
            <a:spAutoFit/>
          </a:bodyPr>
          <a:lstStyle/>
          <a:p>
            <a:pPr eaLnBrk="1" hangingPunct="1"/>
            <a:endParaRPr lang="en-US" sz="1680"/>
          </a:p>
        </p:txBody>
      </p:sp>
      <p:graphicFrame>
        <p:nvGraphicFramePr>
          <p:cNvPr id="7" name="Content Placeholder 6"/>
          <p:cNvGraphicFramePr>
            <a:graphicFrameLocks noGrp="1"/>
          </p:cNvGraphicFramePr>
          <p:nvPr>
            <p:ph idx="1"/>
          </p:nvPr>
        </p:nvGraphicFramePr>
        <p:xfrm>
          <a:off x="-15240" y="690155"/>
          <a:ext cx="9100653" cy="516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advClick="0">
    <p:fade/>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34010" y="1219200"/>
            <a:ext cx="8365490" cy="4215765"/>
          </a:xfrm>
          <a:prstGeom prst="rect">
            <a:avLst/>
          </a:prstGeom>
        </p:spPr>
        <p:txBody>
          <a:bodyPr>
            <a:noAutofit/>
          </a:bodyPr>
          <a:lstStyle/>
          <a:p>
            <a:pPr algn="just"/>
            <a:r>
              <a:rPr lang="en-US" sz="2400" b="1" dirty="0">
                <a:latin typeface="+mj-lt"/>
                <a:ea typeface="Times New Roman" panose="02020603050405020304" charset="0"/>
              </a:rPr>
              <a:t>Candidate shall be given another opportunity to reconcile the under-stated amount of election expenditure if any, in the account reconciliation meeting to be convened by the DEO </a:t>
            </a:r>
            <a:r>
              <a:rPr lang="en-US" sz="2400" b="1" dirty="0">
                <a:solidFill>
                  <a:srgbClr val="00B0F0"/>
                </a:solidFill>
                <a:latin typeface="+mj-lt"/>
                <a:ea typeface="Times New Roman" panose="02020603050405020304" charset="0"/>
              </a:rPr>
              <a:t>on 26</a:t>
            </a:r>
            <a:r>
              <a:rPr lang="en-US" sz="2400" b="1" baseline="30000" dirty="0">
                <a:solidFill>
                  <a:srgbClr val="00B0F0"/>
                </a:solidFill>
                <a:latin typeface="+mj-lt"/>
                <a:ea typeface="Times New Roman" panose="02020603050405020304" charset="0"/>
              </a:rPr>
              <a:t>th</a:t>
            </a:r>
            <a:r>
              <a:rPr lang="en-US" sz="2400" b="1" dirty="0">
                <a:solidFill>
                  <a:srgbClr val="00B0F0"/>
                </a:solidFill>
                <a:latin typeface="+mj-lt"/>
                <a:ea typeface="Times New Roman" panose="02020603050405020304" charset="0"/>
              </a:rPr>
              <a:t> day of declaration of result.</a:t>
            </a:r>
          </a:p>
          <a:p>
            <a:pPr algn="just"/>
            <a:r>
              <a:rPr lang="en-US" sz="2400" b="1" dirty="0">
                <a:latin typeface="+mj-lt"/>
                <a:ea typeface="Times New Roman" panose="02020603050405020304" charset="0"/>
              </a:rPr>
              <a:t>Notice to be issued in writing to each candidate </a:t>
            </a:r>
            <a:r>
              <a:rPr lang="en-US" sz="2400" b="1" dirty="0">
                <a:solidFill>
                  <a:srgbClr val="00B0F0"/>
                </a:solidFill>
                <a:latin typeface="+mj-lt"/>
                <a:ea typeface="Times New Roman" panose="02020603050405020304" charset="0"/>
              </a:rPr>
              <a:t>latest by the day of declaration of result</a:t>
            </a:r>
            <a:r>
              <a:rPr lang="en-US" sz="2400" b="1" cap="all" dirty="0">
                <a:solidFill>
                  <a:srgbClr val="00B0F0"/>
                </a:solidFill>
                <a:latin typeface="+mj-lt"/>
                <a:ea typeface="Times New Roman" panose="02020603050405020304" charset="0"/>
              </a:rPr>
              <a:t>.</a:t>
            </a:r>
          </a:p>
          <a:p>
            <a:pPr algn="just"/>
            <a:r>
              <a:rPr lang="en-US" sz="2400" b="1" dirty="0">
                <a:latin typeface="+mj-lt"/>
                <a:ea typeface="Times New Roman" panose="02020603050405020304" charset="0"/>
              </a:rPr>
              <a:t>DEMC after scrutiny shall </a:t>
            </a:r>
            <a:r>
              <a:rPr lang="en-US" sz="2400" b="1" dirty="0">
                <a:solidFill>
                  <a:srgbClr val="00B0F0"/>
                </a:solidFill>
                <a:latin typeface="+mj-lt"/>
                <a:ea typeface="Times New Roman" panose="02020603050405020304" charset="0"/>
              </a:rPr>
              <a:t>pass order in writing with reasons</a:t>
            </a:r>
            <a:r>
              <a:rPr lang="en-US" sz="2400" b="1" dirty="0">
                <a:latin typeface="+mj-lt"/>
                <a:ea typeface="Times New Roman" panose="02020603050405020304" charset="0"/>
              </a:rPr>
              <a:t>, in cases where the account </a:t>
            </a:r>
            <a:r>
              <a:rPr lang="en-US" sz="2400" b="1" dirty="0">
                <a:solidFill>
                  <a:srgbClr val="00B0F0"/>
                </a:solidFill>
                <a:latin typeface="+mj-lt"/>
                <a:ea typeface="Times New Roman" panose="02020603050405020304" charset="0"/>
              </a:rPr>
              <a:t>could not be reconciled </a:t>
            </a:r>
            <a:r>
              <a:rPr lang="en-US" sz="2400" b="1" dirty="0">
                <a:latin typeface="+mj-lt"/>
                <a:ea typeface="Times New Roman" panose="02020603050405020304" charset="0"/>
              </a:rPr>
              <a:t>and serve it on the candidate/agent on the same day</a:t>
            </a:r>
            <a:r>
              <a:rPr lang="en-US" sz="2400" b="1" cap="all" dirty="0">
                <a:latin typeface="+mj-lt"/>
                <a:ea typeface="Times New Roman" panose="02020603050405020304" charset="0"/>
              </a:rPr>
              <a:t>.</a:t>
            </a:r>
          </a:p>
          <a:p>
            <a:pPr algn="just"/>
            <a:r>
              <a:rPr lang="en-US" sz="2400" b="1" dirty="0">
                <a:latin typeface="+mj-lt"/>
              </a:rPr>
              <a:t>If the candidate has already lodged his account prior to account reconciliation meeting, he may revise the account within 30 days statutory period for incorporating findings of DEMC.</a:t>
            </a:r>
          </a:p>
        </p:txBody>
      </p:sp>
      <p:sp>
        <p:nvSpPr>
          <p:cNvPr id="5" name="Title 1"/>
          <p:cNvSpPr txBox="1"/>
          <p:nvPr/>
        </p:nvSpPr>
        <p:spPr>
          <a:xfrm>
            <a:off x="1676538" y="228489"/>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87500"/>
          </a:bodyPr>
          <a:lstStyle/>
          <a:p>
            <a:pPr lvl="0" algn="ctr">
              <a:lnSpc>
                <a:spcPct val="90000"/>
              </a:lnSpc>
              <a:spcBef>
                <a:spcPct val="0"/>
              </a:spcBef>
            </a:pPr>
            <a:r>
              <a:rPr lang="en-US" sz="2400" b="1" dirty="0">
                <a:solidFill>
                  <a:schemeClr val="tx1"/>
                </a:solidFill>
                <a:latin typeface="Bookman Old Style" panose="02050604050505020204" pitchFamily="18" charset="0"/>
                <a:ea typeface="Times New Roman" panose="02020603050405020304" charset="0"/>
                <a:cs typeface="Times New Roman" panose="02020603050405020304" charset="0"/>
              </a:rPr>
              <a:t>ACCOUNT RECONCILIATION MEETING</a:t>
            </a:r>
            <a:endParaRPr kumimoji="0" lang="en-US" sz="2175" b="1"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sz="quarter" idx="4294967295"/>
          </p:nvPr>
        </p:nvSpPr>
        <p:spPr>
          <a:xfrm>
            <a:off x="152400" y="762000"/>
            <a:ext cx="8862060" cy="4241165"/>
          </a:xfrm>
          <a:prstGeom prst="rect">
            <a:avLst/>
          </a:prstGeom>
        </p:spPr>
        <p:txBody>
          <a:bodyPr>
            <a:noAutofit/>
          </a:bodyPr>
          <a:lstStyle/>
          <a:p>
            <a:pPr algn="just" eaLnBrk="1" hangingPunct="1">
              <a:lnSpc>
                <a:spcPct val="91000"/>
              </a:lnSpc>
            </a:pPr>
            <a:r>
              <a:rPr lang="en-US" sz="2400" b="1" u="sng" dirty="0">
                <a:latin typeface="Calibri" panose="020F0502020204030204" pitchFamily="34" charset="0"/>
              </a:rPr>
              <a:t>Candidates</a:t>
            </a:r>
            <a:r>
              <a:rPr lang="en-US" sz="2400" b="1" dirty="0">
                <a:latin typeface="Calibri" panose="020F0502020204030204" pitchFamily="34" charset="0"/>
              </a:rPr>
              <a:t> are required to lodge their accounts of election expenses with the DEO within 30 days of declaration of result</a:t>
            </a:r>
            <a:r>
              <a:rPr lang="en-US" sz="2400" dirty="0">
                <a:latin typeface="Calibri" panose="020F0502020204030204" pitchFamily="34" charset="0"/>
              </a:rPr>
              <a:t> along with the register of election expenses (U/s. 78 of the RP Act,1951)</a:t>
            </a:r>
          </a:p>
          <a:p>
            <a:pPr algn="just" eaLnBrk="1" hangingPunct="1">
              <a:lnSpc>
                <a:spcPct val="91000"/>
              </a:lnSpc>
            </a:pPr>
            <a:endParaRPr lang="en-US" sz="2400" dirty="0">
              <a:latin typeface="Calibri" panose="020F0502020204030204" pitchFamily="34" charset="0"/>
            </a:endParaRPr>
          </a:p>
          <a:p>
            <a:pPr algn="just" eaLnBrk="1" hangingPunct="1">
              <a:lnSpc>
                <a:spcPct val="91000"/>
              </a:lnSpc>
            </a:pPr>
            <a:r>
              <a:rPr lang="en-US" sz="2400" b="1" u="sng" dirty="0">
                <a:latin typeface="Calibri" panose="020F0502020204030204" pitchFamily="34" charset="0"/>
              </a:rPr>
              <a:t>Documents required to be filed by candidate</a:t>
            </a:r>
            <a:r>
              <a:rPr lang="en-US" sz="2400" b="1" dirty="0">
                <a:latin typeface="Calibri" panose="020F0502020204030204" pitchFamily="34" charset="0"/>
              </a:rPr>
              <a:t>:</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hlinkClick r:id="rId2" action="ppaction://hlinkfile"/>
              </a:rPr>
              <a:t>Abstract Statement </a:t>
            </a:r>
            <a:r>
              <a:rPr lang="en-US" sz="2400" dirty="0">
                <a:solidFill>
                  <a:srgbClr val="7030A0"/>
                </a:solidFill>
                <a:latin typeface="Calibri" panose="020F0502020204030204" pitchFamily="34" charset="0"/>
              </a:rPr>
              <a:t>: Part-I to Part-IV with Schedule 1 to Schedule 11 duly signed by candidates.</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rPr>
              <a:t>Certified Copy of Bank statement ,</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hlinkClick r:id="rId3" action="ppaction://hlinkfile"/>
              </a:rPr>
              <a:t>Register of Day-to-day Accounts</a:t>
            </a:r>
            <a:r>
              <a:rPr lang="en-US" sz="2400" dirty="0">
                <a:solidFill>
                  <a:srgbClr val="7030A0"/>
                </a:solidFill>
                <a:latin typeface="Calibri" panose="020F0502020204030204" pitchFamily="34" charset="0"/>
              </a:rPr>
              <a:t>, Bank register, Cash register </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rPr>
              <a:t>Bills and vouchers in original duly signed,</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rPr>
              <a:t>Copies of expenditure related notices issued by RO and replies to such notices,</a:t>
            </a:r>
          </a:p>
          <a:p>
            <a:pPr marL="375285" indent="-375285" algn="just">
              <a:lnSpc>
                <a:spcPct val="91000"/>
              </a:lnSpc>
              <a:buFont typeface="+mj-lt"/>
              <a:buAutoNum type="arabicPeriod"/>
            </a:pPr>
            <a:r>
              <a:rPr lang="en-US" sz="2400" dirty="0">
                <a:solidFill>
                  <a:srgbClr val="7030A0"/>
                </a:solidFill>
                <a:latin typeface="Calibri" panose="020F0502020204030204" pitchFamily="34" charset="0"/>
              </a:rPr>
              <a:t>Replies to discrepancies pointed out at the time of   Inspection.</a:t>
            </a:r>
          </a:p>
          <a:p>
            <a:pPr algn="just" eaLnBrk="1" hangingPunct="1">
              <a:lnSpc>
                <a:spcPct val="91000"/>
              </a:lnSpc>
              <a:buFont typeface="Wingdings" panose="05000000000000000000" pitchFamily="2" charset="2"/>
              <a:buNone/>
            </a:pPr>
            <a:endParaRPr lang="en-US" sz="2400" b="1" dirty="0">
              <a:solidFill>
                <a:srgbClr val="7030A0"/>
              </a:solidFill>
              <a:latin typeface="Calibri" panose="020F0502020204030204" pitchFamily="34" charset="0"/>
            </a:endParaRPr>
          </a:p>
        </p:txBody>
      </p:sp>
      <p:sp>
        <p:nvSpPr>
          <p:cNvPr id="5" name="Title 1"/>
          <p:cNvSpPr txBox="1"/>
          <p:nvPr/>
        </p:nvSpPr>
        <p:spPr>
          <a:xfrm>
            <a:off x="1523916" y="152251"/>
            <a:ext cx="6193277" cy="47822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97500"/>
          </a:bodyPr>
          <a:lstStyle/>
          <a:p>
            <a:pPr lvl="0" algn="ctr">
              <a:lnSpc>
                <a:spcPct val="90000"/>
              </a:lnSpc>
              <a:spcBef>
                <a:spcPct val="0"/>
              </a:spcBef>
            </a:pPr>
            <a:r>
              <a:rPr lang="en-US" sz="2400" b="1" dirty="0">
                <a:latin typeface="Arial Narrow" panose="020B0606020202030204" pitchFamily="34" charset="0"/>
              </a:rPr>
              <a:t> </a:t>
            </a:r>
            <a:r>
              <a:rPr lang="en-US" sz="2400" b="1" dirty="0">
                <a:solidFill>
                  <a:schemeClr val="tx1"/>
                </a:solidFill>
                <a:latin typeface="Arial Narrow" panose="020B0606020202030204" pitchFamily="34" charset="0"/>
              </a:rPr>
              <a:t>LODGING OF ACCOUNTS OF ELECTION EXPENSES</a:t>
            </a:r>
            <a:endParaRPr kumimoji="0" lang="en-US" sz="2175" b="1"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6450" y="253365"/>
            <a:ext cx="6597650" cy="1083310"/>
          </a:xfrm>
          <a:prstGeom prst="rect">
            <a:avLst/>
          </a:prstGeom>
        </p:spPr>
        <p:txBody>
          <a:bodyPr>
            <a:normAutofit fontScale="90000"/>
          </a:bodyPr>
          <a:lstStyle/>
          <a:p>
            <a:pPr algn="l"/>
            <a:r>
              <a:rPr lang="en-US" sz="3110" b="1" dirty="0">
                <a:solidFill>
                  <a:srgbClr val="FF0000"/>
                </a:solidFill>
              </a:rPr>
              <a:t/>
            </a:r>
            <a:br>
              <a:rPr lang="en-US" sz="3110" b="1" dirty="0">
                <a:solidFill>
                  <a:srgbClr val="FF0000"/>
                </a:solidFill>
              </a:rPr>
            </a:br>
            <a:r>
              <a:rPr lang="en-US" sz="3110" b="1" dirty="0">
                <a:solidFill>
                  <a:srgbClr val="FF0000"/>
                </a:solidFill>
              </a:rPr>
              <a:t/>
            </a:r>
            <a:br>
              <a:rPr lang="en-US" sz="3110" b="1" dirty="0">
                <a:solidFill>
                  <a:srgbClr val="FF0000"/>
                </a:solidFill>
              </a:rPr>
            </a:br>
            <a:r>
              <a:rPr lang="en-US" sz="3110" b="1" dirty="0">
                <a:solidFill>
                  <a:srgbClr val="FF0000"/>
                </a:solidFill>
              </a:rPr>
              <a:t/>
            </a:r>
            <a:br>
              <a:rPr lang="en-US" sz="3110" b="1" dirty="0">
                <a:solidFill>
                  <a:srgbClr val="FF0000"/>
                </a:solidFill>
              </a:rPr>
            </a:br>
            <a:r>
              <a:rPr lang="en-US" sz="3110" b="1" dirty="0">
                <a:solidFill>
                  <a:schemeClr val="accent1">
                    <a:lumMod val="75000"/>
                  </a:schemeClr>
                </a:solidFill>
              </a:rPr>
              <a:t>Scrutiny of accounts…</a:t>
            </a:r>
          </a:p>
        </p:txBody>
      </p:sp>
      <p:sp>
        <p:nvSpPr>
          <p:cNvPr id="3" name="Text Placeholder 2"/>
          <p:cNvSpPr>
            <a:spLocks noGrp="1"/>
          </p:cNvSpPr>
          <p:nvPr>
            <p:ph type="body" idx="4294967295"/>
          </p:nvPr>
        </p:nvSpPr>
        <p:spPr>
          <a:xfrm>
            <a:off x="990609" y="1523869"/>
            <a:ext cx="7104789" cy="3465385"/>
          </a:xfrm>
          <a:prstGeom prst="rect">
            <a:avLst/>
          </a:prstGeom>
        </p:spPr>
        <p:txBody>
          <a:bodyPr>
            <a:noAutofit/>
          </a:bodyPr>
          <a:lstStyle/>
          <a:p>
            <a:pPr marL="419100" indent="-419100" algn="just">
              <a:buFont typeface="Courier New" panose="02070309020205020404" pitchFamily="49" charset="0"/>
              <a:buChar char="o"/>
            </a:pPr>
            <a:r>
              <a:rPr lang="en-US" sz="2400" dirty="0"/>
              <a:t>Candidates to file accounts of Election Expenditure within 30 days from the date of declaration of result.</a:t>
            </a:r>
          </a:p>
          <a:p>
            <a:pPr marL="0" indent="0" algn="just">
              <a:buNone/>
            </a:pPr>
            <a:endParaRPr lang="en-US" sz="2400" dirty="0"/>
          </a:p>
          <a:p>
            <a:pPr marL="419100" indent="-419100" algn="just">
              <a:buFont typeface="Courier New" panose="02070309020205020404" pitchFamily="49" charset="0"/>
              <a:buChar char="o"/>
            </a:pPr>
            <a:r>
              <a:rPr lang="en-US" sz="2400" dirty="0">
                <a:solidFill>
                  <a:srgbClr val="0000FF"/>
                </a:solidFill>
              </a:rPr>
              <a:t>Abstract Statement needed to be scanned and uploaded in the website of the CEO within 3 days of receipt by DEO.</a:t>
            </a:r>
          </a:p>
          <a:p>
            <a:pPr marL="0" indent="0" algn="just">
              <a:buNone/>
            </a:pPr>
            <a:endParaRPr lang="en-US" sz="2400" dirty="0">
              <a:solidFill>
                <a:srgbClr val="0000FF"/>
              </a:solidFill>
            </a:endParaRPr>
          </a:p>
          <a:p>
            <a:pPr marL="419100" indent="-419100" algn="just">
              <a:buFont typeface="Courier New" panose="02070309020205020404" pitchFamily="49" charset="0"/>
              <a:buChar char="o"/>
            </a:pPr>
            <a:r>
              <a:rPr lang="en-US" sz="2400" dirty="0"/>
              <a:t>DEMC shall scrutinize the accounts and in case where differences could </a:t>
            </a:r>
            <a:r>
              <a:rPr lang="en-US" sz="2400" dirty="0">
                <a:solidFill>
                  <a:srgbClr val="FF0000"/>
                </a:solidFill>
              </a:rPr>
              <a:t>not be reconciled </a:t>
            </a:r>
            <a:r>
              <a:rPr lang="en-US" sz="2400" dirty="0"/>
              <a:t>shall</a:t>
            </a:r>
            <a:r>
              <a:rPr lang="en-US" sz="2400" dirty="0">
                <a:solidFill>
                  <a:srgbClr val="FF0000"/>
                </a:solidFill>
              </a:rPr>
              <a:t> pass reasoned order </a:t>
            </a:r>
            <a:r>
              <a:rPr lang="en-US" sz="2400" dirty="0"/>
              <a:t>in writing and serve it to candidate/agent on same day.</a:t>
            </a:r>
          </a:p>
          <a:p>
            <a:pPr marL="0" indent="0" algn="just">
              <a:buNone/>
            </a:pPr>
            <a:endParaRPr lang="en-US" sz="2400" dirty="0">
              <a:solidFill>
                <a:srgbClr val="FF0000"/>
              </a:solidFill>
            </a:endParaRPr>
          </a:p>
        </p:txBody>
      </p:sp>
      <p:sp>
        <p:nvSpPr>
          <p:cNvPr id="5" name="Title 1"/>
          <p:cNvSpPr txBox="1"/>
          <p:nvPr/>
        </p:nvSpPr>
        <p:spPr>
          <a:xfrm>
            <a:off x="990845" y="228466"/>
            <a:ext cx="6742323" cy="618685"/>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82500" lnSpcReduction="10000"/>
          </a:bodyPr>
          <a:lstStyle/>
          <a:p>
            <a:pPr lvl="0" algn="ctr">
              <a:lnSpc>
                <a:spcPct val="90000"/>
              </a:lnSpc>
              <a:spcBef>
                <a:spcPct val="0"/>
              </a:spcBef>
            </a:pPr>
            <a:r>
              <a:rPr lang="en-US" sz="2400" b="1" dirty="0">
                <a:solidFill>
                  <a:schemeClr val="tx1"/>
                </a:solidFill>
              </a:rPr>
              <a:t>PROCEDURE   OF   </a:t>
            </a:r>
            <a:r>
              <a:rPr lang="en-US" sz="2400" b="1" u="sng" dirty="0">
                <a:solidFill>
                  <a:schemeClr val="tx1"/>
                </a:solidFill>
                <a:hlinkClick r:id="rId2" action="ppaction://hlinkfile"/>
              </a:rPr>
              <a:t>DEO’S  SCRUTINY   &amp;  SUMMARY   REPORT</a:t>
            </a:r>
            <a:r>
              <a:rPr lang="en-US" sz="2100" b="1" u="sng" dirty="0">
                <a:solidFill>
                  <a:schemeClr val="tx1"/>
                </a:solidFill>
              </a:rPr>
              <a:t/>
            </a:r>
            <a:br>
              <a:rPr lang="en-US" sz="2100" b="1" u="sng" dirty="0">
                <a:solidFill>
                  <a:schemeClr val="tx1"/>
                </a:solidFill>
              </a:rPr>
            </a:br>
            <a:endParaRPr kumimoji="0" lang="en-US" sz="2175" b="1" i="0" u="sng"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9060" y="685800"/>
            <a:ext cx="8804910" cy="3775075"/>
          </a:xfrm>
        </p:spPr>
        <p:txBody>
          <a:bodyPr>
            <a:noAutofit/>
          </a:bodyPr>
          <a:lstStyle/>
          <a:p>
            <a:pPr algn="just">
              <a:buFont typeface="Courier New" panose="02070309020205020404" pitchFamily="49" charset="0"/>
              <a:buChar char="o"/>
            </a:pPr>
            <a:r>
              <a:rPr lang="en-US" sz="2200" b="1" dirty="0"/>
              <a:t>If candidate agrees to he may incorporate the same in his/her account. If he/she does not agree, he/she may lodge account with reason with DEO.</a:t>
            </a:r>
          </a:p>
          <a:p>
            <a:pPr algn="just">
              <a:buFont typeface="Courier New" panose="02070309020205020404" pitchFamily="49" charset="0"/>
              <a:buChar char="o"/>
            </a:pPr>
            <a:r>
              <a:rPr lang="en-US" sz="2200" b="1" dirty="0"/>
              <a:t>After receipt of final account, same shall be scrutinized by DEMC.</a:t>
            </a:r>
          </a:p>
          <a:p>
            <a:pPr algn="just">
              <a:buFont typeface="Courier New" panose="02070309020205020404" pitchFamily="49" charset="0"/>
              <a:buChar char="o"/>
            </a:pPr>
            <a:r>
              <a:rPr lang="en-US" sz="2200" b="1" dirty="0"/>
              <a:t>In case of defects such as..</a:t>
            </a:r>
          </a:p>
          <a:p>
            <a:pPr marL="0" indent="0" algn="just">
              <a:buNone/>
            </a:pPr>
            <a:r>
              <a:rPr lang="en-US" sz="2200" b="1" dirty="0">
                <a:solidFill>
                  <a:srgbClr val="FF0000"/>
                </a:solidFill>
              </a:rPr>
              <a:t>            A) Vouchers not signed</a:t>
            </a:r>
          </a:p>
          <a:p>
            <a:pPr marL="0" indent="0" algn="just">
              <a:buNone/>
            </a:pPr>
            <a:r>
              <a:rPr lang="en-US" sz="2200" b="1" dirty="0">
                <a:solidFill>
                  <a:srgbClr val="FF0000"/>
                </a:solidFill>
              </a:rPr>
              <a:t>            B) Duly sworn in affidavit not filed.</a:t>
            </a:r>
          </a:p>
          <a:p>
            <a:pPr marL="0" indent="0" algn="just">
              <a:buNone/>
            </a:pPr>
            <a:r>
              <a:rPr lang="en-US" sz="2200" b="1" dirty="0">
                <a:solidFill>
                  <a:srgbClr val="FF0000"/>
                </a:solidFill>
              </a:rPr>
              <a:t>            C)Day-to-day /bank/ cash register to signed.</a:t>
            </a:r>
          </a:p>
          <a:p>
            <a:pPr marL="0" indent="0" algn="just">
              <a:buNone/>
            </a:pPr>
            <a:r>
              <a:rPr lang="en-US" sz="2200" b="1" dirty="0">
                <a:solidFill>
                  <a:srgbClr val="FF0000"/>
                </a:solidFill>
              </a:rPr>
              <a:t>            D) Abstract Statement not filled up/not signed.</a:t>
            </a:r>
          </a:p>
          <a:p>
            <a:pPr marL="0" indent="0" algn="just">
              <a:buNone/>
            </a:pPr>
            <a:r>
              <a:rPr lang="en-US" sz="2200" b="1" dirty="0">
                <a:solidFill>
                  <a:srgbClr val="FF0000"/>
                </a:solidFill>
              </a:rPr>
              <a:t>            E) Cash Expenditure in excess of </a:t>
            </a:r>
            <a:r>
              <a:rPr lang="en-US" sz="2200" b="1" dirty="0" err="1">
                <a:solidFill>
                  <a:srgbClr val="FF0000"/>
                </a:solidFill>
              </a:rPr>
              <a:t>Rs</a:t>
            </a:r>
            <a:r>
              <a:rPr lang="en-US" sz="2200" b="1" dirty="0">
                <a:solidFill>
                  <a:srgbClr val="FF0000"/>
                </a:solidFill>
              </a:rPr>
              <a:t>. 10000 not incurred through </a:t>
            </a:r>
            <a:r>
              <a:rPr lang="en-US" sz="2200" b="1" dirty="0" err="1">
                <a:solidFill>
                  <a:srgbClr val="FF0000"/>
                </a:solidFill>
              </a:rPr>
              <a:t>cheque</a:t>
            </a:r>
            <a:r>
              <a:rPr lang="en-US" sz="2200" b="1" dirty="0">
                <a:solidFill>
                  <a:srgbClr val="FF0000"/>
                </a:solidFill>
              </a:rPr>
              <a:t>.</a:t>
            </a:r>
          </a:p>
          <a:p>
            <a:pPr marL="0" indent="0" algn="just">
              <a:buNone/>
            </a:pPr>
            <a:r>
              <a:rPr lang="en-US" sz="2200" b="1" dirty="0">
                <a:solidFill>
                  <a:srgbClr val="FF0000"/>
                </a:solidFill>
              </a:rPr>
              <a:t>            F) Expenditure out side the bank account</a:t>
            </a:r>
          </a:p>
          <a:p>
            <a:pPr marL="0" indent="0" algn="just">
              <a:buNone/>
            </a:pPr>
            <a:r>
              <a:rPr lang="en-US" sz="2200" b="1" dirty="0">
                <a:solidFill>
                  <a:srgbClr val="FF0000"/>
                </a:solidFill>
              </a:rPr>
              <a:t>            G) Self Certified copies of bank account not submitted.</a:t>
            </a:r>
          </a:p>
          <a:p>
            <a:pPr marL="0" indent="0" algn="just">
              <a:buNone/>
            </a:pPr>
            <a:r>
              <a:rPr lang="en-US" sz="2200" b="1" dirty="0">
                <a:solidFill>
                  <a:srgbClr val="FF0000"/>
                </a:solidFill>
              </a:rPr>
              <a:t>             I) Bank account is not opened at all</a:t>
            </a:r>
          </a:p>
          <a:p>
            <a:pPr algn="just">
              <a:buFontTx/>
              <a:buChar char="-"/>
            </a:pPr>
            <a:r>
              <a:rPr lang="en-US" sz="2200" b="1" dirty="0"/>
              <a:t>Within 3 days of receipt DEO shall issue notice giving candidate 3 days time to rectify the defects. Reply of the candidate will be examined and forwarded to the Commission along with comments.</a:t>
            </a:r>
          </a:p>
        </p:txBody>
      </p:sp>
      <p:sp>
        <p:nvSpPr>
          <p:cNvPr id="5" name="Title 1"/>
          <p:cNvSpPr txBox="1"/>
          <p:nvPr/>
        </p:nvSpPr>
        <p:spPr>
          <a:xfrm>
            <a:off x="1608424" y="152305"/>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a:bodyPr>
          <a:lstStyle/>
          <a:p>
            <a:pPr lvl="0" algn="ctr">
              <a:lnSpc>
                <a:spcPct val="90000"/>
              </a:lnSpc>
              <a:spcBef>
                <a:spcPct val="0"/>
              </a:spcBef>
            </a:pPr>
            <a:r>
              <a:rPr lang="en-IN" sz="2400" b="1" dirty="0">
                <a:solidFill>
                  <a:schemeClr val="tx1"/>
                </a:solidFill>
              </a:rPr>
              <a:t>Scrutiny of accounts….</a:t>
            </a:r>
            <a:endParaRPr kumimoji="0" lang="en-US" sz="2175" b="1"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1630" y="685800"/>
            <a:ext cx="8537575" cy="3808730"/>
          </a:xfrm>
        </p:spPr>
        <p:txBody>
          <a:bodyPr>
            <a:noAutofit/>
          </a:bodyPr>
          <a:lstStyle/>
          <a:p>
            <a:pPr algn="just">
              <a:buFont typeface="Courier New" panose="02070309020205020404" pitchFamily="49" charset="0"/>
              <a:buChar char="o"/>
            </a:pPr>
            <a:r>
              <a:rPr lang="en-US" sz="2400" dirty="0"/>
              <a:t>In case of delay not exceeding 15 days, </a:t>
            </a:r>
            <a:r>
              <a:rPr lang="en-US" sz="2400" dirty="0">
                <a:solidFill>
                  <a:srgbClr val="00B0F0"/>
                </a:solidFill>
              </a:rPr>
              <a:t>DEO shall </a:t>
            </a:r>
            <a:r>
              <a:rPr lang="en-US" sz="2400" dirty="0" err="1">
                <a:solidFill>
                  <a:srgbClr val="00B0F0"/>
                </a:solidFill>
              </a:rPr>
              <a:t>suo</a:t>
            </a:r>
            <a:r>
              <a:rPr lang="en-US" sz="2400" dirty="0">
                <a:solidFill>
                  <a:srgbClr val="00B0F0"/>
                </a:solidFill>
              </a:rPr>
              <a:t>-moto issue notice to candidate</a:t>
            </a:r>
            <a:r>
              <a:rPr lang="en-US" sz="2400" dirty="0"/>
              <a:t> for explanation. Reply and DEO’s comments shall be forwarded to the Commission.</a:t>
            </a:r>
          </a:p>
          <a:p>
            <a:pPr algn="just">
              <a:buFont typeface="Courier New" panose="02070309020205020404" pitchFamily="49" charset="0"/>
              <a:buChar char="o"/>
            </a:pPr>
            <a:r>
              <a:rPr lang="en-US" sz="2400" dirty="0"/>
              <a:t>DEO shall finalize the candidate-wise summery and scrutiny reports by </a:t>
            </a:r>
            <a:r>
              <a:rPr lang="en-US" sz="2400" dirty="0">
                <a:solidFill>
                  <a:srgbClr val="00B0F0"/>
                </a:solidFill>
              </a:rPr>
              <a:t>37</a:t>
            </a:r>
            <a:r>
              <a:rPr lang="en-US" sz="2400" baseline="30000" dirty="0">
                <a:solidFill>
                  <a:srgbClr val="00B0F0"/>
                </a:solidFill>
              </a:rPr>
              <a:t>th</a:t>
            </a:r>
            <a:r>
              <a:rPr lang="en-US" sz="2400" dirty="0">
                <a:solidFill>
                  <a:srgbClr val="00B0F0"/>
                </a:solidFill>
              </a:rPr>
              <a:t> days</a:t>
            </a:r>
            <a:r>
              <a:rPr lang="en-US" sz="2400" dirty="0"/>
              <a:t> from the date of declaration of result and shall forward to CEO </a:t>
            </a:r>
            <a:r>
              <a:rPr lang="en-US" sz="2400" dirty="0">
                <a:solidFill>
                  <a:srgbClr val="00B0F0"/>
                </a:solidFill>
              </a:rPr>
              <a:t>by 38</a:t>
            </a:r>
            <a:r>
              <a:rPr lang="en-US" sz="2400" baseline="30000" dirty="0">
                <a:solidFill>
                  <a:srgbClr val="00B0F0"/>
                </a:solidFill>
              </a:rPr>
              <a:t>th</a:t>
            </a:r>
            <a:r>
              <a:rPr lang="en-US" sz="2400" dirty="0">
                <a:solidFill>
                  <a:srgbClr val="00B0F0"/>
                </a:solidFill>
              </a:rPr>
              <a:t> day</a:t>
            </a:r>
            <a:r>
              <a:rPr lang="en-US" sz="2400" dirty="0"/>
              <a:t>. DEO’s report shall be forwarded to the Commission by </a:t>
            </a:r>
            <a:r>
              <a:rPr lang="en-US" sz="2400" dirty="0">
                <a:solidFill>
                  <a:srgbClr val="00B0F0"/>
                </a:solidFill>
              </a:rPr>
              <a:t>CEO within 45 days</a:t>
            </a:r>
            <a:r>
              <a:rPr lang="en-US" sz="2400" dirty="0"/>
              <a:t>.</a:t>
            </a:r>
          </a:p>
          <a:p>
            <a:pPr algn="just">
              <a:buFont typeface="Courier New" panose="02070309020205020404" pitchFamily="49" charset="0"/>
              <a:buChar char="o"/>
            </a:pPr>
            <a:r>
              <a:rPr lang="en-US" sz="2400" dirty="0"/>
              <a:t>In case of disagreement persists even after account reconciliation meeting and DEO does not agree that expenses have been correctly reported by candidate, DEO shall enclose copies of relevant documents along with scrutiny reports viz.. Minutes of ARM, notice issued, replies of candidate, rate chart, shadow observation register, expenditure register etc.</a:t>
            </a:r>
          </a:p>
          <a:p>
            <a:pPr algn="just">
              <a:buFont typeface="Courier New" panose="02070309020205020404" pitchFamily="49" charset="0"/>
              <a:buChar char="o"/>
            </a:pPr>
            <a:r>
              <a:rPr lang="en-US" sz="2400" dirty="0"/>
              <a:t>DEO shall get data entered into EEMS software </a:t>
            </a:r>
            <a:r>
              <a:rPr lang="en-US" sz="2400" dirty="0">
                <a:solidFill>
                  <a:srgbClr val="00B0F0"/>
                </a:solidFill>
              </a:rPr>
              <a:t>within 3 days of finalization of candidate-wise scrutiny report.</a:t>
            </a:r>
            <a:r>
              <a:rPr lang="en-US" sz="2400" dirty="0"/>
              <a:t> </a:t>
            </a:r>
          </a:p>
        </p:txBody>
      </p:sp>
      <p:sp>
        <p:nvSpPr>
          <p:cNvPr id="5" name="Title 1"/>
          <p:cNvSpPr txBox="1"/>
          <p:nvPr/>
        </p:nvSpPr>
        <p:spPr>
          <a:xfrm>
            <a:off x="1828976" y="152367"/>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a:bodyPr>
          <a:lstStyle/>
          <a:p>
            <a:pPr lvl="0" algn="ctr">
              <a:lnSpc>
                <a:spcPct val="90000"/>
              </a:lnSpc>
              <a:spcBef>
                <a:spcPct val="0"/>
              </a:spcBef>
            </a:pPr>
            <a:r>
              <a:rPr lang="en-IN" sz="2400" b="1" dirty="0">
                <a:solidFill>
                  <a:schemeClr val="tx1"/>
                </a:solidFill>
              </a:rPr>
              <a:t>Scrutiny of accounts….</a:t>
            </a:r>
            <a:endParaRPr kumimoji="0" lang="en-IN" sz="2400" b="1" i="0"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fad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165735" y="1066800"/>
            <a:ext cx="8749030" cy="3862070"/>
          </a:xfrm>
          <a:prstGeom prst="rect">
            <a:avLst/>
          </a:prstGeom>
        </p:spPr>
        <p:txBody>
          <a:bodyPr lIns="50001" tIns="25000" rIns="50001" bIns="25000">
            <a:noAutofit/>
          </a:bodyPr>
          <a:lstStyle>
            <a:lvl1pPr marL="499110" indent="-499110" algn="l" defTabSz="1147445" rtl="0" eaLnBrk="0" fontAlgn="base" hangingPunct="0">
              <a:lnSpc>
                <a:spcPct val="90000"/>
              </a:lnSpc>
              <a:spcBef>
                <a:spcPct val="20000"/>
              </a:spcBef>
              <a:spcAft>
                <a:spcPct val="0"/>
              </a:spcAft>
              <a:buBlip>
                <a:blip r:embed="rId2"/>
              </a:buBlip>
              <a:defRPr sz="4000" kern="1200">
                <a:solidFill>
                  <a:schemeClr val="tx1"/>
                </a:solidFill>
                <a:latin typeface="+mn-lt"/>
                <a:ea typeface="+mn-ea"/>
                <a:cs typeface="+mn-cs"/>
              </a:defRPr>
            </a:lvl1pPr>
            <a:lvl2pPr marL="1149350" indent="-499110" algn="l" defTabSz="1147445" rtl="0" eaLnBrk="0" fontAlgn="base" hangingPunct="0">
              <a:lnSpc>
                <a:spcPct val="90000"/>
              </a:lnSpc>
              <a:spcBef>
                <a:spcPct val="20000"/>
              </a:spcBef>
              <a:spcAft>
                <a:spcPct val="0"/>
              </a:spcAft>
              <a:buBlip>
                <a:blip r:embed="rId3"/>
              </a:buBlip>
              <a:defRPr sz="3500" kern="1200">
                <a:solidFill>
                  <a:schemeClr val="tx1"/>
                </a:solidFill>
                <a:latin typeface="+mn-lt"/>
                <a:ea typeface="+mn-ea"/>
                <a:cs typeface="+mn-cs"/>
              </a:defRPr>
            </a:lvl2pPr>
            <a:lvl3pPr marL="1582420" indent="-43307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3pPr>
            <a:lvl4pPr marL="2017395" indent="-434975"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4pPr>
            <a:lvl5pPr marL="2440940" indent="-42291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5pPr>
            <a:lvl6pPr marL="316103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73570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31038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88505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pPr lvl="0" algn="just"/>
            <a:r>
              <a:rPr lang="en-US" sz="2400" dirty="0"/>
              <a:t>To arrange </a:t>
            </a:r>
            <a:r>
              <a:rPr lang="en-US" sz="2400" dirty="0">
                <a:solidFill>
                  <a:srgbClr val="7030A0"/>
                </a:solidFill>
              </a:rPr>
              <a:t>one-day facilitation training </a:t>
            </a:r>
            <a:r>
              <a:rPr lang="en-US" sz="2400" dirty="0" err="1"/>
              <a:t>programme</a:t>
            </a:r>
            <a:r>
              <a:rPr lang="en-US" sz="2400" dirty="0"/>
              <a:t> for all the candidates/ election agents and the personnel engaged for receiving accounts within one week before the last date of submission of the accounts of election expenses. </a:t>
            </a:r>
          </a:p>
          <a:p>
            <a:pPr lvl="0" algn="just"/>
            <a:r>
              <a:rPr lang="en-US" sz="2400" dirty="0"/>
              <a:t>To issue letter just after declaration of result to candidates for “</a:t>
            </a:r>
            <a:r>
              <a:rPr lang="en-US" sz="2400" dirty="0">
                <a:solidFill>
                  <a:srgbClr val="7030A0"/>
                </a:solidFill>
              </a:rPr>
              <a:t>Account Reconciliation Meeting” on the 26th day </a:t>
            </a:r>
            <a:r>
              <a:rPr lang="en-US" sz="2400" dirty="0"/>
              <a:t>of declaration of result and to request them to come prepared with the draft expenditure reports/statements and to arrange the said meeting with Expenditure Observers, Assistant Expenditure Observers, members of Accounting Team, Nodal Officer of Election Expenditure Monitoring of the district. </a:t>
            </a:r>
          </a:p>
          <a:p>
            <a:pPr lvl="0" algn="just"/>
            <a:r>
              <a:rPr lang="en-US" sz="2400" dirty="0"/>
              <a:t>To issue a letter just after declaration of results to all the candidates for </a:t>
            </a:r>
            <a:r>
              <a:rPr lang="en-US" sz="2400" dirty="0">
                <a:solidFill>
                  <a:srgbClr val="7030A0"/>
                </a:solidFill>
              </a:rPr>
              <a:t>lodging the account within 30 days of declaration </a:t>
            </a:r>
            <a:r>
              <a:rPr lang="en-US" sz="2400" dirty="0"/>
              <a:t>of result and mentioning the date of facilitation training in that notice. </a:t>
            </a:r>
          </a:p>
        </p:txBody>
      </p:sp>
      <p:sp>
        <p:nvSpPr>
          <p:cNvPr id="5" name="Title 1"/>
          <p:cNvSpPr txBox="1"/>
          <p:nvPr/>
        </p:nvSpPr>
        <p:spPr>
          <a:xfrm>
            <a:off x="1676516" y="228612"/>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97500"/>
          </a:bodyPr>
          <a:lstStyle/>
          <a:p>
            <a:r>
              <a:rPr lang="en-US" sz="2400" dirty="0"/>
              <a:t>              </a:t>
            </a:r>
            <a:r>
              <a:rPr lang="en-US" sz="2400" b="1" dirty="0">
                <a:solidFill>
                  <a:schemeClr val="tx1"/>
                </a:solidFill>
              </a:rPr>
              <a:t>After Completion of Elections</a:t>
            </a:r>
            <a:endParaRPr lang="en-US" sz="2100" b="1" dirty="0">
              <a:solidFill>
                <a:schemeClr val="tx1"/>
              </a:solidFill>
            </a:endParaRPr>
          </a:p>
        </p:txBody>
      </p:sp>
    </p:spTree>
  </p:cSld>
  <p:clrMapOvr>
    <a:masterClrMapping/>
  </p:clrMapOvr>
  <p:transition>
    <p:fade/>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128905" y="838200"/>
            <a:ext cx="8851265" cy="5261610"/>
          </a:xfrm>
          <a:prstGeom prst="rect">
            <a:avLst/>
          </a:prstGeom>
        </p:spPr>
        <p:txBody>
          <a:bodyPr lIns="50001" tIns="25000" rIns="50001" bIns="25000">
            <a:noAutofit/>
          </a:bodyPr>
          <a:lstStyle>
            <a:lvl1pPr marL="499110" indent="-499110" algn="l" defTabSz="1147445" rtl="0" eaLnBrk="0" fontAlgn="base" hangingPunct="0">
              <a:lnSpc>
                <a:spcPct val="90000"/>
              </a:lnSpc>
              <a:spcBef>
                <a:spcPct val="20000"/>
              </a:spcBef>
              <a:spcAft>
                <a:spcPct val="0"/>
              </a:spcAft>
              <a:buBlip>
                <a:blip r:embed="rId2"/>
              </a:buBlip>
              <a:defRPr sz="4000" kern="1200">
                <a:solidFill>
                  <a:schemeClr val="tx1"/>
                </a:solidFill>
                <a:latin typeface="+mn-lt"/>
                <a:ea typeface="+mn-ea"/>
                <a:cs typeface="+mn-cs"/>
              </a:defRPr>
            </a:lvl1pPr>
            <a:lvl2pPr marL="1149350" indent="-499110" algn="l" defTabSz="1147445" rtl="0" eaLnBrk="0" fontAlgn="base" hangingPunct="0">
              <a:lnSpc>
                <a:spcPct val="90000"/>
              </a:lnSpc>
              <a:spcBef>
                <a:spcPct val="20000"/>
              </a:spcBef>
              <a:spcAft>
                <a:spcPct val="0"/>
              </a:spcAft>
              <a:buBlip>
                <a:blip r:embed="rId3"/>
              </a:buBlip>
              <a:defRPr sz="3500" kern="1200">
                <a:solidFill>
                  <a:schemeClr val="tx1"/>
                </a:solidFill>
                <a:latin typeface="+mn-lt"/>
                <a:ea typeface="+mn-ea"/>
                <a:cs typeface="+mn-cs"/>
              </a:defRPr>
            </a:lvl2pPr>
            <a:lvl3pPr marL="1582420" indent="-43307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3pPr>
            <a:lvl4pPr marL="2017395" indent="-434975"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4pPr>
            <a:lvl5pPr marL="2440940" indent="-42291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5pPr>
            <a:lvl6pPr marL="316103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73570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31038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88505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pPr lvl="0" algn="just"/>
            <a:r>
              <a:rPr lang="en-US" sz="2200" dirty="0"/>
              <a:t>If no notice on understatement of items had been issued to the candidate during the election process, the </a:t>
            </a:r>
            <a:r>
              <a:rPr lang="en-US" sz="2200" dirty="0">
                <a:solidFill>
                  <a:srgbClr val="7030A0"/>
                </a:solidFill>
              </a:rPr>
              <a:t>DEO is to issue letter within 15 days of declaration of result to obtain reply of the candidate</a:t>
            </a:r>
            <a:r>
              <a:rPr lang="en-US" sz="2200" dirty="0"/>
              <a:t>. Both letter/replies to be considered in Account Reconciliation Meeting first and subsequently shall be informed to the ECI with the recorded views of the District Expenditure Monitoring Committee (DEMC). </a:t>
            </a:r>
          </a:p>
          <a:p>
            <a:pPr lvl="0" algn="just"/>
            <a:r>
              <a:rPr lang="en-US" sz="2200" dirty="0"/>
              <a:t>If there is any procedural defect in the account of a candidate, the </a:t>
            </a:r>
            <a:r>
              <a:rPr lang="en-US" sz="2200" dirty="0">
                <a:solidFill>
                  <a:srgbClr val="7030A0"/>
                </a:solidFill>
              </a:rPr>
              <a:t>DEO shall issue a notice to defaulting candidate giving him 3 days’ time for rectifying </a:t>
            </a:r>
            <a:r>
              <a:rPr lang="en-US" sz="2200" dirty="0"/>
              <a:t>the defect in the account. The reply of the candidate along with copy of the notice shall be forwarded to the Commission by the DEO with his comments. </a:t>
            </a:r>
          </a:p>
          <a:p>
            <a:pPr lvl="0" algn="just"/>
            <a:r>
              <a:rPr lang="en-US" sz="2200" dirty="0"/>
              <a:t>In cases of </a:t>
            </a:r>
            <a:r>
              <a:rPr lang="en-US" sz="2200" dirty="0">
                <a:solidFill>
                  <a:srgbClr val="7030A0"/>
                </a:solidFill>
              </a:rPr>
              <a:t>delay in filing of accounts, not exceeding 15 days from the due date, the DEO shall </a:t>
            </a:r>
            <a:r>
              <a:rPr lang="en-US" sz="2200" dirty="0" err="1">
                <a:solidFill>
                  <a:srgbClr val="7030A0"/>
                </a:solidFill>
              </a:rPr>
              <a:t>suo</a:t>
            </a:r>
            <a:r>
              <a:rPr lang="en-US" sz="2200" dirty="0">
                <a:solidFill>
                  <a:srgbClr val="7030A0"/>
                </a:solidFill>
              </a:rPr>
              <a:t>-motu issue a notice </a:t>
            </a:r>
            <a:r>
              <a:rPr lang="en-US" sz="2200" dirty="0"/>
              <a:t>to the candidate calling for explanation for the delay. The reply of the candidate will be examined by the DEO and he shall forward the copy of notice and reply of the candidate, if any, to the Commission, along with his comments. </a:t>
            </a:r>
          </a:p>
        </p:txBody>
      </p:sp>
      <p:sp>
        <p:nvSpPr>
          <p:cNvPr id="5" name="Title 1"/>
          <p:cNvSpPr txBox="1"/>
          <p:nvPr/>
        </p:nvSpPr>
        <p:spPr>
          <a:xfrm>
            <a:off x="1752745" y="152367"/>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97500"/>
          </a:bodyPr>
          <a:lstStyle/>
          <a:p>
            <a:r>
              <a:rPr lang="en-US" sz="2400" dirty="0"/>
              <a:t>                </a:t>
            </a:r>
            <a:r>
              <a:rPr lang="en-US" sz="2400" b="1" dirty="0">
                <a:solidFill>
                  <a:schemeClr val="tx1"/>
                </a:solidFill>
              </a:rPr>
              <a:t>After Completion of Elections</a:t>
            </a:r>
            <a:endParaRPr lang="en-US" sz="2100" b="1" dirty="0">
              <a:solidFill>
                <a:schemeClr val="tx1"/>
              </a:solidFill>
            </a:endParaRPr>
          </a:p>
        </p:txBody>
      </p:sp>
    </p:spTree>
  </p:cSld>
  <p:clrMapOvr>
    <a:masterClrMapping/>
  </p:clrMapOvr>
  <p:transition>
    <p:fade/>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337185" y="1066800"/>
            <a:ext cx="8444230" cy="3862070"/>
          </a:xfrm>
          <a:prstGeom prst="rect">
            <a:avLst/>
          </a:prstGeom>
        </p:spPr>
        <p:txBody>
          <a:bodyPr lIns="50001" tIns="25000" rIns="50001" bIns="25000">
            <a:noAutofit/>
          </a:bodyPr>
          <a:lstStyle>
            <a:lvl1pPr marL="499110" indent="-499110" algn="l" defTabSz="1147445" rtl="0" eaLnBrk="0" fontAlgn="base" hangingPunct="0">
              <a:lnSpc>
                <a:spcPct val="90000"/>
              </a:lnSpc>
              <a:spcBef>
                <a:spcPct val="20000"/>
              </a:spcBef>
              <a:spcAft>
                <a:spcPct val="0"/>
              </a:spcAft>
              <a:buBlip>
                <a:blip r:embed="rId2"/>
              </a:buBlip>
              <a:defRPr sz="4000" kern="1200">
                <a:solidFill>
                  <a:schemeClr val="tx1"/>
                </a:solidFill>
                <a:latin typeface="+mn-lt"/>
                <a:ea typeface="+mn-ea"/>
                <a:cs typeface="+mn-cs"/>
              </a:defRPr>
            </a:lvl1pPr>
            <a:lvl2pPr marL="1149350" indent="-499110" algn="l" defTabSz="1147445" rtl="0" eaLnBrk="0" fontAlgn="base" hangingPunct="0">
              <a:lnSpc>
                <a:spcPct val="90000"/>
              </a:lnSpc>
              <a:spcBef>
                <a:spcPct val="20000"/>
              </a:spcBef>
              <a:spcAft>
                <a:spcPct val="0"/>
              </a:spcAft>
              <a:buBlip>
                <a:blip r:embed="rId3"/>
              </a:buBlip>
              <a:defRPr sz="3500" kern="1200">
                <a:solidFill>
                  <a:schemeClr val="tx1"/>
                </a:solidFill>
                <a:latin typeface="+mn-lt"/>
                <a:ea typeface="+mn-ea"/>
                <a:cs typeface="+mn-cs"/>
              </a:defRPr>
            </a:lvl2pPr>
            <a:lvl3pPr marL="1582420" indent="-43307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3pPr>
            <a:lvl4pPr marL="2017395" indent="-434975"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4pPr>
            <a:lvl5pPr marL="2440940" indent="-422910" algn="l" defTabSz="1147445" rtl="0" eaLnBrk="0" fontAlgn="base" hangingPunct="0">
              <a:lnSpc>
                <a:spcPct val="90000"/>
              </a:lnSpc>
              <a:spcBef>
                <a:spcPct val="20000"/>
              </a:spcBef>
              <a:spcAft>
                <a:spcPct val="0"/>
              </a:spcAft>
              <a:buBlip>
                <a:blip r:embed="rId3"/>
              </a:buBlip>
              <a:defRPr sz="3000" kern="1200">
                <a:solidFill>
                  <a:schemeClr val="tx1"/>
                </a:solidFill>
                <a:latin typeface="+mn-lt"/>
                <a:ea typeface="+mn-ea"/>
                <a:cs typeface="+mn-cs"/>
              </a:defRPr>
            </a:lvl5pPr>
            <a:lvl6pPr marL="316103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6pPr>
            <a:lvl7pPr marL="373570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7pPr>
            <a:lvl8pPr marL="4310380"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8pPr>
            <a:lvl9pPr marL="4885055" indent="-287655" algn="l" defTabSz="1149350"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9pPr>
          </a:lstStyle>
          <a:p>
            <a:pPr lvl="0" algn="just"/>
            <a:r>
              <a:rPr lang="en-US" sz="2400" dirty="0"/>
              <a:t>The DEO shall </a:t>
            </a:r>
            <a:r>
              <a:rPr lang="en-US" sz="2400" dirty="0">
                <a:solidFill>
                  <a:srgbClr val="7030A0"/>
                </a:solidFill>
              </a:rPr>
              <a:t>finalize the candidate wise summary and scrutiny reports</a:t>
            </a:r>
            <a:r>
              <a:rPr lang="en-US" sz="2400" dirty="0"/>
              <a:t> in the prescribed format (Annexure-C13) of the Compendium) by the 37th day from the date of declaration of result and shall forward the same to the CEO office preferably by the 38</a:t>
            </a:r>
            <a:r>
              <a:rPr lang="en-US" sz="2400" baseline="30000" dirty="0"/>
              <a:t>th</a:t>
            </a:r>
            <a:r>
              <a:rPr lang="en-US" sz="2400" dirty="0"/>
              <a:t> day. </a:t>
            </a:r>
          </a:p>
          <a:p>
            <a:pPr lvl="0" algn="just"/>
            <a:r>
              <a:rPr lang="en-US" sz="2400" dirty="0">
                <a:solidFill>
                  <a:srgbClr val="7030A0"/>
                </a:solidFill>
              </a:rPr>
              <a:t>Scanned copy of the Abstract Statement (Part I to Part IV along with Schedule 1 to 11) of all the candidates along with copies of all notices issued by the RO</a:t>
            </a:r>
            <a:r>
              <a:rPr lang="en-US" sz="2400" dirty="0"/>
              <a:t>, if any, and the replies thereto, during election period, must be put on the website of the CEO, positively 345 within 3 days of lodging of account of election expenses by the candidate, for wider dissemination of information to all public. </a:t>
            </a:r>
          </a:p>
          <a:p>
            <a:pPr lvl="0" algn="just"/>
            <a:r>
              <a:rPr lang="en-US" sz="2400" dirty="0"/>
              <a:t>The </a:t>
            </a:r>
            <a:r>
              <a:rPr lang="en-US" sz="2400" dirty="0">
                <a:solidFill>
                  <a:srgbClr val="7030A0"/>
                </a:solidFill>
              </a:rPr>
              <a:t>scrutiny report of DEO for each candidate is to be entered Encore (Annexure-C17), within 3 days after submission of DEO’s Scrutiny Report</a:t>
            </a:r>
            <a:r>
              <a:rPr lang="en-US" sz="2400" dirty="0"/>
              <a:t>.</a:t>
            </a:r>
          </a:p>
        </p:txBody>
      </p:sp>
      <p:sp>
        <p:nvSpPr>
          <p:cNvPr id="5" name="Title 1"/>
          <p:cNvSpPr txBox="1"/>
          <p:nvPr/>
        </p:nvSpPr>
        <p:spPr>
          <a:xfrm>
            <a:off x="1606665" y="228567"/>
            <a:ext cx="5780146" cy="435570"/>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vert="horz" lIns="68580" tIns="34290" rIns="68580" bIns="34290" rtlCol="0" anchor="ctr">
            <a:normAutofit fontScale="97500"/>
          </a:bodyPr>
          <a:lstStyle/>
          <a:p>
            <a:r>
              <a:rPr lang="en-US" sz="2400" dirty="0"/>
              <a:t>                </a:t>
            </a:r>
            <a:r>
              <a:rPr lang="en-US" sz="2400" b="1" dirty="0">
                <a:solidFill>
                  <a:schemeClr val="tx1"/>
                </a:solidFill>
              </a:rPr>
              <a:t>After Completion of Elections</a:t>
            </a:r>
            <a:endParaRPr lang="en-US" sz="2100" b="1" dirty="0">
              <a:solidFill>
                <a:schemeClr val="tx1"/>
              </a:solidFill>
            </a:endParaRPr>
          </a:p>
        </p:txBody>
      </p:sp>
    </p:spTree>
  </p:cSld>
  <p:clrMapOvr>
    <a:masterClrMapping/>
  </p:clrMapOvr>
  <p:transition>
    <p:fade/>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EEB2788-865C-4717-8207-13126630B83F}"/>
              </a:ext>
            </a:extLst>
          </p:cNvPr>
          <p:cNvSpPr>
            <a:spLocks noGrp="1"/>
          </p:cNvSpPr>
          <p:nvPr>
            <p:ph type="ctrTitle"/>
          </p:nvPr>
        </p:nvSpPr>
        <p:spPr>
          <a:xfrm>
            <a:off x="618979" y="914400"/>
            <a:ext cx="8032652" cy="5257799"/>
          </a:xfrm>
          <a:solidFill>
            <a:srgbClr val="002060"/>
          </a:solidFill>
        </p:spPr>
        <p:txBody>
          <a:bodyPr anchor="t">
            <a:noAutofit/>
          </a:bodyPr>
          <a:lstStyle/>
          <a:p>
            <a:pPr algn="l"/>
            <a:r>
              <a:rPr lang="en-IN" sz="2800" dirty="0">
                <a:solidFill>
                  <a:srgbClr val="FFFF00"/>
                </a:solidFill>
                <a:latin typeface="Times New Roman" panose="02020603050405020304" pitchFamily="18" charset="0"/>
                <a:cs typeface="Times New Roman" panose="02020603050405020304" pitchFamily="18" charset="0"/>
              </a:rPr>
              <a:t>Checking &amp; Verification of EVMs and VVPATs :</a:t>
            </a:r>
            <a:br>
              <a:rPr lang="en-IN" sz="2800" dirty="0">
                <a:solidFill>
                  <a:srgbClr val="FFFF00"/>
                </a:solidFill>
                <a:latin typeface="Times New Roman" panose="02020603050405020304" pitchFamily="18" charset="0"/>
                <a:cs typeface="Times New Roman" panose="02020603050405020304" pitchFamily="18" charset="0"/>
              </a:rPr>
            </a:br>
            <a:r>
              <a:rPr lang="en-IN" sz="2000" dirty="0">
                <a:solidFill>
                  <a:srgbClr val="FFFF00"/>
                </a:solidFill>
                <a:latin typeface="Times New Roman" panose="02020603050405020304" pitchFamily="18" charset="0"/>
                <a:cs typeface="Times New Roman" panose="02020603050405020304" pitchFamily="18" charset="0"/>
              </a:rPr>
              <a:t>						</a:t>
            </a:r>
            <a:r>
              <a:rPr lang="en-IN" sz="2400" dirty="0">
                <a:solidFill>
                  <a:srgbClr val="FFFF00"/>
                </a:solidFill>
                <a:latin typeface="Times New Roman" panose="02020603050405020304" pitchFamily="18" charset="0"/>
                <a:cs typeface="Times New Roman" panose="02020603050405020304" pitchFamily="18" charset="0"/>
              </a:rPr>
              <a:t>(Post Counting Matter)</a:t>
            </a:r>
            <a:br>
              <a:rPr lang="en-IN" sz="2400" dirty="0">
                <a:solidFill>
                  <a:srgbClr val="FFFF00"/>
                </a:solidFill>
                <a:latin typeface="Times New Roman" panose="02020603050405020304" pitchFamily="18" charset="0"/>
                <a:cs typeface="Times New Roman" panose="02020603050405020304" pitchFamily="18" charset="0"/>
              </a:rPr>
            </a:br>
            <a:r>
              <a:rPr lang="en-IN" sz="2400" dirty="0">
                <a:solidFill>
                  <a:srgbClr val="FFFF00"/>
                </a:solidFill>
                <a:latin typeface="Times New Roman" panose="02020603050405020304" pitchFamily="18" charset="0"/>
                <a:cs typeface="Times New Roman" panose="02020603050405020304" pitchFamily="18" charset="0"/>
              </a:rPr>
              <a:t>		</a:t>
            </a:r>
            <a:r>
              <a:rPr lang="en-IN" sz="1800" dirty="0">
                <a:solidFill>
                  <a:srgbClr val="FFFF00"/>
                </a:solidFill>
                <a:latin typeface="Times New Roman" panose="02020603050405020304" pitchFamily="18" charset="0"/>
                <a:cs typeface="Times New Roman" panose="02020603050405020304" pitchFamily="18" charset="0"/>
              </a:rPr>
              <a:t>[ </a:t>
            </a:r>
            <a:r>
              <a:rPr lang="en-IN" sz="1800" dirty="0">
                <a:solidFill>
                  <a:srgbClr val="FFC000"/>
                </a:solidFill>
                <a:latin typeface="Times New Roman" panose="02020603050405020304" pitchFamily="18" charset="0"/>
                <a:cs typeface="Times New Roman" panose="02020603050405020304" pitchFamily="18" charset="0"/>
              </a:rPr>
              <a:t>ECI </a:t>
            </a:r>
            <a:r>
              <a:rPr lang="en-IN" sz="1800" dirty="0" err="1">
                <a:solidFill>
                  <a:srgbClr val="FFC000"/>
                </a:solidFill>
                <a:latin typeface="Times New Roman" panose="02020603050405020304" pitchFamily="18" charset="0"/>
                <a:cs typeface="Times New Roman" panose="02020603050405020304" pitchFamily="18" charset="0"/>
              </a:rPr>
              <a:t>Ltr</a:t>
            </a:r>
            <a:r>
              <a:rPr lang="en-IN" sz="1800" dirty="0">
                <a:solidFill>
                  <a:srgbClr val="FFC000"/>
                </a:solidFill>
                <a:latin typeface="Times New Roman" panose="02020603050405020304" pitchFamily="18" charset="0"/>
                <a:cs typeface="Times New Roman" panose="02020603050405020304" pitchFamily="18" charset="0"/>
              </a:rPr>
              <a:t>. Dtd.-01-06-2024, ECI </a:t>
            </a:r>
            <a:r>
              <a:rPr lang="en-IN" sz="1800" dirty="0" err="1">
                <a:solidFill>
                  <a:srgbClr val="FFC000"/>
                </a:solidFill>
                <a:latin typeface="Times New Roman" panose="02020603050405020304" pitchFamily="18" charset="0"/>
                <a:cs typeface="Times New Roman" panose="02020603050405020304" pitchFamily="18" charset="0"/>
              </a:rPr>
              <a:t>Ltr</a:t>
            </a:r>
            <a:r>
              <a:rPr lang="en-IN" sz="1800" dirty="0">
                <a:solidFill>
                  <a:srgbClr val="FFC000"/>
                </a:solidFill>
                <a:latin typeface="Times New Roman" panose="02020603050405020304" pitchFamily="18" charset="0"/>
                <a:cs typeface="Times New Roman" panose="02020603050405020304" pitchFamily="18" charset="0"/>
              </a:rPr>
              <a:t>. Dtd.-16-07-2024,</a:t>
            </a:r>
            <a:br>
              <a:rPr lang="en-IN" sz="1800" dirty="0">
                <a:solidFill>
                  <a:srgbClr val="FFC000"/>
                </a:solidFill>
                <a:latin typeface="Times New Roman" panose="02020603050405020304" pitchFamily="18" charset="0"/>
                <a:cs typeface="Times New Roman" panose="02020603050405020304" pitchFamily="18" charset="0"/>
              </a:rPr>
            </a:br>
            <a:r>
              <a:rPr lang="en-IN" sz="1800" dirty="0">
                <a:solidFill>
                  <a:srgbClr val="FFC000"/>
                </a:solidFill>
                <a:latin typeface="Times New Roman" panose="02020603050405020304" pitchFamily="18" charset="0"/>
                <a:cs typeface="Times New Roman" panose="02020603050405020304" pitchFamily="18" charset="0"/>
              </a:rPr>
              <a:t>  		ECI </a:t>
            </a:r>
            <a:r>
              <a:rPr lang="en-IN" sz="1800" dirty="0" err="1">
                <a:solidFill>
                  <a:srgbClr val="FFC000"/>
                </a:solidFill>
                <a:latin typeface="Times New Roman" panose="02020603050405020304" pitchFamily="18" charset="0"/>
                <a:cs typeface="Times New Roman" panose="02020603050405020304" pitchFamily="18" charset="0"/>
              </a:rPr>
              <a:t>Ltr</a:t>
            </a:r>
            <a:r>
              <a:rPr lang="en-IN" sz="1800" dirty="0">
                <a:solidFill>
                  <a:srgbClr val="FFC000"/>
                </a:solidFill>
                <a:latin typeface="Times New Roman" panose="02020603050405020304" pitchFamily="18" charset="0"/>
                <a:cs typeface="Times New Roman" panose="02020603050405020304" pitchFamily="18" charset="0"/>
              </a:rPr>
              <a:t>. Dtd.-30-07-2024 &amp; ECI </a:t>
            </a:r>
            <a:r>
              <a:rPr lang="en-IN" sz="1800" dirty="0" err="1">
                <a:solidFill>
                  <a:srgbClr val="FFC000"/>
                </a:solidFill>
                <a:latin typeface="Times New Roman" panose="02020603050405020304" pitchFamily="18" charset="0"/>
                <a:cs typeface="Times New Roman" panose="02020603050405020304" pitchFamily="18" charset="0"/>
              </a:rPr>
              <a:t>Ltr</a:t>
            </a:r>
            <a:r>
              <a:rPr lang="en-IN" sz="1800" dirty="0">
                <a:solidFill>
                  <a:srgbClr val="FFC000"/>
                </a:solidFill>
                <a:latin typeface="Times New Roman" panose="02020603050405020304" pitchFamily="18" charset="0"/>
                <a:cs typeface="Times New Roman" panose="02020603050405020304" pitchFamily="18" charset="0"/>
              </a:rPr>
              <a:t>. Dtd.-17-06-2025</a:t>
            </a:r>
            <a:r>
              <a:rPr lang="en-IN" sz="1800" dirty="0">
                <a:solidFill>
                  <a:srgbClr val="FFFF00"/>
                </a:solidFill>
                <a:latin typeface="Times New Roman" panose="02020603050405020304" pitchFamily="18" charset="0"/>
                <a:cs typeface="Times New Roman" panose="02020603050405020304" pitchFamily="18" charset="0"/>
              </a:rPr>
              <a:t>]</a:t>
            </a:r>
            <a:br>
              <a:rPr lang="en-IN" sz="1800" dirty="0">
                <a:solidFill>
                  <a:srgbClr val="FFFF00"/>
                </a:solidFill>
                <a:latin typeface="Times New Roman" panose="02020603050405020304" pitchFamily="18" charset="0"/>
                <a:cs typeface="Times New Roman" panose="02020603050405020304" pitchFamily="18" charset="0"/>
              </a:rPr>
            </a:br>
            <a:r>
              <a:rPr lang="en-IN" sz="1800" dirty="0">
                <a:solidFill>
                  <a:schemeClr val="bg1"/>
                </a:solidFill>
                <a:latin typeface="Times New Roman" panose="02020603050405020304" pitchFamily="18" charset="0"/>
                <a:cs typeface="Times New Roman" panose="02020603050405020304" pitchFamily="18" charset="0"/>
              </a:rPr>
              <a:t>Within 7 Days of Declaration – If </a:t>
            </a:r>
            <a:r>
              <a:rPr lang="en-IN" sz="1800" dirty="0" err="1">
                <a:solidFill>
                  <a:schemeClr val="bg1"/>
                </a:solidFill>
                <a:latin typeface="Times New Roman" panose="02020603050405020304" pitchFamily="18" charset="0"/>
                <a:cs typeface="Times New Roman" panose="02020603050405020304" pitchFamily="18" charset="0"/>
              </a:rPr>
              <a:t>Cand</a:t>
            </a:r>
            <a:r>
              <a:rPr lang="en-IN" sz="1800" dirty="0">
                <a:solidFill>
                  <a:schemeClr val="bg1"/>
                </a:solidFill>
                <a:latin typeface="Times New Roman" panose="02020603050405020304" pitchFamily="18" charset="0"/>
                <a:cs typeface="Times New Roman" panose="02020603050405020304" pitchFamily="18" charset="0"/>
              </a:rPr>
              <a:t>. No-2 or 3 applies for Checking &amp;     Verification of EVMs</a:t>
            </a:r>
            <a:br>
              <a:rPr lang="en-IN" sz="1800" dirty="0">
                <a:solidFill>
                  <a:schemeClr val="bg1"/>
                </a:solidFill>
                <a:latin typeface="Times New Roman" panose="02020603050405020304" pitchFamily="18" charset="0"/>
                <a:cs typeface="Times New Roman" panose="02020603050405020304" pitchFamily="18" charset="0"/>
              </a:rPr>
            </a:br>
            <a:r>
              <a:rPr lang="en-IN" sz="1800" dirty="0">
                <a:solidFill>
                  <a:schemeClr val="bg1"/>
                </a:solidFill>
                <a:latin typeface="Times New Roman" panose="02020603050405020304" pitchFamily="18" charset="0"/>
                <a:cs typeface="Times New Roman" panose="02020603050405020304" pitchFamily="18" charset="0"/>
              </a:rPr>
              <a:t/>
            </a:r>
            <a:br>
              <a:rPr lang="en-IN" sz="1800" dirty="0">
                <a:solidFill>
                  <a:schemeClr val="bg1"/>
                </a:solidFill>
                <a:latin typeface="Times New Roman" panose="02020603050405020304" pitchFamily="18" charset="0"/>
                <a:cs typeface="Times New Roman" panose="02020603050405020304" pitchFamily="18" charset="0"/>
              </a:rPr>
            </a:br>
            <a:r>
              <a:rPr lang="en-IN" sz="1800" dirty="0">
                <a:solidFill>
                  <a:srgbClr val="FFFF00"/>
                </a:solidFill>
                <a:latin typeface="Times New Roman" panose="02020603050405020304" pitchFamily="18" charset="0"/>
                <a:cs typeface="Times New Roman" panose="02020603050405020304" pitchFamily="18" charset="0"/>
              </a:rPr>
              <a:t>In presence of the ECIL/BEL Engineers 5% of the Burnt memory/micro controller of the EVMs shall be checked as per Administrative and Technical S.O.Ps</a:t>
            </a:r>
            <a:br>
              <a:rPr lang="en-IN" sz="1800" dirty="0">
                <a:solidFill>
                  <a:srgbClr val="FFFF00"/>
                </a:solidFill>
                <a:latin typeface="Times New Roman" panose="02020603050405020304" pitchFamily="18" charset="0"/>
                <a:cs typeface="Times New Roman" panose="02020603050405020304" pitchFamily="18" charset="0"/>
              </a:rPr>
            </a:br>
            <a:r>
              <a:rPr lang="en-IN" sz="1800" dirty="0">
                <a:solidFill>
                  <a:srgbClr val="FFFF00"/>
                </a:solidFill>
                <a:latin typeface="Times New Roman" panose="02020603050405020304" pitchFamily="18" charset="0"/>
                <a:cs typeface="Times New Roman" panose="02020603050405020304" pitchFamily="18" charset="0"/>
              </a:rPr>
              <a:t/>
            </a:r>
            <a:br>
              <a:rPr lang="en-IN" sz="1800" dirty="0">
                <a:solidFill>
                  <a:srgbClr val="FFFF00"/>
                </a:solidFill>
                <a:latin typeface="Times New Roman" panose="02020603050405020304" pitchFamily="18" charset="0"/>
                <a:cs typeface="Times New Roman" panose="02020603050405020304" pitchFamily="18" charset="0"/>
              </a:rPr>
            </a:br>
            <a:r>
              <a:rPr lang="en-IN" sz="1800" dirty="0">
                <a:solidFill>
                  <a:schemeClr val="bg1"/>
                </a:solidFill>
                <a:latin typeface="Times New Roman" panose="02020603050405020304" pitchFamily="18" charset="0"/>
                <a:cs typeface="Times New Roman" panose="02020603050405020304" pitchFamily="18" charset="0"/>
              </a:rPr>
              <a:t>Candidate(s) applying for the C &amp; V shall pay the cost of C &amp; V exercise (Rs. 23660/+GST for 1 set diagnostic check / Rs. 47200/- +GST per set for mock poll test)</a:t>
            </a:r>
            <a:br>
              <a:rPr lang="en-IN" sz="1800" dirty="0">
                <a:solidFill>
                  <a:schemeClr val="bg1"/>
                </a:solidFill>
                <a:latin typeface="Times New Roman" panose="02020603050405020304" pitchFamily="18" charset="0"/>
                <a:cs typeface="Times New Roman" panose="02020603050405020304" pitchFamily="18" charset="0"/>
              </a:rPr>
            </a:br>
            <a:r>
              <a:rPr lang="en-IN" sz="1800" dirty="0">
                <a:solidFill>
                  <a:schemeClr val="bg1"/>
                </a:solidFill>
                <a:latin typeface="Times New Roman" panose="02020603050405020304" pitchFamily="18" charset="0"/>
                <a:cs typeface="Times New Roman" panose="02020603050405020304" pitchFamily="18" charset="0"/>
              </a:rPr>
              <a:t/>
            </a:r>
            <a:br>
              <a:rPr lang="en-IN" sz="1800" dirty="0">
                <a:solidFill>
                  <a:schemeClr val="bg1"/>
                </a:solidFill>
                <a:latin typeface="Times New Roman" panose="02020603050405020304" pitchFamily="18" charset="0"/>
                <a:cs typeface="Times New Roman" panose="02020603050405020304" pitchFamily="18" charset="0"/>
              </a:rPr>
            </a:br>
            <a:r>
              <a:rPr lang="en-IN" sz="1800" dirty="0">
                <a:solidFill>
                  <a:srgbClr val="FFFF00"/>
                </a:solidFill>
                <a:latin typeface="Times New Roman" panose="02020603050405020304" pitchFamily="18" charset="0"/>
                <a:cs typeface="Times New Roman" panose="02020603050405020304" pitchFamily="18" charset="0"/>
              </a:rPr>
              <a:t>In case Candidate(s) want a Mock Poll on EVMs - shall write to ECI – Engineers shall show the recorded Data, the figures shall be noted &amp; signed by ECI Officer, Engineer(s) &amp; Candidate(s) </a:t>
            </a:r>
            <a:br>
              <a:rPr lang="en-IN" sz="1800" dirty="0">
                <a:solidFill>
                  <a:srgbClr val="FFFF00"/>
                </a:solidFill>
                <a:latin typeface="Times New Roman" panose="02020603050405020304" pitchFamily="18" charset="0"/>
                <a:cs typeface="Times New Roman" panose="02020603050405020304" pitchFamily="18" charset="0"/>
              </a:rPr>
            </a:br>
            <a:r>
              <a:rPr lang="en-IN" sz="2800" dirty="0">
                <a:latin typeface="Times New Roman" panose="02020603050405020304" pitchFamily="18" charset="0"/>
                <a:cs typeface="Times New Roman" panose="02020603050405020304" pitchFamily="18" charset="0"/>
              </a:rPr>
              <a:t/>
            </a:r>
            <a:br>
              <a:rPr lang="en-IN" sz="2800" dirty="0">
                <a:latin typeface="Times New Roman" panose="02020603050405020304" pitchFamily="18" charset="0"/>
                <a:cs typeface="Times New Roman" panose="02020603050405020304" pitchFamily="18" charset="0"/>
              </a:rPr>
            </a:br>
            <a:r>
              <a:rPr lang="en-IN" sz="7200" dirty="0">
                <a:latin typeface="Times New Roman" panose="02020603050405020304" pitchFamily="18" charset="0"/>
                <a:cs typeface="Times New Roman" panose="02020603050405020304" pitchFamily="18" charset="0"/>
              </a:rPr>
              <a:t/>
            </a:r>
            <a:br>
              <a:rPr lang="en-IN" sz="7200" dirty="0">
                <a:latin typeface="Times New Roman" panose="02020603050405020304" pitchFamily="18" charset="0"/>
                <a:cs typeface="Times New Roman" panose="02020603050405020304" pitchFamily="18" charset="0"/>
              </a:rPr>
            </a:br>
            <a:endParaRPr lang="en-IN" sz="7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2736759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84" y="24714"/>
            <a:ext cx="8229600" cy="280086"/>
          </a:xfrm>
        </p:spPr>
        <p:txBody>
          <a:bodyPr>
            <a:normAutofit fontScale="90000"/>
          </a:bodyPr>
          <a:lstStyle/>
          <a:p>
            <a:r>
              <a:rPr lang="en-US" sz="2800" b="1" dirty="0">
                <a:solidFill>
                  <a:srgbClr val="00B0F0"/>
                </a:solidFill>
              </a:rPr>
              <a:t>Recap</a:t>
            </a:r>
            <a:endParaRPr lang="en-IN" sz="2800" b="1" dirty="0">
              <a:solidFill>
                <a:srgbClr val="00B0F0"/>
              </a:solidFill>
            </a:endParaRPr>
          </a:p>
        </p:txBody>
      </p:sp>
      <p:sp>
        <p:nvSpPr>
          <p:cNvPr id="3" name="Content Placeholder 2"/>
          <p:cNvSpPr>
            <a:spLocks noGrp="1"/>
          </p:cNvSpPr>
          <p:nvPr>
            <p:ph idx="1"/>
          </p:nvPr>
        </p:nvSpPr>
        <p:spPr>
          <a:xfrm>
            <a:off x="152400" y="228600"/>
            <a:ext cx="7391400" cy="6705600"/>
          </a:xfrm>
        </p:spPr>
        <p:txBody>
          <a:bodyPr>
            <a:noAutofit/>
          </a:bodyPr>
          <a:lstStyle/>
          <a:p>
            <a:pPr marL="266700" indent="-266700" algn="just">
              <a:buFont typeface="+mj-lt"/>
              <a:buAutoNum type="arabicPeriod"/>
            </a:pPr>
            <a:r>
              <a:rPr lang="en-US" sz="2200" dirty="0"/>
              <a:t>Is it mandatory to have names in electoral roll for being eligible for counting agent?</a:t>
            </a:r>
          </a:p>
          <a:p>
            <a:pPr marL="0" indent="0" algn="just">
              <a:buNone/>
            </a:pPr>
            <a:r>
              <a:rPr lang="en-US" sz="2200" dirty="0">
                <a:solidFill>
                  <a:srgbClr val="C00000"/>
                </a:solidFill>
              </a:rPr>
              <a:t>2. Can the </a:t>
            </a:r>
            <a:r>
              <a:rPr lang="en-US" sz="2200" dirty="0" err="1">
                <a:solidFill>
                  <a:srgbClr val="C00000"/>
                </a:solidFill>
              </a:rPr>
              <a:t>Sahakari</a:t>
            </a:r>
            <a:r>
              <a:rPr lang="en-US" sz="2200" dirty="0">
                <a:solidFill>
                  <a:srgbClr val="C00000"/>
                </a:solidFill>
              </a:rPr>
              <a:t> </a:t>
            </a:r>
            <a:r>
              <a:rPr lang="en-US" sz="2200" dirty="0" err="1">
                <a:solidFill>
                  <a:srgbClr val="C00000"/>
                </a:solidFill>
              </a:rPr>
              <a:t>Sabhadihipati</a:t>
            </a:r>
            <a:r>
              <a:rPr lang="en-US" sz="2200" dirty="0">
                <a:solidFill>
                  <a:srgbClr val="C00000"/>
                </a:solidFill>
              </a:rPr>
              <a:t> of ZP / </a:t>
            </a:r>
            <a:r>
              <a:rPr lang="en-US" sz="2200" dirty="0" err="1">
                <a:solidFill>
                  <a:srgbClr val="C00000"/>
                </a:solidFill>
              </a:rPr>
              <a:t>Saha</a:t>
            </a:r>
            <a:r>
              <a:rPr lang="en-US" sz="2200" dirty="0">
                <a:solidFill>
                  <a:srgbClr val="C00000"/>
                </a:solidFill>
              </a:rPr>
              <a:t> </a:t>
            </a:r>
            <a:r>
              <a:rPr lang="en-US" sz="2200" dirty="0" err="1">
                <a:solidFill>
                  <a:srgbClr val="C00000"/>
                </a:solidFill>
              </a:rPr>
              <a:t>Sabhapati</a:t>
            </a:r>
            <a:r>
              <a:rPr lang="en-US" sz="2200" dirty="0">
                <a:solidFill>
                  <a:srgbClr val="C00000"/>
                </a:solidFill>
              </a:rPr>
              <a:t> of PS be the counting agent?</a:t>
            </a:r>
          </a:p>
          <a:p>
            <a:pPr marL="266700" indent="-266700" algn="just">
              <a:buFont typeface="+mj-lt"/>
              <a:buAutoNum type="arabicPeriod"/>
            </a:pPr>
            <a:endParaRPr lang="en-US" sz="2200" dirty="0"/>
          </a:p>
          <a:p>
            <a:pPr marL="514350" indent="-514350" algn="just">
              <a:buFont typeface="+mj-lt"/>
              <a:buAutoNum type="arabicPeriod"/>
            </a:pPr>
            <a:endParaRPr lang="en-US" sz="2200" dirty="0"/>
          </a:p>
          <a:p>
            <a:pPr marL="514350" indent="-514350" algn="just">
              <a:buFont typeface="+mj-lt"/>
              <a:buAutoNum type="arabicPeriod"/>
            </a:pPr>
            <a:endParaRPr lang="en-US" sz="2200" dirty="0"/>
          </a:p>
          <a:p>
            <a:pPr marL="514350" indent="-514350" algn="just">
              <a:buFont typeface="+mj-lt"/>
              <a:buAutoNum type="arabicPeriod"/>
            </a:pPr>
            <a:endParaRPr lang="en-US" sz="2200" dirty="0"/>
          </a:p>
          <a:p>
            <a:pPr marL="514350" indent="-514350" algn="just">
              <a:buFont typeface="+mj-lt"/>
              <a:buAutoNum type="arabicPeriod"/>
            </a:pPr>
            <a:endParaRPr lang="en-US" sz="2200" dirty="0"/>
          </a:p>
          <a:p>
            <a:pPr marL="514350" indent="-514350" algn="just">
              <a:buFont typeface="+mj-lt"/>
              <a:buAutoNum type="arabicPeriod"/>
            </a:pPr>
            <a:endParaRPr lang="en-US" sz="2200" dirty="0"/>
          </a:p>
          <a:p>
            <a:pPr algn="just"/>
            <a:endParaRPr lang="en-IN" sz="2200" dirty="0"/>
          </a:p>
        </p:txBody>
      </p:sp>
      <p:sp>
        <p:nvSpPr>
          <p:cNvPr id="4" name="AutoShape 2" descr="Bored? Here are 115 thought provoking questions to tickle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en-IN"/>
          </a:p>
        </p:txBody>
      </p:sp>
      <p:pic>
        <p:nvPicPr>
          <p:cNvPr id="5" name="Picture 4"/>
          <p:cNvPicPr>
            <a:picLocks noChangeAspect="1"/>
          </p:cNvPicPr>
          <p:nvPr/>
        </p:nvPicPr>
        <p:blipFill>
          <a:blip r:embed="rId2"/>
          <a:stretch>
            <a:fillRect/>
          </a:stretch>
        </p:blipFill>
        <p:spPr>
          <a:xfrm>
            <a:off x="7529605" y="304800"/>
            <a:ext cx="1624012" cy="1365496"/>
          </a:xfrm>
          <a:prstGeom prst="rect">
            <a:avLst/>
          </a:prstGeom>
        </p:spPr>
      </p:pic>
      <p:sp>
        <p:nvSpPr>
          <p:cNvPr id="6" name="TextBox 5"/>
          <p:cNvSpPr txBox="1"/>
          <p:nvPr/>
        </p:nvSpPr>
        <p:spPr>
          <a:xfrm>
            <a:off x="152400" y="1752600"/>
            <a:ext cx="9015412" cy="5047536"/>
          </a:xfrm>
          <a:prstGeom prst="rect">
            <a:avLst/>
          </a:prstGeom>
          <a:noFill/>
        </p:spPr>
        <p:txBody>
          <a:bodyPr wrap="square" rtlCol="0">
            <a:spAutoFit/>
          </a:bodyPr>
          <a:lstStyle/>
          <a:p>
            <a:pPr algn="just"/>
            <a:r>
              <a:rPr lang="en-US" sz="2300" dirty="0"/>
              <a:t>3. Whether ‘Rejected vote’ mentioned in format for recording of tally of votes of PB will also include ballots not opened out of cover 13 B for various reasons?</a:t>
            </a:r>
          </a:p>
          <a:p>
            <a:pPr algn="just"/>
            <a:r>
              <a:rPr lang="en-US" sz="2300" dirty="0">
                <a:solidFill>
                  <a:srgbClr val="C00000"/>
                </a:solidFill>
              </a:rPr>
              <a:t>4. Whether PS 49 &amp; PS 49A to be counted in same table/ same hall/ adjacent table/same round?</a:t>
            </a:r>
          </a:p>
          <a:p>
            <a:pPr algn="just"/>
            <a:r>
              <a:rPr lang="en-US" sz="2300" dirty="0"/>
              <a:t>5. After pressing the total button, the CU shows low battery.—what to do?</a:t>
            </a:r>
          </a:p>
          <a:p>
            <a:pPr algn="just"/>
            <a:r>
              <a:rPr lang="en-US" sz="2300" dirty="0">
                <a:solidFill>
                  <a:srgbClr val="C00000"/>
                </a:solidFill>
              </a:rPr>
              <a:t>6. The CAPF will move from counting entre after counting, but the machines will be shifted to strong rooms in permanent Warehouse on C-1 day. How to manage safety security of A+B machines?</a:t>
            </a:r>
          </a:p>
          <a:p>
            <a:pPr algn="just"/>
            <a:r>
              <a:rPr lang="en-US" sz="2300" dirty="0"/>
              <a:t>7. What to do with non CRC/non removal of ballot slip cases?</a:t>
            </a:r>
          </a:p>
          <a:p>
            <a:pPr algn="just"/>
            <a:r>
              <a:rPr lang="en-US" sz="2300" dirty="0">
                <a:solidFill>
                  <a:srgbClr val="C00000"/>
                </a:solidFill>
              </a:rPr>
              <a:t>8. What are the various proceedings to be prepared during counting?</a:t>
            </a:r>
          </a:p>
          <a:p>
            <a:pPr algn="just"/>
            <a:r>
              <a:rPr lang="en-US" sz="2300" dirty="0"/>
              <a:t>9. What is the utility of tender votes? – in  17C, Form 20, 21E, it has to be recorded.</a:t>
            </a:r>
          </a:p>
          <a:p>
            <a:pPr algn="just"/>
            <a:r>
              <a:rPr lang="en-US" sz="2300" dirty="0">
                <a:solidFill>
                  <a:srgbClr val="C00000"/>
                </a:solidFill>
              </a:rPr>
              <a:t>10. When to count VVPAT?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3352800" y="76200"/>
            <a:ext cx="3502693" cy="323165"/>
          </a:xfrm>
          <a:prstGeom prst="rect">
            <a:avLst/>
          </a:prstGeom>
        </p:spPr>
        <p:txBody>
          <a:bodyPr wrap="square">
            <a:spAutoFit/>
          </a:bodyPr>
          <a:lstStyle/>
          <a:p>
            <a:pPr marL="342900" lvl="1" defTabSz="685800">
              <a:tabLst>
                <a:tab pos="384810" algn="l"/>
              </a:tabLst>
            </a:pPr>
            <a:r>
              <a:rPr lang="en-US" sz="1500" b="1" dirty="0">
                <a:solidFill>
                  <a:prstClr val="black"/>
                </a:solidFill>
                <a:latin typeface="Times New Roman" panose="02020603050405020304" pitchFamily="18" charset="0"/>
                <a:ea typeface="Arial" panose="020B0604020202020204" pitchFamily="34" charset="0"/>
              </a:rPr>
              <a:t>Total No of candidates </a:t>
            </a:r>
            <a:endParaRPr lang="en-IN" sz="1500" b="1" dirty="0">
              <a:solidFill>
                <a:prstClr val="black"/>
              </a:solidFill>
              <a:latin typeface="Times New Roman" panose="02020603050405020304" pitchFamily="18" charset="0"/>
              <a:ea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1372486246"/>
              </p:ext>
            </p:extLst>
          </p:nvPr>
        </p:nvGraphicFramePr>
        <p:xfrm>
          <a:off x="983412" y="737169"/>
          <a:ext cx="7232795" cy="1533090"/>
        </p:xfrm>
        <a:graphic>
          <a:graphicData uri="http://schemas.openxmlformats.org/drawingml/2006/table">
            <a:tbl>
              <a:tblPr firstRow="1" firstCol="1" bandRow="1">
                <a:tableStyleId>{46F890A9-2807-4EBB-B81D-B2AA78EC7F39}</a:tableStyleId>
              </a:tblPr>
              <a:tblGrid>
                <a:gridCol w="1394423">
                  <a:extLst>
                    <a:ext uri="{9D8B030D-6E8A-4147-A177-3AD203B41FA5}">
                      <a16:colId xmlns:a16="http://schemas.microsoft.com/office/drawing/2014/main" xmlns="" val="504984004"/>
                    </a:ext>
                  </a:extLst>
                </a:gridCol>
                <a:gridCol w="2919186">
                  <a:extLst>
                    <a:ext uri="{9D8B030D-6E8A-4147-A177-3AD203B41FA5}">
                      <a16:colId xmlns:a16="http://schemas.microsoft.com/office/drawing/2014/main" xmlns="" val="2167288370"/>
                    </a:ext>
                  </a:extLst>
                </a:gridCol>
                <a:gridCol w="2919186">
                  <a:extLst>
                    <a:ext uri="{9D8B030D-6E8A-4147-A177-3AD203B41FA5}">
                      <a16:colId xmlns:a16="http://schemas.microsoft.com/office/drawing/2014/main" xmlns="" val="998486194"/>
                    </a:ext>
                  </a:extLst>
                </a:gridCol>
              </a:tblGrid>
              <a:tr h="309722">
                <a:tc>
                  <a:txBody>
                    <a:bodyPr/>
                    <a:lstStyle/>
                    <a:p>
                      <a:pPr algn="ctr">
                        <a:spcAft>
                          <a:spcPts val="0"/>
                        </a:spcAft>
                        <a:tabLst>
                          <a:tab pos="513080" algn="l"/>
                        </a:tabLst>
                      </a:pPr>
                      <a:r>
                        <a:rPr lang="en-US" sz="1500" kern="1200" spc="5" dirty="0">
                          <a:effectLst/>
                        </a:rPr>
                        <a:t>Candidates</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Phase 1</a:t>
                      </a:r>
                      <a:endParaRPr lang="en-IN" sz="1500" b="0" kern="1200" spc="5" dirty="0">
                        <a:solidFill>
                          <a:schemeClr val="dk1"/>
                        </a:solidFill>
                        <a:effectLst/>
                        <a:latin typeface="+mn-lt"/>
                        <a:ea typeface="+mn-ea"/>
                        <a:cs typeface="+mn-cs"/>
                      </a:endParaRPr>
                    </a:p>
                  </a:txBody>
                  <a:tcPr marL="51435" marR="51435" marT="0" marB="0"/>
                </a:tc>
                <a:tc>
                  <a:txBody>
                    <a:bodyPr/>
                    <a:lstStyle/>
                    <a:p>
                      <a:pPr marL="0" marR="0" lvl="0" indent="0" algn="ctr" defTabSz="914377" rtl="0" eaLnBrk="1" fontAlgn="auto" latinLnBrk="0" hangingPunct="1">
                        <a:lnSpc>
                          <a:spcPct val="100000"/>
                        </a:lnSpc>
                        <a:spcBef>
                          <a:spcPts val="0"/>
                        </a:spcBef>
                        <a:spcAft>
                          <a:spcPts val="0"/>
                        </a:spcAft>
                        <a:buClrTx/>
                        <a:buSzTx/>
                        <a:buFontTx/>
                        <a:buNone/>
                        <a:tabLst>
                          <a:tab pos="513080" algn="l"/>
                        </a:tabLst>
                        <a:defRPr/>
                      </a:pPr>
                      <a:r>
                        <a:rPr lang="en-US" sz="1500" kern="1200" spc="5" dirty="0">
                          <a:effectLst/>
                        </a:rPr>
                        <a:t>Phase 2</a:t>
                      </a:r>
                      <a:endParaRPr lang="en-IN" sz="1500" b="0" kern="1200" spc="5"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950032949"/>
                  </a:ext>
                </a:extLst>
              </a:tr>
              <a:tr h="298080">
                <a:tc>
                  <a:txBody>
                    <a:bodyPr/>
                    <a:lstStyle/>
                    <a:p>
                      <a:pPr algn="ctr">
                        <a:spcAft>
                          <a:spcPts val="0"/>
                        </a:spcAft>
                        <a:tabLst>
                          <a:tab pos="513080" algn="l"/>
                        </a:tabLst>
                      </a:pPr>
                      <a:r>
                        <a:rPr lang="en-US" sz="1500" kern="1200" spc="5" dirty="0">
                          <a:effectLst/>
                        </a:rPr>
                        <a:t>Male</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1,311</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1,228</a:t>
                      </a:r>
                      <a:endParaRPr lang="en-IN" sz="1500" b="0" kern="1200" spc="5"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2674358983"/>
                  </a:ext>
                </a:extLst>
              </a:tr>
              <a:tr h="335340">
                <a:tc>
                  <a:txBody>
                    <a:bodyPr/>
                    <a:lstStyle/>
                    <a:p>
                      <a:pPr algn="ctr">
                        <a:spcAft>
                          <a:spcPts val="0"/>
                        </a:spcAft>
                        <a:tabLst>
                          <a:tab pos="513080" algn="l"/>
                        </a:tabLst>
                      </a:pPr>
                      <a:r>
                        <a:rPr lang="en-US" sz="1500" kern="1200" spc="5" dirty="0">
                          <a:effectLst/>
                        </a:rPr>
                        <a:t>Female</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167</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220</a:t>
                      </a:r>
                      <a:endParaRPr lang="en-IN" sz="1500" b="0" kern="1200" spc="5"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520759827"/>
                  </a:ext>
                </a:extLst>
              </a:tr>
              <a:tr h="344654">
                <a:tc>
                  <a:txBody>
                    <a:bodyPr/>
                    <a:lstStyle/>
                    <a:p>
                      <a:pPr algn="ctr">
                        <a:spcAft>
                          <a:spcPts val="0"/>
                        </a:spcAft>
                        <a:tabLst>
                          <a:tab pos="513080" algn="l"/>
                        </a:tabLst>
                      </a:pPr>
                      <a:r>
                        <a:rPr lang="en-US" sz="1500" kern="1200" spc="5" dirty="0">
                          <a:effectLst/>
                        </a:rPr>
                        <a:t>Others</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a:t>
                      </a:r>
                      <a:endParaRPr lang="en-IN" sz="1500" b="0" kern="1200" spc="5"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2123365993"/>
                  </a:ext>
                </a:extLst>
              </a:tr>
              <a:tr h="245294">
                <a:tc>
                  <a:txBody>
                    <a:bodyPr/>
                    <a:lstStyle/>
                    <a:p>
                      <a:pPr algn="ctr">
                        <a:spcAft>
                          <a:spcPts val="0"/>
                        </a:spcAft>
                        <a:tabLst>
                          <a:tab pos="513080" algn="l"/>
                        </a:tabLst>
                      </a:pPr>
                      <a:r>
                        <a:rPr lang="en-US" sz="1500" kern="1200" spc="5" dirty="0">
                          <a:effectLst/>
                        </a:rPr>
                        <a:t>Total</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1,478</a:t>
                      </a:r>
                      <a:endParaRPr lang="en-IN" sz="1500" b="0" kern="1200" spc="5" dirty="0">
                        <a:solidFill>
                          <a:schemeClr val="dk1"/>
                        </a:solidFill>
                        <a:effectLst/>
                        <a:latin typeface="+mn-lt"/>
                        <a:ea typeface="+mn-ea"/>
                        <a:cs typeface="+mn-cs"/>
                      </a:endParaRPr>
                    </a:p>
                  </a:txBody>
                  <a:tcPr marL="51435" marR="51435" marT="0" marB="0"/>
                </a:tc>
                <a:tc>
                  <a:txBody>
                    <a:bodyPr/>
                    <a:lstStyle/>
                    <a:p>
                      <a:pPr algn="ctr">
                        <a:spcAft>
                          <a:spcPts val="0"/>
                        </a:spcAft>
                        <a:tabLst>
                          <a:tab pos="513080" algn="l"/>
                        </a:tabLst>
                      </a:pPr>
                      <a:r>
                        <a:rPr lang="en-US" sz="1500" kern="1200" spc="5" dirty="0">
                          <a:effectLst/>
                        </a:rPr>
                        <a:t>1,448</a:t>
                      </a:r>
                      <a:endParaRPr lang="en-IN" sz="1500" b="0" kern="1200" spc="5" dirty="0">
                        <a:solidFill>
                          <a:schemeClr val="dk1"/>
                        </a:solidFill>
                        <a:effectLst/>
                        <a:latin typeface="+mn-lt"/>
                        <a:ea typeface="+mn-ea"/>
                        <a:cs typeface="+mn-cs"/>
                      </a:endParaRPr>
                    </a:p>
                  </a:txBody>
                  <a:tcPr marL="51435" marR="51435" marT="0" marB="0"/>
                </a:tc>
                <a:extLst>
                  <a:ext uri="{0D108BD9-81ED-4DB2-BD59-A6C34878D82A}">
                    <a16:rowId xmlns:a16="http://schemas.microsoft.com/office/drawing/2014/main" xmlns="" val="976157217"/>
                  </a:ext>
                </a:extLst>
              </a:tr>
            </a:tbl>
          </a:graphicData>
        </a:graphic>
      </p:graphicFrame>
      <p:sp>
        <p:nvSpPr>
          <p:cNvPr id="10" name="Rectangle 9"/>
          <p:cNvSpPr/>
          <p:nvPr/>
        </p:nvSpPr>
        <p:spPr>
          <a:xfrm>
            <a:off x="952932" y="2658863"/>
            <a:ext cx="6688369" cy="323165"/>
          </a:xfrm>
          <a:prstGeom prst="rect">
            <a:avLst/>
          </a:prstGeom>
        </p:spPr>
        <p:txBody>
          <a:bodyPr wrap="none">
            <a:spAutoFit/>
          </a:bodyPr>
          <a:lstStyle/>
          <a:p>
            <a:pPr marL="342900" lvl="1" defTabSz="685800">
              <a:tabLst>
                <a:tab pos="381953" algn="l"/>
              </a:tabLst>
            </a:pPr>
            <a:r>
              <a:rPr lang="en-US" sz="1500" b="1" dirty="0">
                <a:solidFill>
                  <a:prstClr val="black"/>
                </a:solidFill>
                <a:latin typeface="Times New Roman" panose="02020603050405020304" pitchFamily="18" charset="0"/>
                <a:ea typeface="Arial" panose="020B0604020202020204" pitchFamily="34" charset="0"/>
              </a:rPr>
              <a:t>No. and Name of AC with Maximum and Minimum Number of Candidates</a:t>
            </a:r>
            <a:endParaRPr lang="en-IN" sz="788" dirty="0">
              <a:solidFill>
                <a:prstClr val="black"/>
              </a:solidFill>
              <a:latin typeface="Arial" panose="020B0604020202020204" pitchFamily="34" charset="0"/>
              <a:ea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2583853266"/>
              </p:ext>
            </p:extLst>
          </p:nvPr>
        </p:nvGraphicFramePr>
        <p:xfrm>
          <a:off x="952932" y="4014501"/>
          <a:ext cx="7232795" cy="2091090"/>
        </p:xfrm>
        <a:graphic>
          <a:graphicData uri="http://schemas.openxmlformats.org/drawingml/2006/table">
            <a:tbl>
              <a:tblPr firstRow="1" firstCol="1" bandRow="1">
                <a:tableStyleId>{FABFCF23-3B69-468F-B69F-88F6DE6A72F2}</a:tableStyleId>
              </a:tblPr>
              <a:tblGrid>
                <a:gridCol w="2459922">
                  <a:extLst>
                    <a:ext uri="{9D8B030D-6E8A-4147-A177-3AD203B41FA5}">
                      <a16:colId xmlns:a16="http://schemas.microsoft.com/office/drawing/2014/main" xmlns="" val="3168865743"/>
                    </a:ext>
                  </a:extLst>
                </a:gridCol>
                <a:gridCol w="2743200">
                  <a:extLst>
                    <a:ext uri="{9D8B030D-6E8A-4147-A177-3AD203B41FA5}">
                      <a16:colId xmlns:a16="http://schemas.microsoft.com/office/drawing/2014/main" xmlns="" val="1813887279"/>
                    </a:ext>
                  </a:extLst>
                </a:gridCol>
                <a:gridCol w="2029673">
                  <a:extLst>
                    <a:ext uri="{9D8B030D-6E8A-4147-A177-3AD203B41FA5}">
                      <a16:colId xmlns:a16="http://schemas.microsoft.com/office/drawing/2014/main" xmlns="" val="1076670233"/>
                    </a:ext>
                  </a:extLst>
                </a:gridCol>
              </a:tblGrid>
              <a:tr h="464884">
                <a:tc>
                  <a:txBody>
                    <a:bodyPr/>
                    <a:lstStyle/>
                    <a:p>
                      <a:pPr algn="ctr">
                        <a:spcAft>
                          <a:spcPts val="0"/>
                        </a:spcAft>
                        <a:tabLst>
                          <a:tab pos="509270" algn="l"/>
                        </a:tabLst>
                      </a:pPr>
                      <a:endParaRPr lang="en-IN" sz="800" dirty="0">
                        <a:effectLst/>
                        <a:latin typeface="Arial" panose="020B0604020202020204" pitchFamily="34" charset="0"/>
                        <a:ea typeface="Arial" panose="020B0604020202020204" pitchFamily="34" charset="0"/>
                        <a:cs typeface="Mangal"/>
                      </a:endParaRPr>
                    </a:p>
                  </a:txBody>
                  <a:tcPr marL="48543" marR="48543" marT="0" marB="0" anchor="ctr"/>
                </a:tc>
                <a:tc>
                  <a:txBody>
                    <a:bodyPr/>
                    <a:lstStyle/>
                    <a:p>
                      <a:pPr marL="0" algn="ctr" defTabSz="914377" rtl="0" eaLnBrk="1" latinLnBrk="0" hangingPunct="1">
                        <a:spcAft>
                          <a:spcPts val="0"/>
                        </a:spcAft>
                        <a:tabLst>
                          <a:tab pos="513080" algn="l"/>
                        </a:tabLst>
                      </a:pPr>
                      <a:r>
                        <a:rPr lang="en-US" sz="1500" kern="1200" spc="5" dirty="0">
                          <a:effectLst/>
                        </a:rPr>
                        <a:t> Phase 1</a:t>
                      </a:r>
                      <a:endParaRPr lang="en-IN" sz="1500" b="0" kern="1200" spc="5" dirty="0">
                        <a:solidFill>
                          <a:schemeClr val="dk1"/>
                        </a:solidFill>
                        <a:effectLst/>
                        <a:latin typeface="+mn-lt"/>
                        <a:ea typeface="+mn-ea"/>
                        <a:cs typeface="+mn-cs"/>
                      </a:endParaRPr>
                    </a:p>
                  </a:txBody>
                  <a:tcPr marL="48543" marR="48543" marT="0" marB="0"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tab pos="513080" algn="l"/>
                        </a:tabLst>
                        <a:defRPr/>
                      </a:pPr>
                      <a:r>
                        <a:rPr lang="en-US" sz="1500" kern="1200" spc="5" dirty="0">
                          <a:effectLst/>
                        </a:rPr>
                        <a:t> Phase 2</a:t>
                      </a:r>
                      <a:endParaRPr lang="en-IN" sz="1500" b="0" kern="1200" spc="5" dirty="0">
                        <a:solidFill>
                          <a:schemeClr val="dk1"/>
                        </a:solidFill>
                        <a:effectLst/>
                        <a:latin typeface="+mn-lt"/>
                        <a:ea typeface="+mn-ea"/>
                        <a:cs typeface="+mn-cs"/>
                      </a:endParaRPr>
                    </a:p>
                  </a:txBody>
                  <a:tcPr marL="48543" marR="48543" marT="0" marB="0" anchor="ctr"/>
                </a:tc>
                <a:extLst>
                  <a:ext uri="{0D108BD9-81ED-4DB2-BD59-A6C34878D82A}">
                    <a16:rowId xmlns:a16="http://schemas.microsoft.com/office/drawing/2014/main" xmlns="" val="619366719"/>
                  </a:ext>
                </a:extLst>
              </a:tr>
              <a:tr h="914400">
                <a:tc>
                  <a:txBody>
                    <a:bodyPr/>
                    <a:lstStyle/>
                    <a:p>
                      <a:pPr marL="0" marR="0" lvl="0" indent="0" algn="l" defTabSz="914377" rtl="0" eaLnBrk="1" fontAlgn="auto" latinLnBrk="0" hangingPunct="1">
                        <a:lnSpc>
                          <a:spcPct val="100000"/>
                        </a:lnSpc>
                        <a:spcBef>
                          <a:spcPts val="0"/>
                        </a:spcBef>
                        <a:spcAft>
                          <a:spcPts val="0"/>
                        </a:spcAft>
                        <a:buClrTx/>
                        <a:buSzTx/>
                        <a:buFontTx/>
                        <a:buNone/>
                        <a:tabLst>
                          <a:tab pos="509270" algn="l"/>
                        </a:tabLst>
                        <a:defRPr/>
                      </a:pPr>
                      <a:r>
                        <a:rPr lang="en-US" sz="1200" kern="1200" spc="5" dirty="0">
                          <a:effectLst/>
                        </a:rPr>
                        <a:t>No &amp; Name of Assembly Constituency with Maximum number of candidates</a:t>
                      </a:r>
                      <a:endParaRPr lang="en-IN" sz="1200" kern="1200" spc="5" dirty="0">
                        <a:effectLst/>
                      </a:endParaRPr>
                    </a:p>
                    <a:p>
                      <a:pPr algn="l">
                        <a:spcAft>
                          <a:spcPts val="0"/>
                        </a:spcAft>
                        <a:tabLst>
                          <a:tab pos="509270" algn="l"/>
                        </a:tabLst>
                      </a:pPr>
                      <a:endParaRPr lang="en-IN" sz="1200" b="0" kern="1200" spc="5" dirty="0">
                        <a:solidFill>
                          <a:schemeClr val="dk1"/>
                        </a:solidFill>
                        <a:effectLst/>
                        <a:latin typeface="+mn-lt"/>
                        <a:ea typeface="+mn-ea"/>
                        <a:cs typeface="+mn-cs"/>
                      </a:endParaRPr>
                    </a:p>
                  </a:txBody>
                  <a:tcPr marL="48543" marR="48543" marT="0" marB="0" anchor="ctr"/>
                </a:tc>
                <a:tc>
                  <a:txBody>
                    <a:bodyPr/>
                    <a:lstStyle/>
                    <a:p>
                      <a:pPr marL="0" algn="ctr" defTabSz="914377" rtl="0" eaLnBrk="1" latinLnBrk="0" hangingPunct="1">
                        <a:spcAft>
                          <a:spcPts val="0"/>
                        </a:spcAft>
                      </a:pPr>
                      <a:r>
                        <a:rPr lang="en-US" sz="1200" b="1" kern="1200" dirty="0">
                          <a:effectLst/>
                        </a:rPr>
                        <a:t>15 Candidates</a:t>
                      </a:r>
                      <a:endParaRPr lang="en-IN" sz="1200" b="1" kern="1200" dirty="0">
                        <a:effectLst/>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IN" sz="1200" kern="1200" dirty="0">
                          <a:effectLst/>
                        </a:rPr>
                        <a:t>(4-Coochbehar </a:t>
                      </a:r>
                      <a:r>
                        <a:rPr lang="en-IN" sz="1200" kern="1200" dirty="0" err="1">
                          <a:effectLst/>
                        </a:rPr>
                        <a:t>Dakshin</a:t>
                      </a:r>
                      <a:r>
                        <a:rPr lang="en-IN" sz="1200" kern="1200" dirty="0">
                          <a:effectLst/>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lang="en-IN" sz="1200" kern="1200" dirty="0">
                          <a:effectLst/>
                        </a:rPr>
                        <a:t>32-Karandighi,</a:t>
                      </a:r>
                    </a:p>
                    <a:p>
                      <a:pPr marL="0" marR="0" lvl="0" indent="0" algn="ctr" defTabSz="914377" rtl="0" eaLnBrk="1" fontAlgn="auto" latinLnBrk="0" hangingPunct="1">
                        <a:lnSpc>
                          <a:spcPct val="100000"/>
                        </a:lnSpc>
                        <a:spcBef>
                          <a:spcPts val="0"/>
                        </a:spcBef>
                        <a:spcAft>
                          <a:spcPts val="0"/>
                        </a:spcAft>
                        <a:buClrTx/>
                        <a:buSzTx/>
                        <a:buFontTx/>
                        <a:buNone/>
                        <a:tabLst/>
                        <a:defRPr/>
                      </a:pPr>
                      <a:r>
                        <a:rPr lang="en-IN" sz="1200" kern="1200" dirty="0">
                          <a:effectLst/>
                        </a:rPr>
                        <a:t>36-Itahar)</a:t>
                      </a:r>
                    </a:p>
                    <a:p>
                      <a:pPr marL="0" marR="0" lvl="0" indent="0" algn="ctr" defTabSz="914377" rtl="0" eaLnBrk="1" fontAlgn="auto" latinLnBrk="0" hangingPunct="1">
                        <a:lnSpc>
                          <a:spcPct val="100000"/>
                        </a:lnSpc>
                        <a:spcBef>
                          <a:spcPts val="0"/>
                        </a:spcBef>
                        <a:spcAft>
                          <a:spcPts val="0"/>
                        </a:spcAft>
                        <a:buClrTx/>
                        <a:buSzTx/>
                        <a:buFontTx/>
                        <a:buNone/>
                        <a:tabLst/>
                        <a:defRPr/>
                      </a:pPr>
                      <a:endParaRPr lang="en-IN" sz="1200" dirty="0">
                        <a:effectLst/>
                        <a:latin typeface="Arial" panose="020B0604020202020204" pitchFamily="34" charset="0"/>
                        <a:ea typeface="Arial" panose="020B0604020202020204" pitchFamily="34" charset="0"/>
                        <a:cs typeface="Mangal"/>
                      </a:endParaRPr>
                    </a:p>
                  </a:txBody>
                  <a:tcPr marL="48543" marR="48543" marT="0" marB="0" anchor="ctr"/>
                </a:tc>
                <a:tc>
                  <a:txBody>
                    <a:bodyPr/>
                    <a:lstStyle/>
                    <a:p>
                      <a:pPr algn="ctr">
                        <a:spcAft>
                          <a:spcPts val="0"/>
                        </a:spcAft>
                      </a:pPr>
                      <a:r>
                        <a:rPr lang="en-US" sz="1200" b="1" dirty="0">
                          <a:effectLst/>
                        </a:rPr>
                        <a:t>19 Candidates</a:t>
                      </a:r>
                      <a:endParaRPr lang="en-IN" sz="1100" b="1" dirty="0">
                        <a:effectLst/>
                      </a:endParaRPr>
                    </a:p>
                    <a:p>
                      <a:pPr algn="ctr">
                        <a:spcAft>
                          <a:spcPts val="0"/>
                        </a:spcAft>
                      </a:pPr>
                      <a:r>
                        <a:rPr lang="en-US" sz="1200" dirty="0">
                          <a:effectLst/>
                        </a:rPr>
                        <a:t>(148-Bhangar)</a:t>
                      </a:r>
                      <a:endParaRPr lang="en-IN" sz="1100" dirty="0">
                        <a:effectLst/>
                        <a:latin typeface="Arial" panose="020B0604020202020204" pitchFamily="34" charset="0"/>
                        <a:ea typeface="Arial" panose="020B0604020202020204" pitchFamily="34" charset="0"/>
                        <a:cs typeface="Mangal"/>
                      </a:endParaRPr>
                    </a:p>
                  </a:txBody>
                  <a:tcPr marL="51435" marR="51435" marT="0" marB="0" anchor="ctr"/>
                </a:tc>
                <a:extLst>
                  <a:ext uri="{0D108BD9-81ED-4DB2-BD59-A6C34878D82A}">
                    <a16:rowId xmlns:a16="http://schemas.microsoft.com/office/drawing/2014/main" xmlns="" val="2133435117"/>
                  </a:ext>
                </a:extLst>
              </a:tr>
              <a:tr h="711806">
                <a:tc>
                  <a:txBody>
                    <a:bodyPr/>
                    <a:lstStyle/>
                    <a:p>
                      <a:pPr algn="l">
                        <a:spcAft>
                          <a:spcPts val="0"/>
                        </a:spcAft>
                        <a:tabLst>
                          <a:tab pos="509270" algn="l"/>
                        </a:tabLst>
                      </a:pPr>
                      <a:r>
                        <a:rPr lang="en-US" sz="1200" kern="1200" spc="5" dirty="0">
                          <a:effectLst/>
                        </a:rPr>
                        <a:t>No &amp; Name of Assembly Constituency with Minimum number of candidates</a:t>
                      </a:r>
                      <a:endParaRPr lang="en-IN" sz="1200" b="0" kern="1200" spc="5" dirty="0">
                        <a:solidFill>
                          <a:schemeClr val="dk1"/>
                        </a:solidFill>
                        <a:effectLst/>
                        <a:latin typeface="+mn-lt"/>
                        <a:ea typeface="+mn-ea"/>
                        <a:cs typeface="+mn-cs"/>
                      </a:endParaRPr>
                    </a:p>
                  </a:txBody>
                  <a:tcPr marL="48543" marR="48543" marT="0" marB="0" anchor="ctr"/>
                </a:tc>
                <a:tc>
                  <a:txBody>
                    <a:bodyPr/>
                    <a:lstStyle/>
                    <a:p>
                      <a:pPr marL="0" algn="ctr" defTabSz="914377" rtl="0" eaLnBrk="1" latinLnBrk="0" hangingPunct="1">
                        <a:spcAft>
                          <a:spcPts val="0"/>
                        </a:spcAft>
                      </a:pPr>
                      <a:r>
                        <a:rPr lang="en-US" sz="1200" b="1" kern="1200" dirty="0">
                          <a:effectLst/>
                        </a:rPr>
                        <a:t>5 Candidates</a:t>
                      </a:r>
                      <a:endParaRPr lang="en-IN" sz="1200" b="1" kern="1200" dirty="0">
                        <a:effectLst/>
                      </a:endParaRPr>
                    </a:p>
                    <a:p>
                      <a:pPr algn="ctr">
                        <a:spcAft>
                          <a:spcPts val="0"/>
                        </a:spcAft>
                      </a:pPr>
                      <a:r>
                        <a:rPr lang="en-US" sz="1200" kern="1200" dirty="0">
                          <a:effectLst/>
                        </a:rPr>
                        <a:t>(232-Chandrokona)</a:t>
                      </a:r>
                      <a:endParaRPr lang="en-IN" sz="1200" dirty="0">
                        <a:effectLst/>
                        <a:latin typeface="Arial" panose="020B0604020202020204" pitchFamily="34" charset="0"/>
                        <a:ea typeface="Arial" panose="020B0604020202020204" pitchFamily="34" charset="0"/>
                        <a:cs typeface="Mangal"/>
                      </a:endParaRPr>
                    </a:p>
                  </a:txBody>
                  <a:tcPr marL="48543" marR="48543" marT="0" marB="0" anchor="ctr"/>
                </a:tc>
                <a:tc>
                  <a:txBody>
                    <a:bodyPr/>
                    <a:lstStyle/>
                    <a:p>
                      <a:pPr algn="ctr">
                        <a:spcAft>
                          <a:spcPts val="0"/>
                        </a:spcAft>
                      </a:pPr>
                      <a:r>
                        <a:rPr lang="en-US" sz="1200" b="1" dirty="0">
                          <a:effectLst/>
                        </a:rPr>
                        <a:t>5 Candidates</a:t>
                      </a:r>
                      <a:endParaRPr lang="en-IN" sz="1100" b="1" dirty="0">
                        <a:effectLst/>
                      </a:endParaRPr>
                    </a:p>
                    <a:p>
                      <a:pPr algn="ctr">
                        <a:spcAft>
                          <a:spcPts val="0"/>
                        </a:spcAft>
                        <a:tabLst>
                          <a:tab pos="509270" algn="l"/>
                        </a:tabLst>
                      </a:pPr>
                      <a:r>
                        <a:rPr lang="en-US" sz="1200" dirty="0">
                          <a:effectLst/>
                        </a:rPr>
                        <a:t>(201-Goghat)</a:t>
                      </a:r>
                      <a:endParaRPr lang="en-IN" sz="1100" dirty="0">
                        <a:effectLst/>
                        <a:latin typeface="Arial" panose="020B0604020202020204" pitchFamily="34" charset="0"/>
                        <a:ea typeface="Arial" panose="020B0604020202020204" pitchFamily="34" charset="0"/>
                        <a:cs typeface="Mangal"/>
                      </a:endParaRPr>
                    </a:p>
                  </a:txBody>
                  <a:tcPr marL="51435" marR="51435" marT="0" marB="0" anchor="ctr"/>
                </a:tc>
                <a:extLst>
                  <a:ext uri="{0D108BD9-81ED-4DB2-BD59-A6C34878D82A}">
                    <a16:rowId xmlns:a16="http://schemas.microsoft.com/office/drawing/2014/main" xmlns="" val="1859071275"/>
                  </a:ext>
                </a:extLst>
              </a:tr>
            </a:tbl>
          </a:graphicData>
        </a:graphic>
      </p:graphicFrame>
    </p:spTree>
    <p:extLst>
      <p:ext uri="{BB962C8B-B14F-4D97-AF65-F5344CB8AC3E}">
        <p14:creationId xmlns:p14="http://schemas.microsoft.com/office/powerpoint/2010/main" xmlns="" val="376053130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7742"/>
          </a:xfrm>
          <a:solidFill>
            <a:srgbClr val="00B0F0"/>
          </a:solidFill>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b="1" dirty="0"/>
              <a:t>Videography</a:t>
            </a:r>
          </a:p>
        </p:txBody>
      </p:sp>
      <p:sp>
        <p:nvSpPr>
          <p:cNvPr id="4" name="Rectangle 3"/>
          <p:cNvSpPr/>
          <p:nvPr/>
        </p:nvSpPr>
        <p:spPr>
          <a:xfrm>
            <a:off x="381000" y="641090"/>
            <a:ext cx="8261202" cy="5570756"/>
          </a:xfrm>
          <a:prstGeom prst="rect">
            <a:avLst/>
          </a:prstGeom>
        </p:spPr>
        <p:txBody>
          <a:bodyPr wrap="square">
            <a:spAutoFit/>
          </a:bodyPr>
          <a:lstStyle/>
          <a:p>
            <a:r>
              <a:rPr lang="en-US" sz="2800" dirty="0"/>
              <a:t> (</a:t>
            </a:r>
            <a:r>
              <a:rPr lang="en-US" sz="2800" dirty="0" err="1"/>
              <a:t>i</a:t>
            </a:r>
            <a:r>
              <a:rPr lang="en-US" sz="2800" dirty="0"/>
              <a:t>)	</a:t>
            </a:r>
            <a:r>
              <a:rPr lang="en-US" sz="2400" dirty="0"/>
              <a:t>The </a:t>
            </a:r>
            <a:r>
              <a:rPr lang="en-US" sz="2400" dirty="0">
                <a:solidFill>
                  <a:srgbClr val="FF0000"/>
                </a:solidFill>
              </a:rPr>
              <a:t>randomization</a:t>
            </a:r>
            <a:r>
              <a:rPr lang="en-US" sz="2400" dirty="0"/>
              <a:t> process</a:t>
            </a:r>
            <a:endParaRPr lang="en-IN" sz="2400" dirty="0"/>
          </a:p>
          <a:p>
            <a:r>
              <a:rPr lang="en-US" sz="2400" dirty="0"/>
              <a:t>(ii)	The process of </a:t>
            </a:r>
            <a:r>
              <a:rPr lang="en-US" sz="2400" dirty="0">
                <a:solidFill>
                  <a:srgbClr val="FF0000"/>
                </a:solidFill>
              </a:rPr>
              <a:t>opening of strong room</a:t>
            </a:r>
            <a:endParaRPr lang="en-IN" sz="2400" dirty="0">
              <a:solidFill>
                <a:srgbClr val="FF0000"/>
              </a:solidFill>
            </a:endParaRPr>
          </a:p>
          <a:p>
            <a:pPr marL="895350" indent="-895350"/>
            <a:r>
              <a:rPr lang="en-US" sz="2400" dirty="0"/>
              <a:t>(iii)	</a:t>
            </a:r>
            <a:r>
              <a:rPr lang="en-US" sz="2400" dirty="0">
                <a:solidFill>
                  <a:srgbClr val="FF0000"/>
                </a:solidFill>
              </a:rPr>
              <a:t>Transfer of EVMs </a:t>
            </a:r>
            <a:r>
              <a:rPr lang="en-US" sz="2400" dirty="0"/>
              <a:t>from strong room to counting hall</a:t>
            </a:r>
            <a:endParaRPr lang="en-IN" sz="2400" dirty="0"/>
          </a:p>
          <a:p>
            <a:r>
              <a:rPr lang="en-US" sz="2400" dirty="0"/>
              <a:t>(iv)	</a:t>
            </a:r>
            <a:r>
              <a:rPr lang="en-US" sz="2400" dirty="0">
                <a:solidFill>
                  <a:srgbClr val="FF0000"/>
                </a:solidFill>
              </a:rPr>
              <a:t>Counting hall arrangements</a:t>
            </a:r>
            <a:endParaRPr lang="en-IN" sz="2400" dirty="0">
              <a:solidFill>
                <a:srgbClr val="FF0000"/>
              </a:solidFill>
            </a:endParaRPr>
          </a:p>
          <a:p>
            <a:r>
              <a:rPr lang="en-US" sz="2400" dirty="0"/>
              <a:t>(v)	</a:t>
            </a:r>
            <a:r>
              <a:rPr lang="en-US" sz="2400" dirty="0">
                <a:solidFill>
                  <a:srgbClr val="FF0000"/>
                </a:solidFill>
              </a:rPr>
              <a:t>Counting</a:t>
            </a:r>
            <a:r>
              <a:rPr lang="en-US" sz="2400" b="1" dirty="0">
                <a:solidFill>
                  <a:srgbClr val="FF0000"/>
                </a:solidFill>
              </a:rPr>
              <a:t> </a:t>
            </a:r>
            <a:r>
              <a:rPr lang="en-US" sz="2400" dirty="0"/>
              <a:t>– PB &amp; EVM </a:t>
            </a:r>
            <a:endParaRPr lang="en-IN" sz="2400" dirty="0"/>
          </a:p>
          <a:p>
            <a:r>
              <a:rPr lang="en-US" sz="2400" dirty="0"/>
              <a:t>(vi)	Process of </a:t>
            </a:r>
            <a:r>
              <a:rPr lang="en-US" sz="2400" dirty="0">
                <a:solidFill>
                  <a:srgbClr val="FF0000"/>
                </a:solidFill>
              </a:rPr>
              <a:t>tabulation </a:t>
            </a:r>
          </a:p>
          <a:p>
            <a:pPr marL="895350" indent="-895350"/>
            <a:r>
              <a:rPr lang="en-US" sz="2400" dirty="0"/>
              <a:t>(vii)	Process of counter checking of </a:t>
            </a:r>
            <a:r>
              <a:rPr lang="en-US" sz="2400" dirty="0">
                <a:solidFill>
                  <a:srgbClr val="FF0000"/>
                </a:solidFill>
              </a:rPr>
              <a:t>two EVMs by the observers</a:t>
            </a:r>
            <a:endParaRPr lang="en-IN" sz="2400" dirty="0">
              <a:solidFill>
                <a:srgbClr val="FF0000"/>
              </a:solidFill>
            </a:endParaRPr>
          </a:p>
          <a:p>
            <a:pPr marL="895350" indent="-895350"/>
            <a:r>
              <a:rPr lang="en-US" sz="2400" dirty="0"/>
              <a:t>(viii)	Entire procedure to </a:t>
            </a:r>
            <a:r>
              <a:rPr lang="en-US" sz="2400" dirty="0">
                <a:solidFill>
                  <a:srgbClr val="FF0000"/>
                </a:solidFill>
              </a:rPr>
              <a:t>count paper ballot slips (VVPAT) and sealing </a:t>
            </a:r>
            <a:endParaRPr lang="en-IN" sz="2400" dirty="0">
              <a:solidFill>
                <a:srgbClr val="FF0000"/>
              </a:solidFill>
            </a:endParaRPr>
          </a:p>
          <a:p>
            <a:pPr marL="443230" indent="-443230" algn="just">
              <a:tabLst>
                <a:tab pos="536575" algn="l"/>
              </a:tabLst>
            </a:pPr>
            <a:r>
              <a:rPr lang="en-US" sz="2800" dirty="0"/>
              <a:t>(ix)	   </a:t>
            </a:r>
            <a:r>
              <a:rPr lang="en-US" sz="2800" dirty="0">
                <a:solidFill>
                  <a:srgbClr val="FF0000"/>
                </a:solidFill>
              </a:rPr>
              <a:t>Security arrangements.</a:t>
            </a:r>
            <a:endParaRPr lang="en-IN" sz="2800" dirty="0"/>
          </a:p>
          <a:p>
            <a:pPr marL="443230" indent="-443230" algn="just">
              <a:tabLst>
                <a:tab pos="536575" algn="l"/>
              </a:tabLst>
            </a:pPr>
            <a:r>
              <a:rPr lang="en-US" sz="2800" dirty="0"/>
              <a:t>(x)	    Presence of </a:t>
            </a:r>
            <a:r>
              <a:rPr lang="en-US" sz="2800" dirty="0">
                <a:solidFill>
                  <a:srgbClr val="FF0000"/>
                </a:solidFill>
              </a:rPr>
              <a:t>candidates </a:t>
            </a:r>
            <a:r>
              <a:rPr lang="en-US" sz="2800" dirty="0"/>
              <a:t>and their </a:t>
            </a:r>
            <a:r>
              <a:rPr lang="en-US" sz="2800" dirty="0">
                <a:solidFill>
                  <a:srgbClr val="FF0000"/>
                </a:solidFill>
              </a:rPr>
              <a:t>agents</a:t>
            </a:r>
            <a:endParaRPr lang="en-IN" sz="2800" dirty="0"/>
          </a:p>
          <a:p>
            <a:pPr marL="443230" indent="-443230" algn="just">
              <a:tabLst>
                <a:tab pos="536575" algn="l"/>
              </a:tabLst>
            </a:pPr>
            <a:r>
              <a:rPr lang="en-US" sz="2800" dirty="0"/>
              <a:t>(xi)	   Process of </a:t>
            </a:r>
            <a:r>
              <a:rPr lang="en-US" sz="2800" dirty="0">
                <a:solidFill>
                  <a:srgbClr val="FF0000"/>
                </a:solidFill>
              </a:rPr>
              <a:t>declaration of result</a:t>
            </a:r>
            <a:endParaRPr lang="en-IN" sz="2800" dirty="0">
              <a:solidFill>
                <a:srgbClr val="FF0000"/>
              </a:solidFill>
            </a:endParaRPr>
          </a:p>
          <a:p>
            <a:endParaRPr lang="en-IN" sz="2800" dirty="0"/>
          </a:p>
        </p:txBody>
      </p:sp>
      <p:sp>
        <p:nvSpPr>
          <p:cNvPr id="3" name="TextBox 2"/>
          <p:cNvSpPr txBox="1"/>
          <p:nvPr/>
        </p:nvSpPr>
        <p:spPr>
          <a:xfrm>
            <a:off x="6685324" y="1997487"/>
            <a:ext cx="2421387" cy="782650"/>
          </a:xfrm>
          <a:prstGeom prst="rect">
            <a:avLst/>
          </a:prstGeom>
          <a:solidFill>
            <a:schemeClr val="accent3">
              <a:lumMod val="40000"/>
              <a:lumOff val="60000"/>
            </a:schemeClr>
          </a:solidFill>
        </p:spPr>
        <p:txBody>
          <a:bodyPr wrap="square" rtlCol="0">
            <a:spAutoFit/>
          </a:bodyPr>
          <a:lstStyle/>
          <a:p>
            <a:r>
              <a:rPr lang="en-IN" sz="2245" b="1" dirty="0">
                <a:solidFill>
                  <a:srgbClr val="7030A0"/>
                </a:solidFill>
              </a:rPr>
              <a:t>One Videographer per hall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858000"/>
          </a:xfrm>
        </p:spPr>
        <p:txBody>
          <a:bodyPr>
            <a:normAutofit fontScale="77500" lnSpcReduction="20000"/>
          </a:bodyPr>
          <a:lstStyle/>
          <a:p>
            <a:pPr marL="0" indent="0" algn="just">
              <a:buNone/>
            </a:pPr>
            <a:r>
              <a:rPr lang="en-US" dirty="0"/>
              <a:t>11. Two candidates secure highest nos. votes and the votes are equal – what to do?</a:t>
            </a:r>
          </a:p>
          <a:p>
            <a:pPr marL="0" indent="0" algn="just">
              <a:buNone/>
            </a:pPr>
            <a:r>
              <a:rPr lang="en-US" dirty="0">
                <a:solidFill>
                  <a:srgbClr val="C00000"/>
                </a:solidFill>
              </a:rPr>
              <a:t>12. 13 A is attested by HM of </a:t>
            </a:r>
            <a:r>
              <a:rPr lang="en-US" dirty="0" err="1">
                <a:solidFill>
                  <a:srgbClr val="C00000"/>
                </a:solidFill>
              </a:rPr>
              <a:t>Govt</a:t>
            </a:r>
            <a:r>
              <a:rPr lang="en-US" dirty="0">
                <a:solidFill>
                  <a:srgbClr val="C00000"/>
                </a:solidFill>
              </a:rPr>
              <a:t> aided school. 13 A is attested by Pr. O. Which one to be accepted?</a:t>
            </a:r>
          </a:p>
          <a:p>
            <a:pPr marL="0" indent="0" algn="just">
              <a:buNone/>
            </a:pPr>
            <a:r>
              <a:rPr lang="en-US" dirty="0"/>
              <a:t>13.In a constituency, Candidate A secures 2 Lakh votes in EVM count and 3000 PB votes. Candidate B secures 1.95 Lakh votes in EVM count and 9000 PB votes. Is recounting of all PB mandatory  ? nobody is requesting.</a:t>
            </a:r>
          </a:p>
          <a:p>
            <a:pPr marL="0" indent="0" algn="just">
              <a:buNone/>
            </a:pPr>
            <a:r>
              <a:rPr lang="en-US" dirty="0">
                <a:solidFill>
                  <a:srgbClr val="C00000"/>
                </a:solidFill>
              </a:rPr>
              <a:t>14.In another constituency, Candidate P secures 2.50 lakh votes (EVM+PB), Candidate Q secures 2.49 lakh votes (EVM+PB). Total rejected PB is 500. Is the recounting of rejected PB required. The defeated candidate has requested in writing. </a:t>
            </a:r>
          </a:p>
          <a:p>
            <a:pPr marL="0" indent="0" algn="just">
              <a:buNone/>
            </a:pPr>
            <a:r>
              <a:rPr lang="en-US" dirty="0"/>
              <a:t>15.The counting Supervisor mistakenly presses on print button piercing GPS instead of Result button. What will happen?</a:t>
            </a:r>
          </a:p>
          <a:p>
            <a:pPr marL="0" indent="0" algn="just">
              <a:buNone/>
            </a:pPr>
            <a:r>
              <a:rPr lang="en-US" dirty="0">
                <a:solidFill>
                  <a:srgbClr val="C00000"/>
                </a:solidFill>
              </a:rPr>
              <a:t>16.Whether different address tags needed for counting ? The tag has only Date of poll, no date of counting.</a:t>
            </a:r>
          </a:p>
          <a:p>
            <a:pPr marL="0" indent="0" algn="just">
              <a:buNone/>
            </a:pPr>
            <a:r>
              <a:rPr lang="en-US" dirty="0"/>
              <a:t>17.How long the video recordings and CCTV footage to be preserved in ACs where no EP has been filed?</a:t>
            </a:r>
          </a:p>
          <a:p>
            <a:pPr marL="0" indent="0" algn="just">
              <a:buNone/>
            </a:pPr>
            <a:r>
              <a:rPr lang="en-US" dirty="0">
                <a:solidFill>
                  <a:srgbClr val="C00000"/>
                </a:solidFill>
              </a:rPr>
              <a:t>18.Whether to wait for completion of  PB Count before the penultimate round of EVM counting?</a:t>
            </a:r>
            <a:endParaRPr lang="en-IN" dirty="0">
              <a:solidFill>
                <a:srgbClr val="C00000"/>
              </a:solidFill>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ank You, Mr Google! | The Thinkin Hat"/>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407"/>
          <a:stretch>
            <a:fillRect/>
          </a:stretch>
        </p:blipFill>
        <p:spPr bwMode="auto">
          <a:xfrm>
            <a:off x="304800" y="1676400"/>
            <a:ext cx="8534400" cy="37338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457200"/>
            <a:ext cx="7010400" cy="4524315"/>
          </a:xfrm>
          <a:prstGeom prst="rect">
            <a:avLst/>
          </a:prstGeom>
        </p:spPr>
        <p:txBody>
          <a:bodyPr wrap="square">
            <a:spAutoFit/>
          </a:bodyPr>
          <a:lstStyle/>
          <a:p>
            <a:pPr marL="443230" indent="-443230" algn="just">
              <a:tabLst>
                <a:tab pos="536575" algn="l"/>
              </a:tabLst>
            </a:pPr>
            <a:r>
              <a:rPr lang="en-US" sz="2400" dirty="0"/>
              <a:t>(xii)	 </a:t>
            </a:r>
            <a:r>
              <a:rPr lang="en-US" sz="2400" dirty="0">
                <a:solidFill>
                  <a:srgbClr val="FF0000"/>
                </a:solidFill>
              </a:rPr>
              <a:t>Handing over of certificate </a:t>
            </a:r>
            <a:r>
              <a:rPr lang="en-US" sz="2400" dirty="0"/>
              <a:t>of Return of Election</a:t>
            </a:r>
            <a:endParaRPr lang="en-IN" sz="2400" dirty="0"/>
          </a:p>
          <a:p>
            <a:pPr marL="443230" indent="-443230" algn="just">
              <a:tabLst>
                <a:tab pos="536575" algn="l"/>
                <a:tab pos="631825" algn="l"/>
              </a:tabLst>
            </a:pPr>
            <a:r>
              <a:rPr lang="en-US" sz="2400" dirty="0"/>
              <a:t>(xiii) 	</a:t>
            </a:r>
            <a:r>
              <a:rPr lang="en-US" sz="2400" dirty="0">
                <a:solidFill>
                  <a:srgbClr val="FF0000"/>
                </a:solidFill>
              </a:rPr>
              <a:t>Sealing of EVMs </a:t>
            </a:r>
            <a:r>
              <a:rPr lang="en-US" sz="2400" dirty="0"/>
              <a:t>after counting</a:t>
            </a:r>
            <a:endParaRPr lang="en-IN" sz="2400" dirty="0"/>
          </a:p>
          <a:p>
            <a:pPr marL="443230" indent="-443230" algn="just">
              <a:buAutoNum type="romanLcParenBoth" startAt="14"/>
              <a:tabLst>
                <a:tab pos="536575" algn="l"/>
              </a:tabLst>
            </a:pPr>
            <a:r>
              <a:rPr lang="en-US" sz="2400" dirty="0"/>
              <a:t> Any other </a:t>
            </a:r>
            <a:r>
              <a:rPr lang="en-US" sz="2400" dirty="0">
                <a:solidFill>
                  <a:srgbClr val="FF0000"/>
                </a:solidFill>
              </a:rPr>
              <a:t>significant events </a:t>
            </a:r>
            <a:r>
              <a:rPr lang="en-US" sz="2400" dirty="0"/>
              <a:t>of the counting process</a:t>
            </a:r>
          </a:p>
          <a:p>
            <a:pPr marL="443230" indent="-443230" algn="just">
              <a:tabLst>
                <a:tab pos="536575" algn="l"/>
              </a:tabLst>
            </a:pPr>
            <a:endParaRPr lang="en-IN" sz="2400" dirty="0"/>
          </a:p>
          <a:p>
            <a:pPr marL="443230" indent="-443230" algn="just">
              <a:buAutoNum type="romanLcParenBoth" startAt="15"/>
              <a:tabLst>
                <a:tab pos="536575" algn="l"/>
              </a:tabLst>
            </a:pPr>
            <a:r>
              <a:rPr lang="en-US" sz="2400" dirty="0"/>
              <a:t>The videography should indicate the </a:t>
            </a:r>
            <a:r>
              <a:rPr lang="en-US" sz="2400" dirty="0">
                <a:solidFill>
                  <a:srgbClr val="FF0000"/>
                </a:solidFill>
              </a:rPr>
              <a:t>date and time </a:t>
            </a:r>
            <a:r>
              <a:rPr lang="en-US" sz="2400" dirty="0"/>
              <a:t>and the unedited video CDs should be sealed, clearly labeling all the details contained therein, after the counting process is over for future reference. Accordingly, </a:t>
            </a:r>
            <a:r>
              <a:rPr lang="en-US" sz="2400" dirty="0">
                <a:solidFill>
                  <a:srgbClr val="FF0000"/>
                </a:solidFill>
              </a:rPr>
              <a:t>adequate number of video teams </a:t>
            </a:r>
            <a:r>
              <a:rPr lang="en-US" sz="2400" dirty="0"/>
              <a:t>may be deployed on the counting day. </a:t>
            </a:r>
          </a:p>
          <a:p>
            <a:pPr marL="443230" indent="-443230" algn="just">
              <a:tabLst>
                <a:tab pos="536575" algn="l"/>
              </a:tabLst>
            </a:pPr>
            <a:endParaRPr lang="en-IN"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0" y="125560"/>
            <a:ext cx="9144000" cy="501977"/>
          </a:xfrm>
          <a:solidFill>
            <a:srgbClr val="00B0F0"/>
          </a:solidFill>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sz="3200" b="1" dirty="0"/>
              <a:t>Management inside Counting Hall</a:t>
            </a:r>
          </a:p>
        </p:txBody>
      </p:sp>
      <p:sp>
        <p:nvSpPr>
          <p:cNvPr id="3" name="Content Placeholder 2"/>
          <p:cNvSpPr>
            <a:spLocks noGrp="1"/>
          </p:cNvSpPr>
          <p:nvPr>
            <p:ph idx="1"/>
          </p:nvPr>
        </p:nvSpPr>
        <p:spPr>
          <a:xfrm>
            <a:off x="7070" y="671186"/>
            <a:ext cx="9136930" cy="6567814"/>
          </a:xfrm>
        </p:spPr>
        <p:txBody>
          <a:bodyPr>
            <a:normAutofit fontScale="70000" lnSpcReduction="20000"/>
          </a:bodyPr>
          <a:lstStyle/>
          <a:p>
            <a:pPr marL="179705" indent="-179705" algn="just"/>
            <a:r>
              <a:rPr lang="en-US" sz="3400" dirty="0"/>
              <a:t>Candidate and election agent can go to any table from outside the Chicken Mesh.</a:t>
            </a:r>
          </a:p>
          <a:p>
            <a:pPr marL="179705" indent="-179705" algn="just"/>
            <a:r>
              <a:rPr lang="en-US" sz="3400" dirty="0">
                <a:solidFill>
                  <a:srgbClr val="C00000"/>
                </a:solidFill>
              </a:rPr>
              <a:t>No person is allowed to enter or leave hall without RO’s permission.</a:t>
            </a:r>
          </a:p>
          <a:p>
            <a:pPr marL="179705" indent="-179705" algn="just"/>
            <a:r>
              <a:rPr lang="en-US" sz="3400" dirty="0"/>
              <a:t>No smoking</a:t>
            </a:r>
          </a:p>
          <a:p>
            <a:pPr marL="179705" indent="-179705" algn="just"/>
            <a:r>
              <a:rPr lang="en-US" sz="3400" dirty="0"/>
              <a:t>There will be no webcasting of the process of counting of votes but </a:t>
            </a:r>
            <a:r>
              <a:rPr lang="en-US" sz="3400" dirty="0">
                <a:solidFill>
                  <a:srgbClr val="7030A0"/>
                </a:solidFill>
              </a:rPr>
              <a:t>CCTV</a:t>
            </a:r>
            <a:r>
              <a:rPr lang="en-US" sz="3400" dirty="0"/>
              <a:t> coverage will have to be made. </a:t>
            </a:r>
          </a:p>
          <a:p>
            <a:pPr marL="179705" indent="-179705" algn="just"/>
            <a:r>
              <a:rPr lang="en-US" sz="3400" dirty="0">
                <a:solidFill>
                  <a:srgbClr val="C00000"/>
                </a:solidFill>
              </a:rPr>
              <a:t>The connectivity of the cameras should be done through wired connection. </a:t>
            </a:r>
          </a:p>
          <a:p>
            <a:pPr marL="179705" indent="-179705" algn="just"/>
            <a:r>
              <a:rPr lang="en-US" sz="3400" dirty="0"/>
              <a:t>The HD IP Cameras will be used and minimum camera specification can be reduced to 2 Megapixel.</a:t>
            </a:r>
          </a:p>
          <a:p>
            <a:pPr marL="179705" indent="-179705" algn="just"/>
            <a:r>
              <a:rPr lang="en-US" sz="3400" dirty="0"/>
              <a:t>RO shall carry the mobile phone linked with ETPBS for receiving OTP to log into the system.</a:t>
            </a:r>
          </a:p>
          <a:p>
            <a:pPr marL="179705" indent="-179705" algn="just"/>
            <a:endParaRPr lang="en-US" sz="3400" dirty="0"/>
          </a:p>
          <a:p>
            <a:pPr marL="179705" indent="-179705" algn="just"/>
            <a:r>
              <a:rPr lang="en-US" sz="3400" dirty="0">
                <a:solidFill>
                  <a:srgbClr val="C00000"/>
                </a:solidFill>
              </a:rPr>
              <a:t>It will be switched off once the ETPBS system is logged in and kept with the Observer.</a:t>
            </a:r>
          </a:p>
          <a:p>
            <a:pPr marL="179705" indent="-179705" algn="just"/>
            <a:endParaRPr lang="en-US" sz="3400" dirty="0">
              <a:solidFill>
                <a:srgbClr val="C00000"/>
              </a:solidFill>
            </a:endParaRPr>
          </a:p>
          <a:p>
            <a:pPr marL="179705" indent="-179705" algn="just"/>
            <a:r>
              <a:rPr lang="en-US" sz="3400" dirty="0"/>
              <a:t>No one else other than the Observer can carry mobile phone.</a:t>
            </a:r>
          </a:p>
          <a:p>
            <a:pPr marL="179705" indent="-179705" algn="just"/>
            <a:endParaRPr lang="en-US" sz="3400" dirty="0">
              <a:solidFill>
                <a:srgbClr val="C00000"/>
              </a:solidFill>
            </a:endParaRPr>
          </a:p>
          <a:p>
            <a:pPr algn="just"/>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71"/>
            <a:ext cx="9144000" cy="533400"/>
          </a:xfrm>
          <a:solidFill>
            <a:srgbClr val="00B0F0"/>
          </a:solidFill>
        </p:spPr>
        <p:style>
          <a:lnRef idx="1">
            <a:schemeClr val="dk1"/>
          </a:lnRef>
          <a:fillRef idx="2">
            <a:schemeClr val="dk1"/>
          </a:fillRef>
          <a:effectRef idx="1">
            <a:schemeClr val="dk1"/>
          </a:effectRef>
          <a:fontRef idx="minor">
            <a:schemeClr val="dk1"/>
          </a:fontRef>
        </p:style>
        <p:txBody>
          <a:bodyPr>
            <a:normAutofit fontScale="90000"/>
          </a:bodyPr>
          <a:lstStyle/>
          <a:p>
            <a:r>
              <a:rPr lang="en-US" b="1" dirty="0"/>
              <a:t>Media Management</a:t>
            </a:r>
          </a:p>
        </p:txBody>
      </p:sp>
      <p:sp>
        <p:nvSpPr>
          <p:cNvPr id="3" name="Content Placeholder 2"/>
          <p:cNvSpPr>
            <a:spLocks noGrp="1"/>
          </p:cNvSpPr>
          <p:nvPr>
            <p:ph idx="1"/>
          </p:nvPr>
        </p:nvSpPr>
        <p:spPr>
          <a:xfrm>
            <a:off x="304800" y="1219200"/>
            <a:ext cx="8382000" cy="5410200"/>
          </a:xfrm>
        </p:spPr>
        <p:txBody>
          <a:bodyPr>
            <a:normAutofit/>
          </a:bodyPr>
          <a:lstStyle/>
          <a:p>
            <a:pPr algn="just"/>
            <a:r>
              <a:rPr lang="en-US" b="1" dirty="0">
                <a:solidFill>
                  <a:srgbClr val="FF0000"/>
                </a:solidFill>
              </a:rPr>
              <a:t>Media Pass</a:t>
            </a:r>
            <a:r>
              <a:rPr lang="en-US" dirty="0"/>
              <a:t> to be issued in advance.</a:t>
            </a:r>
          </a:p>
          <a:p>
            <a:pPr algn="just"/>
            <a:r>
              <a:rPr lang="en-US" b="1" dirty="0">
                <a:solidFill>
                  <a:srgbClr val="FF0000"/>
                </a:solidFill>
              </a:rPr>
              <a:t>Media Centre-</a:t>
            </a:r>
            <a:r>
              <a:rPr lang="en-US" dirty="0"/>
              <a:t> Separate room, adequate space, telephone, STD, fax, computer, printer, scanner and internet connection. Mobile allowed.</a:t>
            </a:r>
          </a:p>
          <a:p>
            <a:pPr algn="just"/>
            <a:r>
              <a:rPr lang="en-US" b="1" dirty="0">
                <a:solidFill>
                  <a:srgbClr val="FF0000"/>
                </a:solidFill>
              </a:rPr>
              <a:t>Media Centre to Counting Hall</a:t>
            </a:r>
            <a:r>
              <a:rPr lang="en-US" dirty="0"/>
              <a:t>- </a:t>
            </a:r>
            <a:r>
              <a:rPr lang="en-US" dirty="0">
                <a:solidFill>
                  <a:srgbClr val="7030A0"/>
                </a:solidFill>
              </a:rPr>
              <a:t>Guided tour </a:t>
            </a:r>
            <a:r>
              <a:rPr lang="en-US" dirty="0"/>
              <a:t>in small groups for small duration.</a:t>
            </a:r>
          </a:p>
          <a:p>
            <a:pPr algn="just"/>
            <a:r>
              <a:rPr lang="en-US" b="1" dirty="0">
                <a:solidFill>
                  <a:srgbClr val="FF0000"/>
                </a:solidFill>
              </a:rPr>
              <a:t>Inside Counting Hall</a:t>
            </a:r>
            <a:r>
              <a:rPr lang="en-US" dirty="0"/>
              <a:t>- No mobile, No recording of actual vote recorded in EVM.</a:t>
            </a:r>
          </a:p>
          <a:p>
            <a:pPr algn="just"/>
            <a:r>
              <a:rPr lang="en-US" dirty="0"/>
              <a:t>RO in advance should mark a </a:t>
            </a:r>
            <a:r>
              <a:rPr lang="en-US" dirty="0">
                <a:solidFill>
                  <a:srgbClr val="7030A0"/>
                </a:solidFill>
              </a:rPr>
              <a:t>line or fix one string</a:t>
            </a:r>
            <a:r>
              <a:rPr lang="en-US" dirty="0"/>
              <a:t> to limit the access inside counting hall.</a:t>
            </a:r>
          </a:p>
        </p:txBody>
      </p:sp>
      <p:pic>
        <p:nvPicPr>
          <p:cNvPr id="5" name="Picture 4"/>
          <p:cNvPicPr>
            <a:picLocks noChangeAspect="1"/>
          </p:cNvPicPr>
          <p:nvPr/>
        </p:nvPicPr>
        <p:blipFill>
          <a:blip r:embed="rId2" cstate="print"/>
          <a:stretch>
            <a:fillRect/>
          </a:stretch>
        </p:blipFill>
        <p:spPr>
          <a:xfrm>
            <a:off x="7571729" y="0"/>
            <a:ext cx="1572271" cy="1524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4934" cy="533400"/>
          </a:xfrm>
          <a:solidFill>
            <a:srgbClr val="00B0F0"/>
          </a:solidFill>
        </p:spPr>
        <p:txBody>
          <a:bodyPr>
            <a:normAutofit/>
          </a:bodyPr>
          <a:lstStyle/>
          <a:p>
            <a:r>
              <a:rPr lang="en-IN" sz="2800" b="1" dirty="0"/>
              <a:t>Design of VVPAT Counting Booth (VCB)</a:t>
            </a:r>
          </a:p>
        </p:txBody>
      </p:sp>
      <p:sp>
        <p:nvSpPr>
          <p:cNvPr id="3" name="Content Placeholder 2"/>
          <p:cNvSpPr>
            <a:spLocks noGrp="1"/>
          </p:cNvSpPr>
          <p:nvPr>
            <p:ph idx="1"/>
          </p:nvPr>
        </p:nvSpPr>
        <p:spPr>
          <a:xfrm>
            <a:off x="76200" y="685800"/>
            <a:ext cx="9038734" cy="4525963"/>
          </a:xfrm>
        </p:spPr>
        <p:txBody>
          <a:bodyPr>
            <a:noAutofit/>
          </a:bodyPr>
          <a:lstStyle/>
          <a:p>
            <a:pPr marL="0" indent="0" algn="just">
              <a:lnSpc>
                <a:spcPct val="150000"/>
              </a:lnSpc>
              <a:buNone/>
            </a:pPr>
            <a:r>
              <a:rPr lang="en-IN" sz="2400" b="1" dirty="0"/>
              <a:t>(a) The VCB should have minimum length </a:t>
            </a:r>
            <a:r>
              <a:rPr lang="en-IN" sz="2400" b="1" dirty="0">
                <a:solidFill>
                  <a:srgbClr val="7030A0"/>
                </a:solidFill>
              </a:rPr>
              <a:t>6 </a:t>
            </a:r>
            <a:r>
              <a:rPr lang="en-IN" sz="2400" b="1" dirty="0" err="1">
                <a:solidFill>
                  <a:srgbClr val="7030A0"/>
                </a:solidFill>
              </a:rPr>
              <a:t>ft</a:t>
            </a:r>
            <a:r>
              <a:rPr lang="en-IN" sz="2400" b="1" dirty="0">
                <a:solidFill>
                  <a:srgbClr val="7030A0"/>
                </a:solidFill>
              </a:rPr>
              <a:t>, breadth 6 ft. and height 8 ft.</a:t>
            </a:r>
          </a:p>
          <a:p>
            <a:pPr marL="0" indent="0" algn="just">
              <a:lnSpc>
                <a:spcPct val="150000"/>
              </a:lnSpc>
              <a:buNone/>
            </a:pPr>
            <a:r>
              <a:rPr lang="en-IN" sz="2400" b="1" dirty="0"/>
              <a:t>(b) </a:t>
            </a:r>
            <a:r>
              <a:rPr lang="en-IN" sz="2400" b="1" dirty="0">
                <a:solidFill>
                  <a:srgbClr val="C00000"/>
                </a:solidFill>
              </a:rPr>
              <a:t>All four sides and the ceiling should be covered with a narrow wire mesh such that VVPAT- slips cannot come out from the VCB. A circular hole of </a:t>
            </a:r>
            <a:r>
              <a:rPr lang="en-IN" sz="2400" b="1" dirty="0">
                <a:solidFill>
                  <a:srgbClr val="7030A0"/>
                </a:solidFill>
              </a:rPr>
              <a:t>5 cm radius </a:t>
            </a:r>
            <a:r>
              <a:rPr lang="en-IN" sz="2400" b="1" dirty="0">
                <a:solidFill>
                  <a:srgbClr val="C00000"/>
                </a:solidFill>
              </a:rPr>
              <a:t>at a suitable height for the Counting Agents' transaction may also be made.</a:t>
            </a:r>
          </a:p>
          <a:p>
            <a:pPr marL="0" indent="0" algn="just">
              <a:lnSpc>
                <a:spcPct val="150000"/>
              </a:lnSpc>
              <a:buNone/>
            </a:pPr>
            <a:r>
              <a:rPr lang="en-IN" sz="2400" b="1" dirty="0"/>
              <a:t>(c) </a:t>
            </a:r>
            <a:r>
              <a:rPr lang="en-IN" sz="2400" b="1" dirty="0">
                <a:solidFill>
                  <a:srgbClr val="7030A0"/>
                </a:solidFill>
              </a:rPr>
              <a:t>CCTV</a:t>
            </a:r>
            <a:r>
              <a:rPr lang="en-IN" sz="2400" b="1" dirty="0"/>
              <a:t> should be installed on the ceiling just above the counting table for monitoring and recording purpose.</a:t>
            </a:r>
          </a:p>
          <a:p>
            <a:pPr marL="0" indent="0" algn="just">
              <a:lnSpc>
                <a:spcPct val="150000"/>
              </a:lnSpc>
              <a:buNone/>
            </a:pPr>
            <a:r>
              <a:rPr lang="en-IN" sz="2400" b="1" dirty="0">
                <a:solidFill>
                  <a:srgbClr val="C00000"/>
                </a:solidFill>
              </a:rPr>
              <a:t>(d) VCB should have seating arrangements for </a:t>
            </a:r>
            <a:r>
              <a:rPr lang="en-IN" sz="2400" b="1" dirty="0">
                <a:solidFill>
                  <a:srgbClr val="7030A0"/>
                </a:solidFill>
              </a:rPr>
              <a:t>at least four personnel</a:t>
            </a:r>
            <a:r>
              <a:rPr lang="en-IN" sz="2400" b="1" dirty="0">
                <a:solidFill>
                  <a:srgbClr val="C00000"/>
                </a:solidFill>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4" name="Content Placeholder 3"/>
          <p:cNvSpPr>
            <a:spLocks noGrp="1"/>
          </p:cNvSpPr>
          <p:nvPr>
            <p:ph idx="1"/>
          </p:nvPr>
        </p:nvSpPr>
        <p:spPr>
          <a:xfrm>
            <a:off x="76200" y="725263"/>
            <a:ext cx="8915400" cy="5996216"/>
          </a:xfrm>
        </p:spPr>
        <p:txBody>
          <a:bodyPr rtlCol="0">
            <a:normAutofit fontScale="92500"/>
          </a:bodyPr>
          <a:lstStyle/>
          <a:p>
            <a:pPr marL="263525" indent="-179705">
              <a:buNone/>
              <a:defRPr/>
            </a:pPr>
            <a:r>
              <a:rPr lang="en-US" sz="2430" b="1" u="sng" dirty="0">
                <a:solidFill>
                  <a:srgbClr val="C00000"/>
                </a:solidFill>
              </a:rPr>
              <a:t>At Storage place of polled EVMs-</a:t>
            </a:r>
          </a:p>
          <a:p>
            <a:pPr marL="263525" lvl="1" indent="-179705" algn="just">
              <a:buFont typeface="Arial" panose="020B0604020202020204" pitchFamily="34" charset="0"/>
              <a:buChar char="•"/>
              <a:defRPr/>
            </a:pPr>
            <a:r>
              <a:rPr lang="en-US" sz="2200" dirty="0"/>
              <a:t>TWO</a:t>
            </a:r>
            <a:r>
              <a:rPr lang="en-US" sz="2200" dirty="0">
                <a:solidFill>
                  <a:schemeClr val="tx2">
                    <a:lumMod val="60000"/>
                    <a:lumOff val="40000"/>
                  </a:schemeClr>
                </a:solidFill>
              </a:rPr>
              <a:t> </a:t>
            </a:r>
            <a:r>
              <a:rPr lang="en-US" sz="2200" dirty="0"/>
              <a:t>tier security arrangements round the clock at the strong rooms having polled EVMs.</a:t>
            </a:r>
          </a:p>
          <a:p>
            <a:pPr marL="263525" lvl="1" indent="-179705" algn="just">
              <a:buFont typeface="Arial" panose="020B0604020202020204" pitchFamily="34" charset="0"/>
              <a:buChar char="•"/>
              <a:defRPr/>
            </a:pPr>
            <a:r>
              <a:rPr lang="en-US" sz="2200" dirty="0">
                <a:solidFill>
                  <a:srgbClr val="C00000"/>
                </a:solidFill>
              </a:rPr>
              <a:t>Innermost perimeter by CAPF and outer perimeter by State Armed Police(SAP).</a:t>
            </a:r>
          </a:p>
          <a:p>
            <a:pPr marL="263525" lvl="1" indent="-179705" algn="just">
              <a:buFont typeface="Arial" panose="020B0604020202020204" pitchFamily="34" charset="0"/>
              <a:buChar char="•"/>
              <a:defRPr/>
            </a:pPr>
            <a:r>
              <a:rPr lang="en-US" sz="2200" dirty="0"/>
              <a:t>The </a:t>
            </a:r>
            <a:r>
              <a:rPr lang="en-US" sz="2200" dirty="0">
                <a:solidFill>
                  <a:srgbClr val="7030A0"/>
                </a:solidFill>
              </a:rPr>
              <a:t>candidates representatives </a:t>
            </a:r>
            <a:r>
              <a:rPr lang="en-US" sz="2200" dirty="0"/>
              <a:t>to be allowed to stay outside the inner perimeter at a location which enables them to </a:t>
            </a:r>
            <a:r>
              <a:rPr lang="en-US" sz="2200" dirty="0">
                <a:solidFill>
                  <a:srgbClr val="7030A0"/>
                </a:solidFill>
              </a:rPr>
              <a:t>view entry points </a:t>
            </a:r>
            <a:r>
              <a:rPr lang="en-US" sz="2200" dirty="0"/>
              <a:t>of the strong room. If no direct view, then </a:t>
            </a:r>
            <a:r>
              <a:rPr lang="en-US" sz="2200" dirty="0">
                <a:solidFill>
                  <a:srgbClr val="7030A0"/>
                </a:solidFill>
              </a:rPr>
              <a:t>CCTV </a:t>
            </a:r>
            <a:r>
              <a:rPr lang="en-US" sz="2200" dirty="0"/>
              <a:t>arrangements to be made. So that they can see the gates of strong rooms. In CCTV case, they shall be taken </a:t>
            </a:r>
            <a:r>
              <a:rPr lang="en-US" sz="2200" dirty="0">
                <a:solidFill>
                  <a:srgbClr val="7030A0"/>
                </a:solidFill>
              </a:rPr>
              <a:t>periodically in batches to strong room </a:t>
            </a:r>
            <a:r>
              <a:rPr lang="en-US" sz="2200" dirty="0"/>
              <a:t>to see and verify themselves strong room.</a:t>
            </a:r>
          </a:p>
          <a:p>
            <a:pPr marL="263525" lvl="1" indent="-179705" algn="just">
              <a:buFont typeface="Arial" panose="020B0604020202020204" pitchFamily="34" charset="0"/>
              <a:buChar char="•"/>
              <a:defRPr/>
            </a:pPr>
            <a:r>
              <a:rPr lang="en-US" sz="2200" dirty="0">
                <a:solidFill>
                  <a:srgbClr val="C00000"/>
                </a:solidFill>
              </a:rPr>
              <a:t>Round the clock control room in an adjacent room with a </a:t>
            </a:r>
            <a:r>
              <a:rPr lang="en-US" sz="2200" dirty="0">
                <a:solidFill>
                  <a:srgbClr val="7030A0"/>
                </a:solidFill>
              </a:rPr>
              <a:t>Gazetted officer</a:t>
            </a:r>
            <a:r>
              <a:rPr lang="en-US" sz="2200" dirty="0">
                <a:solidFill>
                  <a:srgbClr val="C00000"/>
                </a:solidFill>
              </a:rPr>
              <a:t>. </a:t>
            </a:r>
          </a:p>
          <a:p>
            <a:pPr marL="263525" lvl="1" indent="-179705" algn="just">
              <a:buFont typeface="Arial" panose="020B0604020202020204" pitchFamily="34" charset="0"/>
              <a:buChar char="•"/>
              <a:defRPr/>
            </a:pPr>
            <a:r>
              <a:rPr lang="en-US" sz="2200" dirty="0"/>
              <a:t>A </a:t>
            </a:r>
            <a:r>
              <a:rPr lang="en-US" sz="2200" dirty="0">
                <a:solidFill>
                  <a:srgbClr val="7030A0"/>
                </a:solidFill>
              </a:rPr>
              <a:t>log book </a:t>
            </a:r>
            <a:r>
              <a:rPr lang="en-US" sz="2200" dirty="0"/>
              <a:t>shall be maintained by the CAPF to record date, time, duration and names of any one, Including DEO/SP/RO/Observer/Candidates or their agents etc, crossing the 2</a:t>
            </a:r>
            <a:r>
              <a:rPr lang="en-US" sz="2200" baseline="30000" dirty="0"/>
              <a:t>nd</a:t>
            </a:r>
            <a:r>
              <a:rPr lang="en-US" sz="2200" dirty="0"/>
              <a:t> ring. </a:t>
            </a:r>
          </a:p>
          <a:p>
            <a:pPr marL="263525" lvl="1" indent="-179705" algn="just">
              <a:buFont typeface="Arial" panose="020B0604020202020204" pitchFamily="34" charset="0"/>
              <a:buChar char="•"/>
              <a:defRPr/>
            </a:pPr>
            <a:r>
              <a:rPr lang="en-US" sz="2000" dirty="0"/>
              <a:t>The </a:t>
            </a:r>
            <a:r>
              <a:rPr lang="en-US" sz="2000" dirty="0">
                <a:solidFill>
                  <a:srgbClr val="7030A0"/>
                </a:solidFill>
              </a:rPr>
              <a:t>CPF contingent shall be given a camera </a:t>
            </a:r>
            <a:r>
              <a:rPr lang="en-US" sz="2000" dirty="0"/>
              <a:t>to record such visits. </a:t>
            </a:r>
          </a:p>
          <a:p>
            <a:pPr marL="263525" lvl="1" indent="-179705" algn="just">
              <a:buFont typeface="Arial" panose="020B0604020202020204" pitchFamily="34" charset="0"/>
              <a:buChar char="•"/>
              <a:defRPr/>
            </a:pPr>
            <a:r>
              <a:rPr lang="en-US" sz="2000" dirty="0"/>
              <a:t>all entry points of strong room should be under </a:t>
            </a:r>
            <a:r>
              <a:rPr lang="en-US" sz="2000" dirty="0">
                <a:solidFill>
                  <a:srgbClr val="7030A0"/>
                </a:solidFill>
              </a:rPr>
              <a:t>constant videography using web cam </a:t>
            </a:r>
            <a:r>
              <a:rPr lang="en-US" sz="2000" dirty="0"/>
              <a:t>and laptops. Person deputed to take back up from lap top should be issued a photo- I card and his names </a:t>
            </a:r>
            <a:r>
              <a:rPr lang="en-US" sz="2000" dirty="0" err="1"/>
              <a:t>etc</a:t>
            </a:r>
            <a:r>
              <a:rPr lang="en-US" sz="2000" dirty="0"/>
              <a:t> be intimated to CPF posted there.</a:t>
            </a:r>
          </a:p>
        </p:txBody>
      </p:sp>
      <p:sp>
        <p:nvSpPr>
          <p:cNvPr id="3686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FF0FD49-72BF-4F82-913E-4E0369A6922A}" type="slidenum">
              <a:rPr lang="en-US" altLang="en-US" smtClean="0">
                <a:solidFill>
                  <a:srgbClr val="898989"/>
                </a:solidFill>
              </a:rPr>
              <a:pPr/>
              <a:t>35</a:t>
            </a:fld>
            <a:endParaRPr lang="en-US" altLang="en-US">
              <a:solidFill>
                <a:srgbClr val="898989"/>
              </a:solidFill>
            </a:endParaRPr>
          </a:p>
        </p:txBody>
      </p:sp>
      <p:sp>
        <p:nvSpPr>
          <p:cNvPr id="5" name="Rectangle 4"/>
          <p:cNvSpPr/>
          <p:nvPr/>
        </p:nvSpPr>
        <p:spPr>
          <a:xfrm>
            <a:off x="0" y="0"/>
            <a:ext cx="9144000" cy="584775"/>
          </a:xfrm>
          <a:prstGeom prst="rect">
            <a:avLst/>
          </a:prstGeom>
          <a:solidFill>
            <a:srgbClr val="00B0F0"/>
          </a:solidFill>
        </p:spPr>
        <p:txBody>
          <a:bodyPr wrap="square">
            <a:spAutoFit/>
          </a:bodyPr>
          <a:lstStyle/>
          <a:p>
            <a:pPr algn="ctr"/>
            <a:r>
              <a:rPr lang="en-IN" sz="3200" b="1" dirty="0"/>
              <a:t>SECURITY ARRANGEMENTS</a:t>
            </a:r>
          </a:p>
        </p:txBody>
      </p:sp>
    </p:spTree>
  </p:cSld>
  <p:clrMapOvr>
    <a:masterClrMapping/>
  </p:clrMapOvr>
  <p:transition spd="slow"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sp>
        <p:nvSpPr>
          <p:cNvPr id="4" name="Content Placeholder 3"/>
          <p:cNvSpPr>
            <a:spLocks noGrp="1"/>
          </p:cNvSpPr>
          <p:nvPr>
            <p:ph idx="1"/>
          </p:nvPr>
        </p:nvSpPr>
        <p:spPr>
          <a:xfrm>
            <a:off x="152400" y="0"/>
            <a:ext cx="8839199" cy="6858000"/>
          </a:xfrm>
        </p:spPr>
        <p:txBody>
          <a:bodyPr rtlCol="0">
            <a:normAutofit fontScale="85000" lnSpcReduction="10000"/>
          </a:bodyPr>
          <a:lstStyle/>
          <a:p>
            <a:pPr>
              <a:buNone/>
              <a:defRPr/>
            </a:pPr>
            <a:r>
              <a:rPr lang="en-US" dirty="0"/>
              <a:t>	</a:t>
            </a:r>
            <a:r>
              <a:rPr lang="en-US" sz="2245" dirty="0">
                <a:solidFill>
                  <a:srgbClr val="C00000"/>
                </a:solidFill>
              </a:rPr>
              <a:t>DEO shall </a:t>
            </a:r>
            <a:r>
              <a:rPr lang="en-US" sz="2245" dirty="0">
                <a:solidFill>
                  <a:srgbClr val="7030A0"/>
                </a:solidFill>
              </a:rPr>
              <a:t>visit storage campus </a:t>
            </a:r>
            <a:r>
              <a:rPr lang="en-US" sz="2245" dirty="0">
                <a:solidFill>
                  <a:srgbClr val="C00000"/>
                </a:solidFill>
              </a:rPr>
              <a:t>(up to inner perimeter only) everyday morning and evening, if storage campus is in district HQ. If outside then by the RO,  but DEO to visit  at least once in 3-4 days.  </a:t>
            </a:r>
          </a:p>
          <a:p>
            <a:pPr algn="just">
              <a:buFont typeface="Arial" panose="020B0604020202020204"/>
              <a:buChar char="•"/>
              <a:defRPr/>
            </a:pPr>
            <a:r>
              <a:rPr lang="en-US" sz="2245" dirty="0"/>
              <a:t>Round the clock </a:t>
            </a:r>
            <a:r>
              <a:rPr lang="en-US" sz="2245" dirty="0">
                <a:solidFill>
                  <a:srgbClr val="7030A0"/>
                </a:solidFill>
              </a:rPr>
              <a:t>uninterrupted power supply</a:t>
            </a:r>
            <a:r>
              <a:rPr lang="en-US" sz="2245" dirty="0"/>
              <a:t>,  adequate fire extinguishers etc. to be arranged for.</a:t>
            </a:r>
          </a:p>
          <a:p>
            <a:pPr algn="just">
              <a:buFont typeface="Arial" panose="020B0604020202020204"/>
              <a:buChar char="•"/>
              <a:defRPr/>
            </a:pPr>
            <a:r>
              <a:rPr lang="en-US" sz="2245" dirty="0">
                <a:solidFill>
                  <a:srgbClr val="C00000"/>
                </a:solidFill>
              </a:rPr>
              <a:t>No vehicle, official or private shall be allowed inside the secured campus.</a:t>
            </a:r>
          </a:p>
          <a:p>
            <a:pPr algn="just">
              <a:buFont typeface="Arial" panose="020B0604020202020204"/>
              <a:buChar char="•"/>
              <a:defRPr/>
            </a:pPr>
            <a:endParaRPr lang="en-US" sz="2245" dirty="0">
              <a:solidFill>
                <a:srgbClr val="C00000"/>
              </a:solidFill>
            </a:endParaRPr>
          </a:p>
          <a:p>
            <a:pPr>
              <a:buNone/>
              <a:defRPr/>
            </a:pPr>
            <a:r>
              <a:rPr lang="en-US" sz="2000" dirty="0">
                <a:solidFill>
                  <a:schemeClr val="tx2">
                    <a:lumMod val="60000"/>
                    <a:lumOff val="40000"/>
                  </a:schemeClr>
                </a:solidFill>
              </a:rPr>
              <a:t> </a:t>
            </a:r>
            <a:r>
              <a:rPr lang="en-US" sz="2800" b="1" u="sng" dirty="0">
                <a:solidFill>
                  <a:srgbClr val="00B0F0"/>
                </a:solidFill>
              </a:rPr>
              <a:t>At Counting </a:t>
            </a:r>
            <a:r>
              <a:rPr lang="en-US" sz="2800" b="1" u="sng" dirty="0" err="1">
                <a:solidFill>
                  <a:srgbClr val="00B0F0"/>
                </a:solidFill>
              </a:rPr>
              <a:t>centres</a:t>
            </a:r>
            <a:r>
              <a:rPr lang="en-US" sz="2800" b="1" u="sng" dirty="0">
                <a:solidFill>
                  <a:srgbClr val="00B0F0"/>
                </a:solidFill>
              </a:rPr>
              <a:t>-</a:t>
            </a:r>
          </a:p>
          <a:p>
            <a:pPr algn="just">
              <a:buFont typeface="Courier New" panose="02070309020205020404" pitchFamily="49" charset="0"/>
              <a:buChar char="o"/>
              <a:defRPr/>
            </a:pPr>
            <a:r>
              <a:rPr lang="en-US" sz="2400" dirty="0"/>
              <a:t>First of all, secure and </a:t>
            </a:r>
            <a:r>
              <a:rPr lang="en-US" sz="2400" dirty="0">
                <a:solidFill>
                  <a:srgbClr val="7030A0"/>
                </a:solidFill>
              </a:rPr>
              <a:t>smooth movement </a:t>
            </a:r>
            <a:r>
              <a:rPr lang="en-US" sz="2400" dirty="0"/>
              <a:t>of EVMs from strong room to counting hall and vice versa, has to be ensured. </a:t>
            </a:r>
          </a:p>
          <a:p>
            <a:pPr algn="just">
              <a:buFont typeface="Courier New" panose="02070309020205020404" pitchFamily="49" charset="0"/>
              <a:buChar char="o"/>
              <a:defRPr/>
            </a:pPr>
            <a:r>
              <a:rPr lang="en-US" sz="2400" dirty="0">
                <a:solidFill>
                  <a:srgbClr val="7030A0"/>
                </a:solidFill>
              </a:rPr>
              <a:t>100 meter perimeter </a:t>
            </a:r>
            <a:r>
              <a:rPr lang="en-US" sz="2400" dirty="0">
                <a:solidFill>
                  <a:srgbClr val="C00000"/>
                </a:solidFill>
              </a:rPr>
              <a:t>around a counting premise to be demarcated as </a:t>
            </a:r>
            <a:r>
              <a:rPr lang="en-US" sz="2400" dirty="0">
                <a:solidFill>
                  <a:srgbClr val="7030A0"/>
                </a:solidFill>
              </a:rPr>
              <a:t>‘Pedestrian Zone </a:t>
            </a:r>
            <a:r>
              <a:rPr lang="en-US" sz="2400" dirty="0">
                <a:solidFill>
                  <a:srgbClr val="C00000"/>
                </a:solidFill>
              </a:rPr>
              <a:t>‘. Must be duly barricaded  with an entry gate to enter into counting premise and no vehicle should be allowed to cross this.</a:t>
            </a:r>
          </a:p>
          <a:p>
            <a:pPr algn="just">
              <a:buFont typeface="Courier New" panose="02070309020205020404" pitchFamily="49" charset="0"/>
              <a:buChar char="o"/>
              <a:defRPr/>
            </a:pPr>
            <a:r>
              <a:rPr lang="en-US" sz="2400" dirty="0">
                <a:solidFill>
                  <a:srgbClr val="7030A0"/>
                </a:solidFill>
              </a:rPr>
              <a:t>Three tier </a:t>
            </a:r>
            <a:r>
              <a:rPr lang="en-US" sz="2400" dirty="0"/>
              <a:t>cordoning system. The 1</a:t>
            </a:r>
            <a:r>
              <a:rPr lang="en-US" sz="2400" baseline="30000" dirty="0"/>
              <a:t>st</a:t>
            </a:r>
            <a:r>
              <a:rPr lang="en-US" sz="2400" dirty="0"/>
              <a:t> and outer cordon to start from </a:t>
            </a:r>
            <a:r>
              <a:rPr lang="en-US" sz="2400" dirty="0">
                <a:solidFill>
                  <a:srgbClr val="7030A0"/>
                </a:solidFill>
              </a:rPr>
              <a:t>pedestrian zone</a:t>
            </a:r>
            <a:r>
              <a:rPr lang="en-US" sz="2400" dirty="0"/>
              <a:t>. Must have adequate local police forces with a </a:t>
            </a:r>
            <a:r>
              <a:rPr lang="en-US" sz="2400" dirty="0">
                <a:solidFill>
                  <a:srgbClr val="7030A0"/>
                </a:solidFill>
              </a:rPr>
              <a:t>senior magistrate  </a:t>
            </a:r>
            <a:r>
              <a:rPr lang="en-US" sz="2400" dirty="0"/>
              <a:t>to check </a:t>
            </a:r>
            <a:r>
              <a:rPr lang="en-US" sz="2400" dirty="0">
                <a:solidFill>
                  <a:srgbClr val="7030A0"/>
                </a:solidFill>
              </a:rPr>
              <a:t>identity of the entrants</a:t>
            </a:r>
            <a:r>
              <a:rPr lang="en-US" sz="2400" dirty="0"/>
              <a:t>. Persons  with </a:t>
            </a:r>
            <a:r>
              <a:rPr lang="en-US" sz="2400" dirty="0">
                <a:solidFill>
                  <a:srgbClr val="7030A0"/>
                </a:solidFill>
              </a:rPr>
              <a:t>photo I cards </a:t>
            </a:r>
            <a:r>
              <a:rPr lang="en-US" sz="2400" dirty="0"/>
              <a:t>issued by ECI or DEO only to be allowed to cross.</a:t>
            </a:r>
          </a:p>
          <a:p>
            <a:pPr algn="just">
              <a:buFont typeface="Courier New" panose="02070309020205020404" pitchFamily="49" charset="0"/>
              <a:buChar char="o"/>
              <a:defRPr/>
            </a:pPr>
            <a:r>
              <a:rPr lang="en-US" sz="2400" dirty="0">
                <a:solidFill>
                  <a:srgbClr val="C00000"/>
                </a:solidFill>
              </a:rPr>
              <a:t>2</a:t>
            </a:r>
            <a:r>
              <a:rPr lang="en-US" sz="2400" baseline="30000" dirty="0">
                <a:solidFill>
                  <a:srgbClr val="C00000"/>
                </a:solidFill>
              </a:rPr>
              <a:t>nd</a:t>
            </a:r>
            <a:r>
              <a:rPr lang="en-US" sz="2400" dirty="0">
                <a:solidFill>
                  <a:srgbClr val="C00000"/>
                </a:solidFill>
              </a:rPr>
              <a:t> cordon will be at the gate of counting premise/campus and will be manned by </a:t>
            </a:r>
            <a:r>
              <a:rPr lang="en-US" sz="2400" dirty="0">
                <a:solidFill>
                  <a:srgbClr val="7030A0"/>
                </a:solidFill>
              </a:rPr>
              <a:t>SAP</a:t>
            </a:r>
            <a:r>
              <a:rPr lang="en-US" sz="2400" dirty="0">
                <a:solidFill>
                  <a:srgbClr val="C00000"/>
                </a:solidFill>
              </a:rPr>
              <a:t>. Checking of identity and </a:t>
            </a:r>
            <a:r>
              <a:rPr lang="en-US" sz="2400" dirty="0">
                <a:solidFill>
                  <a:srgbClr val="7030A0"/>
                </a:solidFill>
              </a:rPr>
              <a:t>frisking</a:t>
            </a:r>
            <a:r>
              <a:rPr lang="en-US" sz="2400" dirty="0">
                <a:solidFill>
                  <a:srgbClr val="C00000"/>
                </a:solidFill>
              </a:rPr>
              <a:t> ( only by state police personnel) to be done. </a:t>
            </a:r>
          </a:p>
          <a:p>
            <a:pPr algn="just">
              <a:buFont typeface="Courier New" panose="02070309020205020404" pitchFamily="49" charset="0"/>
              <a:buChar char="o"/>
              <a:defRPr/>
            </a:pPr>
            <a:r>
              <a:rPr lang="en-US" sz="2400" dirty="0"/>
              <a:t>3</a:t>
            </a:r>
            <a:r>
              <a:rPr lang="en-US" sz="2400" baseline="30000" dirty="0"/>
              <a:t>rd</a:t>
            </a:r>
            <a:r>
              <a:rPr lang="en-US" sz="2400" dirty="0"/>
              <a:t>  cordon at the door of counting hall where </a:t>
            </a:r>
            <a:r>
              <a:rPr lang="en-US" sz="2400" dirty="0">
                <a:solidFill>
                  <a:srgbClr val="7030A0"/>
                </a:solidFill>
              </a:rPr>
              <a:t>CAPF </a:t>
            </a:r>
            <a:r>
              <a:rPr lang="en-US" sz="2400" dirty="0"/>
              <a:t>is to be present. Frisking to ensure that no one enters with mobile and other </a:t>
            </a:r>
            <a:r>
              <a:rPr lang="en-US" sz="2400" dirty="0">
                <a:solidFill>
                  <a:srgbClr val="7030A0"/>
                </a:solidFill>
              </a:rPr>
              <a:t>prohibited items</a:t>
            </a:r>
            <a:r>
              <a:rPr lang="en-US" sz="2400" dirty="0"/>
              <a:t>. </a:t>
            </a:r>
          </a:p>
          <a:p>
            <a:pPr algn="just">
              <a:buFont typeface="Arial" panose="020B0604020202020204"/>
              <a:buChar char="•"/>
              <a:defRPr/>
            </a:pPr>
            <a:endParaRPr lang="en-US" sz="2245" dirty="0">
              <a:solidFill>
                <a:srgbClr val="C00000"/>
              </a:solidFill>
            </a:endParaRPr>
          </a:p>
          <a:p>
            <a:pPr algn="just">
              <a:buFont typeface="Arial" panose="020B0604020202020204"/>
              <a:buChar char="•"/>
              <a:defRPr/>
            </a:pPr>
            <a:endParaRPr lang="en-US" sz="2430" dirty="0"/>
          </a:p>
          <a:p>
            <a:pPr algn="just">
              <a:buFont typeface="Arial" panose="020B0604020202020204"/>
              <a:buChar char="•"/>
              <a:defRPr/>
            </a:pPr>
            <a:endParaRPr lang="en-US" sz="2430" dirty="0"/>
          </a:p>
          <a:p>
            <a:pPr>
              <a:buFont typeface="Arial" panose="020B0604020202020204"/>
              <a:buChar char="•"/>
              <a:defRPr/>
            </a:pPr>
            <a:endParaRPr lang="en-US" dirty="0"/>
          </a:p>
        </p:txBody>
      </p:sp>
      <p:sp>
        <p:nvSpPr>
          <p:cNvPr id="37893"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C53D67D-36F1-4383-9D5A-1FB2D7148DD0}" type="slidenum">
              <a:rPr lang="en-US" altLang="en-US" smtClean="0">
                <a:solidFill>
                  <a:srgbClr val="898989"/>
                </a:solidFill>
              </a:rPr>
              <a:pPr/>
              <a:t>36</a:t>
            </a:fld>
            <a:endParaRPr lang="en-US" altLang="en-US">
              <a:solidFill>
                <a:srgbClr val="898989"/>
              </a:solidFill>
            </a:endParaRPr>
          </a:p>
        </p:txBody>
      </p:sp>
    </p:spTree>
  </p:cSld>
  <p:clrMapOvr>
    <a:masterClrMapping/>
  </p:clrMapOvr>
  <p:transition spd="slow"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0D1A7-E417-47E1-97EB-E187432FFCE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id="{C90048DA-3731-4084-B655-75894AA90BF7}"/>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xmlns="" id="{81CD2343-06C8-4BF6-824B-D2A80522D5C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 val="3662296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2"/>
          <p:cNvSpPr txBox="1">
            <a:spLocks noChangeArrowheads="1"/>
          </p:cNvSpPr>
          <p:nvPr/>
        </p:nvSpPr>
        <p:spPr bwMode="auto">
          <a:xfrm>
            <a:off x="3225801" y="2918610"/>
            <a:ext cx="184731" cy="35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680"/>
          </a:p>
        </p:txBody>
      </p:sp>
      <p:graphicFrame>
        <p:nvGraphicFramePr>
          <p:cNvPr id="7" name="Diagram 6"/>
          <p:cNvGraphicFramePr/>
          <p:nvPr/>
        </p:nvGraphicFramePr>
        <p:xfrm>
          <a:off x="-183915" y="656656"/>
          <a:ext cx="9175516" cy="562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2" name="TextBox 8"/>
          <p:cNvSpPr txBox="1">
            <a:spLocks noChangeArrowheads="1"/>
          </p:cNvSpPr>
          <p:nvPr/>
        </p:nvSpPr>
        <p:spPr bwMode="auto">
          <a:xfrm>
            <a:off x="7518401" y="6280659"/>
            <a:ext cx="1473200" cy="293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IN" altLang="en-US" sz="1310"/>
              <a:t>24</a:t>
            </a:r>
          </a:p>
        </p:txBody>
      </p:sp>
      <p:sp>
        <p:nvSpPr>
          <p:cNvPr id="39943"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05A24C-8039-4953-8DA1-27776DD6EB52}" type="slidenum">
              <a:rPr lang="en-US" altLang="en-US" smtClean="0">
                <a:solidFill>
                  <a:srgbClr val="898989"/>
                </a:solidFill>
              </a:rPr>
              <a:pPr/>
              <a:t>38</a:t>
            </a:fld>
            <a:endParaRPr lang="en-US" altLang="en-US">
              <a:solidFill>
                <a:srgbClr val="898989"/>
              </a:solidFill>
            </a:endParaRPr>
          </a:p>
        </p:txBody>
      </p:sp>
      <p:sp>
        <p:nvSpPr>
          <p:cNvPr id="3" name="Title 2"/>
          <p:cNvSpPr>
            <a:spLocks noGrp="1"/>
          </p:cNvSpPr>
          <p:nvPr>
            <p:ph type="title"/>
          </p:nvPr>
        </p:nvSpPr>
        <p:spPr>
          <a:xfrm>
            <a:off x="0" y="0"/>
            <a:ext cx="9118862" cy="533400"/>
          </a:xfrm>
          <a:solidFill>
            <a:srgbClr val="00B0F0"/>
          </a:solidFill>
        </p:spPr>
        <p:txBody>
          <a:bodyPr>
            <a:noAutofit/>
          </a:bodyPr>
          <a:lstStyle/>
          <a:p>
            <a:r>
              <a:rPr lang="en-US" altLang="en-US" sz="2400" b="1" dirty="0">
                <a:solidFill>
                  <a:srgbClr val="C00000"/>
                </a:solidFill>
              </a:rPr>
              <a:t>PERSONS ALLOWED INTO COUNTING HALL</a:t>
            </a:r>
            <a:endParaRPr lang="en-IN" sz="2400" dirty="0">
              <a:solidFill>
                <a:srgbClr val="C00000"/>
              </a:solidFill>
            </a:endParaRPr>
          </a:p>
        </p:txBody>
      </p:sp>
      <p:sp>
        <p:nvSpPr>
          <p:cNvPr id="2" name="TextBox 1"/>
          <p:cNvSpPr txBox="1"/>
          <p:nvPr/>
        </p:nvSpPr>
        <p:spPr>
          <a:xfrm>
            <a:off x="914400" y="6280659"/>
            <a:ext cx="7315200" cy="369332"/>
          </a:xfrm>
          <a:prstGeom prst="rect">
            <a:avLst/>
          </a:prstGeom>
          <a:noFill/>
        </p:spPr>
        <p:txBody>
          <a:bodyPr wrap="square" rtlCol="0">
            <a:spAutoFit/>
          </a:bodyPr>
          <a:lstStyle/>
          <a:p>
            <a:r>
              <a:rPr lang="en-US" dirty="0">
                <a:solidFill>
                  <a:srgbClr val="FF0000"/>
                </a:solidFill>
              </a:rPr>
              <a:t>Sufficient nos. DFMD have to be installed for smooth &amp; timely entry of all. </a:t>
            </a:r>
            <a:endParaRPr lang="en-IN" dirty="0">
              <a:solidFill>
                <a:srgbClr val="FF0000"/>
              </a:solidFill>
            </a:endParaRPr>
          </a:p>
        </p:txBody>
      </p:sp>
    </p:spTree>
  </p:cSld>
  <p:clrMapOvr>
    <a:masterClrMapping/>
  </p:clrMapOvr>
  <p:transition spd="slow" advClick="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5"/>
          <p:cNvSpPr>
            <a:spLocks noGrp="1"/>
          </p:cNvSpPr>
          <p:nvPr>
            <p:ph type="sldNum" sz="quarter" idx="12"/>
          </p:nvPr>
        </p:nvSpPr>
        <p:spPr bwMode="auto">
          <a:xfrm>
            <a:off x="6553201" y="6340007"/>
            <a:ext cx="2133600" cy="341249"/>
          </a:xfrm>
          <a:noFill/>
          <a:ln>
            <a:miter lim="800000"/>
          </a:ln>
        </p:spPr>
        <p:txBody>
          <a:bodyPr/>
          <a:lstStyle/>
          <a:p>
            <a:fld id="{297EB699-0198-44C7-83B7-B0ABF5A260F0}" type="slidenum">
              <a:rPr lang="en-US"/>
              <a:pPr/>
              <a:t>39</a:t>
            </a:fld>
            <a:endParaRPr lang="en-US"/>
          </a:p>
        </p:txBody>
      </p:sp>
      <p:sp>
        <p:nvSpPr>
          <p:cNvPr id="44036" name="TextBox 2"/>
          <p:cNvSpPr txBox="1">
            <a:spLocks noChangeArrowheads="1"/>
          </p:cNvSpPr>
          <p:nvPr/>
        </p:nvSpPr>
        <p:spPr bwMode="auto">
          <a:xfrm>
            <a:off x="3225801" y="2918610"/>
            <a:ext cx="184731" cy="351186"/>
          </a:xfrm>
          <a:prstGeom prst="rect">
            <a:avLst/>
          </a:prstGeom>
          <a:noFill/>
          <a:ln w="9525">
            <a:noFill/>
            <a:miter lim="800000"/>
          </a:ln>
        </p:spPr>
        <p:txBody>
          <a:bodyPr wrap="none">
            <a:spAutoFit/>
          </a:bodyPr>
          <a:lstStyle/>
          <a:p>
            <a:pPr eaLnBrk="1" hangingPunct="1"/>
            <a:endParaRPr lang="en-US" sz="1680"/>
          </a:p>
        </p:txBody>
      </p:sp>
      <p:graphicFrame>
        <p:nvGraphicFramePr>
          <p:cNvPr id="7" name="Diagram 6"/>
          <p:cNvGraphicFramePr/>
          <p:nvPr/>
        </p:nvGraphicFramePr>
        <p:xfrm>
          <a:off x="-61768" y="-152400"/>
          <a:ext cx="9175516" cy="5909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28600" y="5657671"/>
            <a:ext cx="8839200" cy="923330"/>
          </a:xfrm>
          <a:prstGeom prst="rect">
            <a:avLst/>
          </a:prstGeom>
        </p:spPr>
        <p:txBody>
          <a:bodyPr wrap="square">
            <a:spAutoFit/>
          </a:bodyPr>
          <a:lstStyle/>
          <a:p>
            <a:pPr algn="just">
              <a:buNone/>
            </a:pPr>
            <a:r>
              <a:rPr lang="en-US" dirty="0"/>
              <a:t>ECI NO. 470/INST/2014-EPS Dated: 13th May, 2014 : Contesting candidates who are </a:t>
            </a:r>
            <a:r>
              <a:rPr lang="en-US" b="1" dirty="0">
                <a:solidFill>
                  <a:srgbClr val="7030A0"/>
                </a:solidFill>
              </a:rPr>
              <a:t>SPG protected </a:t>
            </a:r>
            <a:r>
              <a:rPr lang="en-US" dirty="0"/>
              <a:t>to be accompanied inside the counting hall  with one SPG personnel in plain clothes with </a:t>
            </a:r>
            <a:r>
              <a:rPr lang="en-US" b="1" dirty="0"/>
              <a:t>"one concealed arms.”</a:t>
            </a:r>
          </a:p>
        </p:txBody>
      </p:sp>
    </p:spTree>
  </p:cSld>
  <p:clrMapOvr>
    <a:masterClrMapping/>
  </p:clrMapOvr>
  <p:transition spd="slow"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80" y="183515"/>
            <a:ext cx="8459470" cy="564515"/>
          </a:xfrm>
          <a:solidFill>
            <a:srgbClr val="00B0F0"/>
          </a:solidFill>
        </p:spPr>
        <p:txBody>
          <a:bodyPr>
            <a:normAutofit fontScale="90000"/>
          </a:bodyPr>
          <a:lstStyle/>
          <a:p>
            <a:r>
              <a:rPr lang="en-IN" altLang="en-US" dirty="0" err="1"/>
              <a:t>Whats</a:t>
            </a:r>
            <a:r>
              <a:rPr lang="en-IN" altLang="en-US" dirty="0"/>
              <a:t> new</a:t>
            </a:r>
          </a:p>
        </p:txBody>
      </p:sp>
      <p:sp>
        <p:nvSpPr>
          <p:cNvPr id="3" name="Content Placeholder 2"/>
          <p:cNvSpPr>
            <a:spLocks noGrp="1"/>
          </p:cNvSpPr>
          <p:nvPr>
            <p:ph idx="1"/>
          </p:nvPr>
        </p:nvSpPr>
        <p:spPr>
          <a:xfrm>
            <a:off x="369570" y="748030"/>
            <a:ext cx="8469630" cy="5926455"/>
          </a:xfrm>
          <a:solidFill>
            <a:schemeClr val="accent6">
              <a:lumMod val="20000"/>
              <a:lumOff val="80000"/>
            </a:schemeClr>
          </a:solidFill>
        </p:spPr>
        <p:txBody>
          <a:bodyPr>
            <a:normAutofit fontScale="55000" lnSpcReduction="20000"/>
          </a:bodyPr>
          <a:lstStyle/>
          <a:p>
            <a:pPr>
              <a:lnSpc>
                <a:spcPct val="100000"/>
              </a:lnSpc>
              <a:spcBef>
                <a:spcPts val="0"/>
              </a:spcBef>
              <a:spcAft>
                <a:spcPts val="0"/>
              </a:spcAft>
              <a:buFont typeface="Wingdings" panose="05000000000000000000" charset="0"/>
              <a:buChar char="v"/>
            </a:pPr>
            <a:r>
              <a:rPr lang="en-IN" altLang="en-US" dirty="0"/>
              <a:t>SLU to be stored till C+ 45 days </a:t>
            </a:r>
          </a:p>
          <a:p>
            <a:pPr>
              <a:lnSpc>
                <a:spcPct val="100000"/>
              </a:lnSpc>
              <a:spcBef>
                <a:spcPts val="0"/>
              </a:spcBef>
              <a:spcAft>
                <a:spcPts val="0"/>
              </a:spcAft>
              <a:buFont typeface="Wingdings" panose="05000000000000000000" charset="0"/>
              <a:buChar char="v"/>
            </a:pPr>
            <a:r>
              <a:rPr lang="en-IN" altLang="en-US" dirty="0"/>
              <a:t>VVPAT to be released after 10 days of counting is over, VVPAT slips to be preserved</a:t>
            </a:r>
          </a:p>
          <a:p>
            <a:pPr>
              <a:lnSpc>
                <a:spcPct val="100000"/>
              </a:lnSpc>
              <a:spcBef>
                <a:spcPts val="0"/>
              </a:spcBef>
              <a:spcAft>
                <a:spcPts val="0"/>
              </a:spcAft>
              <a:buFont typeface="Wingdings" panose="05000000000000000000" charset="0"/>
              <a:buChar char="v"/>
            </a:pPr>
            <a:r>
              <a:rPr lang="en-IN" altLang="en-US" dirty="0"/>
              <a:t>More nos. of PB counting due to inclusion of new categories of absentee voters</a:t>
            </a:r>
          </a:p>
          <a:p>
            <a:pPr>
              <a:lnSpc>
                <a:spcPct val="100000"/>
              </a:lnSpc>
              <a:spcBef>
                <a:spcPts val="0"/>
              </a:spcBef>
              <a:spcAft>
                <a:spcPts val="0"/>
              </a:spcAft>
              <a:buFont typeface="Wingdings" panose="05000000000000000000" charset="0"/>
              <a:buChar char="v"/>
            </a:pPr>
            <a:r>
              <a:rPr lang="en-IN" altLang="en-US" dirty="0"/>
              <a:t>Option of TV placement for display of round wise result in counting hall</a:t>
            </a:r>
          </a:p>
          <a:p>
            <a:pPr>
              <a:lnSpc>
                <a:spcPct val="100000"/>
              </a:lnSpc>
              <a:spcBef>
                <a:spcPts val="0"/>
              </a:spcBef>
              <a:spcAft>
                <a:spcPts val="0"/>
              </a:spcAft>
              <a:buFont typeface="Wingdings" panose="05000000000000000000" charset="0"/>
              <a:buChar char="v"/>
            </a:pPr>
            <a:r>
              <a:rPr lang="en-IN" altLang="en-US" dirty="0"/>
              <a:t>ETPB nos. reduced from 40 digits to 16 digits</a:t>
            </a:r>
          </a:p>
          <a:p>
            <a:pPr>
              <a:lnSpc>
                <a:spcPct val="100000"/>
              </a:lnSpc>
              <a:spcBef>
                <a:spcPts val="0"/>
              </a:spcBef>
              <a:spcAft>
                <a:spcPts val="0"/>
              </a:spcAft>
              <a:buFont typeface="Wingdings" panose="05000000000000000000" charset="0"/>
              <a:buChar char="v"/>
            </a:pPr>
            <a:r>
              <a:rPr lang="en-IN" altLang="en-US" dirty="0"/>
              <a:t>Close button not pressing guideline is changed</a:t>
            </a:r>
          </a:p>
          <a:p>
            <a:pPr>
              <a:lnSpc>
                <a:spcPct val="100000"/>
              </a:lnSpc>
              <a:spcBef>
                <a:spcPts val="0"/>
              </a:spcBef>
              <a:spcAft>
                <a:spcPts val="0"/>
              </a:spcAft>
              <a:buFont typeface="Wingdings" panose="05000000000000000000" charset="0"/>
              <a:buChar char="v"/>
            </a:pPr>
            <a:r>
              <a:rPr lang="en-IN" altLang="en-US" dirty="0"/>
              <a:t>Guideline on Non CRC /non removal of mock poll slips is changed</a:t>
            </a:r>
          </a:p>
          <a:p>
            <a:pPr>
              <a:lnSpc>
                <a:spcPct val="100000"/>
              </a:lnSpc>
              <a:spcBef>
                <a:spcPts val="0"/>
              </a:spcBef>
              <a:spcAft>
                <a:spcPts val="0"/>
              </a:spcAft>
              <a:buFont typeface="Wingdings" panose="05000000000000000000" charset="0"/>
              <a:buChar char="v"/>
            </a:pPr>
            <a:r>
              <a:rPr lang="en-IN" altLang="en-US" dirty="0"/>
              <a:t>Guideline on counting of machines having discrepancy with 17C is changed</a:t>
            </a:r>
          </a:p>
          <a:p>
            <a:pPr>
              <a:lnSpc>
                <a:spcPct val="100000"/>
              </a:lnSpc>
              <a:spcBef>
                <a:spcPts val="0"/>
              </a:spcBef>
              <a:spcAft>
                <a:spcPts val="0"/>
              </a:spcAft>
              <a:buFont typeface="Wingdings" panose="05000000000000000000" charset="0"/>
              <a:buChar char="v"/>
            </a:pPr>
            <a:r>
              <a:rPr lang="en-IN" altLang="en-US" dirty="0"/>
              <a:t>Poster on counting to be displayed</a:t>
            </a:r>
          </a:p>
          <a:p>
            <a:pPr>
              <a:lnSpc>
                <a:spcPct val="100000"/>
              </a:lnSpc>
              <a:spcBef>
                <a:spcPts val="0"/>
              </a:spcBef>
              <a:spcAft>
                <a:spcPts val="0"/>
              </a:spcAft>
              <a:buFont typeface="Wingdings" panose="05000000000000000000" charset="0"/>
              <a:buChar char="v"/>
            </a:pPr>
            <a:r>
              <a:rPr lang="en-IN" altLang="en-US" dirty="0"/>
              <a:t>Guideline on Recording of CCTV, videography is streamlined</a:t>
            </a:r>
          </a:p>
          <a:p>
            <a:pPr>
              <a:lnSpc>
                <a:spcPct val="100000"/>
              </a:lnSpc>
              <a:spcBef>
                <a:spcPts val="0"/>
              </a:spcBef>
              <a:spcAft>
                <a:spcPts val="0"/>
              </a:spcAft>
              <a:buFont typeface="Wingdings" panose="05000000000000000000" charset="0"/>
              <a:buChar char="v"/>
            </a:pPr>
            <a:r>
              <a:rPr lang="en-IN" altLang="en-US" dirty="0"/>
              <a:t>VVPAT mock drill at training venue only</a:t>
            </a:r>
          </a:p>
          <a:p>
            <a:pPr>
              <a:lnSpc>
                <a:spcPct val="100000"/>
              </a:lnSpc>
              <a:spcBef>
                <a:spcPts val="0"/>
              </a:spcBef>
              <a:spcAft>
                <a:spcPts val="0"/>
              </a:spcAft>
              <a:buFont typeface="Wingdings" panose="05000000000000000000" charset="0"/>
              <a:buChar char="v"/>
            </a:pPr>
            <a:r>
              <a:rPr lang="en-US" altLang="en-IN" dirty="0"/>
              <a:t>PB 13A attestation by Group A/Group B</a:t>
            </a:r>
          </a:p>
          <a:p>
            <a:pPr>
              <a:lnSpc>
                <a:spcPct val="100000"/>
              </a:lnSpc>
              <a:spcBef>
                <a:spcPts val="0"/>
              </a:spcBef>
              <a:spcAft>
                <a:spcPts val="0"/>
              </a:spcAft>
              <a:buFont typeface="Wingdings" panose="05000000000000000000" charset="0"/>
              <a:buChar char="v"/>
            </a:pPr>
            <a:r>
              <a:rPr lang="en-US" altLang="en-US" dirty="0"/>
              <a:t>Postal Ballot counting arrangement changed</a:t>
            </a:r>
          </a:p>
          <a:p>
            <a:pPr>
              <a:lnSpc>
                <a:spcPct val="100000"/>
              </a:lnSpc>
              <a:spcBef>
                <a:spcPts val="0"/>
              </a:spcBef>
              <a:spcAft>
                <a:spcPts val="0"/>
              </a:spcAft>
              <a:buFont typeface="Wingdings" panose="05000000000000000000" charset="0"/>
              <a:buChar char="v"/>
            </a:pPr>
            <a:r>
              <a:rPr lang="en-IN" altLang="en-US" dirty="0"/>
              <a:t>Penultimate round counting guideline changed</a:t>
            </a:r>
          </a:p>
          <a:p>
            <a:pPr>
              <a:lnSpc>
                <a:spcPct val="100000"/>
              </a:lnSpc>
              <a:spcBef>
                <a:spcPts val="0"/>
              </a:spcBef>
              <a:spcAft>
                <a:spcPts val="0"/>
              </a:spcAft>
              <a:buFont typeface="Wingdings" panose="05000000000000000000" charset="0"/>
              <a:buChar char="v"/>
            </a:pPr>
            <a:r>
              <a:rPr lang="en-US" dirty="0"/>
              <a:t>The CCTV data, webcasting data and photography of election processes at various stages shall be preserved for a period of 45 days.</a:t>
            </a:r>
          </a:p>
          <a:p>
            <a:pPr>
              <a:lnSpc>
                <a:spcPct val="100000"/>
              </a:lnSpc>
              <a:spcBef>
                <a:spcPts val="0"/>
              </a:spcBef>
              <a:spcAft>
                <a:spcPts val="0"/>
              </a:spcAft>
              <a:buFont typeface="Wingdings" panose="05000000000000000000" charset="0"/>
              <a:buChar char="v"/>
            </a:pPr>
            <a:r>
              <a:rPr lang="en-US" dirty="0"/>
              <a:t>C&amp;V</a:t>
            </a:r>
          </a:p>
          <a:p>
            <a:pPr>
              <a:lnSpc>
                <a:spcPct val="100000"/>
              </a:lnSpc>
              <a:spcBef>
                <a:spcPts val="0"/>
              </a:spcBef>
              <a:spcAft>
                <a:spcPts val="0"/>
              </a:spcAft>
              <a:buFont typeface="Wingdings" panose="05000000000000000000" charset="0"/>
              <a:buChar char="v"/>
            </a:pPr>
            <a:endParaRPr lang="en-IN" altLang="en-US" dirty="0"/>
          </a:p>
          <a:p>
            <a:pPr marL="0" indent="0">
              <a:lnSpc>
                <a:spcPct val="100000"/>
              </a:lnSpc>
              <a:spcBef>
                <a:spcPts val="0"/>
              </a:spcBef>
              <a:spcAft>
                <a:spcPts val="0"/>
              </a:spcAft>
              <a:buNone/>
            </a:pPr>
            <a:r>
              <a:rPr lang="en-IN" altLang="en-US" sz="3635" b="1" dirty="0"/>
              <a:t>Encore:</a:t>
            </a: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Table wise data entry of EVM votes at ARO level in PC Election</a:t>
            </a:r>
            <a:r>
              <a:rPr lang="en-IN" dirty="0">
                <a:latin typeface="Cambria" panose="02040503050406030204" pitchFamily="18" charset="0"/>
                <a:ea typeface="Cambria" panose="02040503050406030204" pitchFamily="18" charset="0"/>
                <a:sym typeface="+mn-ea"/>
              </a:rPr>
              <a:t>.</a:t>
            </a:r>
            <a:endParaRPr lang="en-IN" dirty="0">
              <a:latin typeface="Cambria" panose="02040503050406030204" pitchFamily="18" charset="0"/>
              <a:ea typeface="Cambria" panose="02040503050406030204" pitchFamily="18" charset="0"/>
            </a:endParaRP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Pre-finalization of EVM Votes in PC Counting</a:t>
            </a:r>
            <a:endParaRPr lang="en-US" dirty="0">
              <a:latin typeface="Cambria" panose="02040503050406030204" pitchFamily="18" charset="0"/>
              <a:ea typeface="Cambria" panose="02040503050406030204" pitchFamily="18" charset="0"/>
            </a:endParaRP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Generation of Form – 20 from ENCORE</a:t>
            </a:r>
            <a:endParaRPr lang="en-US" dirty="0">
              <a:latin typeface="Cambria" panose="02040503050406030204" pitchFamily="18" charset="0"/>
              <a:ea typeface="Cambria" panose="02040503050406030204" pitchFamily="18" charset="0"/>
            </a:endParaRP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De-finalization of EVM Votes by ROPC</a:t>
            </a:r>
            <a:endParaRPr lang="en-US" dirty="0">
              <a:latin typeface="Cambria" panose="02040503050406030204" pitchFamily="18" charset="0"/>
              <a:ea typeface="Cambria" panose="02040503050406030204" pitchFamily="18" charset="0"/>
            </a:endParaRP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De-finalization of Postal Ballot at state level</a:t>
            </a:r>
            <a:endParaRPr lang="en-US" dirty="0">
              <a:latin typeface="Cambria" panose="02040503050406030204" pitchFamily="18" charset="0"/>
              <a:ea typeface="Cambria" panose="02040503050406030204" pitchFamily="18" charset="0"/>
            </a:endParaRP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Bulk download of Form – 20 at CEO level</a:t>
            </a:r>
          </a:p>
          <a:p>
            <a:pPr marL="285750" indent="-285750">
              <a:lnSpc>
                <a:spcPct val="100000"/>
              </a:lnSpc>
              <a:spcBef>
                <a:spcPts val="0"/>
              </a:spcBef>
              <a:spcAft>
                <a:spcPts val="0"/>
              </a:spcAft>
              <a:buFont typeface="Wingdings" panose="05000000000000000000" pitchFamily="2" charset="2"/>
              <a:buChar char="v"/>
            </a:pPr>
            <a:r>
              <a:rPr lang="en-US" dirty="0">
                <a:latin typeface="Cambria" panose="02040503050406030204" pitchFamily="18" charset="0"/>
                <a:ea typeface="Cambria" panose="02040503050406030204" pitchFamily="18" charset="0"/>
                <a:sym typeface="+mn-ea"/>
              </a:rPr>
              <a:t>ECINET</a:t>
            </a:r>
            <a:endParaRPr lang="en-US" dirty="0">
              <a:latin typeface="Cambria" panose="02040503050406030204" pitchFamily="18" charset="0"/>
              <a:ea typeface="Cambria" panose="02040503050406030204" pitchFamily="18" charset="0"/>
            </a:endParaRPr>
          </a:p>
          <a:p>
            <a:endParaRPr lang="en-I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just"/>
            <a:r>
              <a:rPr lang="en-US" sz="1800" dirty="0"/>
              <a:t>The Commission has directed that </a:t>
            </a:r>
            <a:r>
              <a:rPr lang="en-US" sz="1800" b="1" dirty="0">
                <a:solidFill>
                  <a:srgbClr val="FF0000"/>
                </a:solidFill>
              </a:rPr>
              <a:t>General Observer shall visit the Counting Centre 02 days </a:t>
            </a:r>
            <a:r>
              <a:rPr lang="en-US" sz="1800" dirty="0"/>
              <a:t>before the day of counting of votes and submit a report in the format (Annexure-</a:t>
            </a:r>
            <a:r>
              <a:rPr lang="en-US" sz="1800" dirty="0" err="1"/>
              <a:t>ll</a:t>
            </a:r>
            <a:r>
              <a:rPr lang="en-US" sz="1800" dirty="0"/>
              <a:t>) to the Commission on the same day. (51/8/7/2019- EMLS </a:t>
            </a:r>
            <a:r>
              <a:rPr lang="en-US" sz="1800" dirty="0" err="1"/>
              <a:t>dtd</a:t>
            </a:r>
            <a:r>
              <a:rPr lang="en-US" sz="1800" dirty="0"/>
              <a:t> 01.01.2020)</a:t>
            </a:r>
            <a:r>
              <a:rPr lang="en-IN" sz="1800" dirty="0"/>
              <a:t/>
            </a:r>
            <a:br>
              <a:rPr lang="en-IN" sz="1800" dirty="0"/>
            </a:br>
            <a:endParaRPr lang="en-IN" sz="1800" dirty="0"/>
          </a:p>
        </p:txBody>
      </p:sp>
      <p:sp>
        <p:nvSpPr>
          <p:cNvPr id="9" name="Rectangle 8"/>
          <p:cNvSpPr/>
          <p:nvPr/>
        </p:nvSpPr>
        <p:spPr>
          <a:xfrm>
            <a:off x="-26633" y="914400"/>
            <a:ext cx="9372600" cy="2268826"/>
          </a:xfrm>
          <a:prstGeom prst="rect">
            <a:avLst/>
          </a:prstGeom>
        </p:spPr>
        <p:txBody>
          <a:bodyPr wrap="square">
            <a:spAutoFit/>
          </a:bodyPr>
          <a:lstStyle/>
          <a:p>
            <a:pPr marL="457200" indent="-457200">
              <a:spcBef>
                <a:spcPts val="890"/>
              </a:spcBef>
              <a:spcAft>
                <a:spcPts val="300"/>
              </a:spcAft>
              <a:tabLst>
                <a:tab pos="457200" algn="l"/>
                <a:tab pos="457200" algn="l"/>
              </a:tabLst>
            </a:pPr>
            <a:r>
              <a:rPr lang="en-US" sz="1200" b="1" kern="1600" dirty="0">
                <a:solidFill>
                  <a:srgbClr val="00AEEF"/>
                </a:solidFill>
                <a:latin typeface="Cambria" panose="02040503050406030204" pitchFamily="18" charset="0"/>
                <a:ea typeface="Times New Roman" panose="02020603050405020304" charset="0"/>
                <a:cs typeface="Mangal"/>
              </a:rPr>
              <a:t> </a:t>
            </a:r>
            <a:r>
              <a:rPr lang="en-US" sz="1600" b="1" kern="1600" dirty="0">
                <a:solidFill>
                  <a:srgbClr val="C00000"/>
                </a:solidFill>
                <a:latin typeface="Cambria" panose="02040503050406030204" pitchFamily="18" charset="0"/>
                <a:ea typeface="Times New Roman" panose="02020603050405020304" charset="0"/>
                <a:cs typeface="Mangal"/>
              </a:rPr>
              <a:t>Report on Arrangement at Counting Centre</a:t>
            </a:r>
            <a:endParaRPr lang="en-IN" sz="1600" b="1" kern="1600" dirty="0">
              <a:solidFill>
                <a:srgbClr val="C00000"/>
              </a:solidFill>
              <a:latin typeface="Cambria" panose="02040503050406030204" pitchFamily="18" charset="0"/>
              <a:ea typeface="Times New Roman" panose="02020603050405020304" charset="0"/>
              <a:cs typeface="Mangal"/>
            </a:endParaRPr>
          </a:p>
          <a:p>
            <a:pPr marL="591820" marR="4832985">
              <a:spcBef>
                <a:spcPts val="815"/>
              </a:spcBef>
              <a:spcAft>
                <a:spcPts val="0"/>
              </a:spcAft>
            </a:pPr>
            <a:r>
              <a:rPr lang="en-US" sz="1200" dirty="0">
                <a:latin typeface="Times New Roman" panose="02020603050405020304" charset="0"/>
                <a:ea typeface="Times New Roman" panose="02020603050405020304" charset="0"/>
              </a:rPr>
              <a:t>Name of State:</a:t>
            </a:r>
            <a:endParaRPr lang="en-IN" sz="1200" dirty="0">
              <a:latin typeface="Times New Roman" panose="02020603050405020304" charset="0"/>
              <a:ea typeface="Times New Roman" panose="02020603050405020304" charset="0"/>
            </a:endParaRPr>
          </a:p>
          <a:p>
            <a:pPr marL="591820" marR="4806315">
              <a:spcBef>
                <a:spcPts val="485"/>
              </a:spcBef>
              <a:spcAft>
                <a:spcPts val="0"/>
              </a:spcAft>
            </a:pPr>
            <a:r>
              <a:rPr lang="en-US" sz="1200" dirty="0">
                <a:latin typeface="Times New Roman" panose="02020603050405020304" charset="0"/>
                <a:ea typeface="Times New Roman" panose="02020603050405020304" charset="0"/>
              </a:rPr>
              <a:t>Name of District:</a:t>
            </a:r>
            <a:endParaRPr lang="en-IN" sz="1200" dirty="0">
              <a:latin typeface="Times New Roman" panose="02020603050405020304" charset="0"/>
              <a:ea typeface="Times New Roman" panose="02020603050405020304" charset="0"/>
            </a:endParaRPr>
          </a:p>
          <a:p>
            <a:pPr marL="591820" algn="just">
              <a:spcBef>
                <a:spcPts val="485"/>
              </a:spcBef>
              <a:spcAft>
                <a:spcPts val="0"/>
              </a:spcAft>
            </a:pPr>
            <a:r>
              <a:rPr lang="en-US" sz="1200" dirty="0">
                <a:latin typeface="Times New Roman" panose="02020603050405020304" charset="0"/>
                <a:ea typeface="Times New Roman" panose="02020603050405020304" charset="0"/>
              </a:rPr>
              <a:t>No. &amp; Name of AC:</a:t>
            </a:r>
            <a:endParaRPr lang="en-IN" sz="1200" dirty="0">
              <a:latin typeface="Times New Roman" panose="02020603050405020304" charset="0"/>
              <a:ea typeface="Times New Roman" panose="02020603050405020304" charset="0"/>
            </a:endParaRPr>
          </a:p>
          <a:p>
            <a:pPr marL="591820" algn="just">
              <a:spcBef>
                <a:spcPts val="485"/>
              </a:spcBef>
              <a:spcAft>
                <a:spcPts val="0"/>
              </a:spcAft>
            </a:pPr>
            <a:r>
              <a:rPr lang="en-US" sz="1200" dirty="0">
                <a:latin typeface="Times New Roman" panose="02020603050405020304" charset="0"/>
                <a:ea typeface="Times New Roman" panose="02020603050405020304" charset="0"/>
              </a:rPr>
              <a:t>Address of Counting Centre visited:</a:t>
            </a:r>
            <a:endParaRPr lang="en-IN" sz="1200" dirty="0">
              <a:latin typeface="Times New Roman" panose="02020603050405020304" charset="0"/>
              <a:ea typeface="Times New Roman" panose="02020603050405020304" charset="0"/>
            </a:endParaRPr>
          </a:p>
          <a:p>
            <a:pPr marL="591820" algn="just">
              <a:spcBef>
                <a:spcPts val="485"/>
              </a:spcBef>
              <a:spcAft>
                <a:spcPts val="0"/>
              </a:spcAft>
            </a:pPr>
            <a:r>
              <a:rPr lang="en-US" sz="1200" dirty="0">
                <a:latin typeface="Times New Roman" panose="02020603050405020304" charset="0"/>
                <a:ea typeface="Times New Roman" panose="02020603050405020304" charset="0"/>
              </a:rPr>
              <a:t>I </a:t>
            </a:r>
            <a:r>
              <a:rPr lang="en-US" sz="1200" spc="-15" dirty="0">
                <a:latin typeface="Times New Roman" panose="02020603050405020304" charset="0"/>
                <a:ea typeface="Times New Roman" panose="02020603050405020304" charset="0"/>
              </a:rPr>
              <a:t>have </a:t>
            </a:r>
            <a:r>
              <a:rPr lang="en-US" sz="1200" dirty="0">
                <a:latin typeface="Times New Roman" panose="02020603050405020304" charset="0"/>
                <a:ea typeface="Times New Roman" panose="02020603050405020304" charset="0"/>
              </a:rPr>
              <a:t>visited the above mentioned Counting</a:t>
            </a:r>
            <a:r>
              <a:rPr lang="en-US" sz="1200" spc="-13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Centre</a:t>
            </a:r>
            <a:r>
              <a:rPr lang="en-US" sz="1200" spc="-2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on	All necessary</a:t>
            </a:r>
            <a:r>
              <a:rPr lang="en-US" sz="1200" spc="2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arrangements</a:t>
            </a:r>
            <a:endParaRPr lang="en-IN" sz="1200" dirty="0">
              <a:latin typeface="Times New Roman" panose="02020603050405020304" charset="0"/>
              <a:ea typeface="Times New Roman" panose="02020603050405020304" charset="0"/>
            </a:endParaRPr>
          </a:p>
          <a:p>
            <a:pPr marL="591820" marR="588645" algn="just">
              <a:lnSpc>
                <a:spcPct val="110000"/>
              </a:lnSpc>
              <a:spcBef>
                <a:spcPts val="35"/>
              </a:spcBef>
              <a:spcAft>
                <a:spcPts val="0"/>
              </a:spcAft>
            </a:pPr>
            <a:r>
              <a:rPr lang="en-US" sz="1200" dirty="0">
                <a:latin typeface="Times New Roman" panose="02020603050405020304" charset="0"/>
                <a:ea typeface="Times New Roman" panose="02020603050405020304" charset="0"/>
              </a:rPr>
              <a:t>at the Counting Centre </a:t>
            </a:r>
            <a:r>
              <a:rPr lang="en-US" sz="1200" spc="-15" dirty="0">
                <a:latin typeface="Times New Roman" panose="02020603050405020304" charset="0"/>
                <a:ea typeface="Times New Roman" panose="02020603050405020304" charset="0"/>
              </a:rPr>
              <a:t>have </a:t>
            </a:r>
            <a:r>
              <a:rPr lang="en-US" sz="1200" dirty="0">
                <a:latin typeface="Times New Roman" panose="02020603050405020304" charset="0"/>
                <a:ea typeface="Times New Roman" panose="02020603050405020304" charset="0"/>
              </a:rPr>
              <a:t>been made for counting of votes of the ongoing General/ Bye- election…………………………………………………………………………………. It </a:t>
            </a:r>
            <a:r>
              <a:rPr lang="en-US" sz="1200" spc="-35" dirty="0">
                <a:latin typeface="Times New Roman" panose="02020603050405020304" charset="0"/>
                <a:ea typeface="Times New Roman" panose="02020603050405020304" charset="0"/>
              </a:rPr>
              <a:t>is </a:t>
            </a:r>
            <a:r>
              <a:rPr lang="en-US" sz="1200" dirty="0">
                <a:latin typeface="Times New Roman" panose="02020603050405020304" charset="0"/>
                <a:ea typeface="Times New Roman" panose="02020603050405020304" charset="0"/>
              </a:rPr>
              <a:t>also</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submitted</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that</a:t>
            </a:r>
            <a:r>
              <a:rPr lang="en-US" sz="1200" spc="-4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Commissions</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instructions</a:t>
            </a:r>
            <a:r>
              <a:rPr lang="en-US" sz="1200" spc="-4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on</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the</a:t>
            </a:r>
            <a:r>
              <a:rPr lang="en-US" sz="1200" spc="-4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arrangement</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at</a:t>
            </a:r>
            <a:r>
              <a:rPr lang="en-US" sz="1200" spc="-5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counting</a:t>
            </a:r>
            <a:r>
              <a:rPr lang="en-US" sz="1200" spc="-45" dirty="0">
                <a:latin typeface="Times New Roman" panose="02020603050405020304" charset="0"/>
                <a:ea typeface="Times New Roman" panose="02020603050405020304" charset="0"/>
              </a:rPr>
              <a:t> </a:t>
            </a:r>
            <a:r>
              <a:rPr lang="en-US" sz="1200" dirty="0" err="1">
                <a:latin typeface="Times New Roman" panose="02020603050405020304" charset="0"/>
                <a:ea typeface="Times New Roman" panose="02020603050405020304" charset="0"/>
              </a:rPr>
              <a:t>centre</a:t>
            </a:r>
            <a:r>
              <a:rPr lang="en-US" sz="1200" spc="-50" dirty="0">
                <a:latin typeface="Times New Roman" panose="02020603050405020304" charset="0"/>
                <a:ea typeface="Times New Roman" panose="02020603050405020304" charset="0"/>
              </a:rPr>
              <a:t> </a:t>
            </a:r>
            <a:r>
              <a:rPr lang="en-US" sz="1200" spc="-15" dirty="0">
                <a:latin typeface="Times New Roman" panose="02020603050405020304" charset="0"/>
                <a:ea typeface="Times New Roman" panose="02020603050405020304" charset="0"/>
              </a:rPr>
              <a:t>have</a:t>
            </a:r>
            <a:r>
              <a:rPr lang="en-US" sz="1200" spc="-45"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been complied with. It is further certified</a:t>
            </a:r>
            <a:r>
              <a:rPr lang="en-US" sz="1200" spc="-40" dirty="0">
                <a:latin typeface="Times New Roman" panose="02020603050405020304" charset="0"/>
                <a:ea typeface="Times New Roman" panose="02020603050405020304" charset="0"/>
              </a:rPr>
              <a:t> </a:t>
            </a:r>
            <a:r>
              <a:rPr lang="en-US" sz="1200" dirty="0">
                <a:latin typeface="Times New Roman" panose="02020603050405020304" charset="0"/>
                <a:ea typeface="Times New Roman" panose="02020603050405020304" charset="0"/>
              </a:rPr>
              <a:t>that:</a:t>
            </a:r>
            <a:endParaRPr lang="en-IN" sz="1200" dirty="0"/>
          </a:p>
        </p:txBody>
      </p:sp>
      <p:graphicFrame>
        <p:nvGraphicFramePr>
          <p:cNvPr id="10" name="Table 9"/>
          <p:cNvGraphicFramePr>
            <a:graphicFrameLocks noGrp="1"/>
          </p:cNvGraphicFramePr>
          <p:nvPr/>
        </p:nvGraphicFramePr>
        <p:xfrm>
          <a:off x="228600" y="2911475"/>
          <a:ext cx="8763000" cy="3794127"/>
        </p:xfrm>
        <a:graphic>
          <a:graphicData uri="http://schemas.openxmlformats.org/drawingml/2006/table">
            <a:tbl>
              <a:tblPr firstRow="1" firstCol="1" lastRow="1" lastCol="1" bandRow="1" bandCol="1">
                <a:tableStyleId>{5C22544A-7EE6-4342-B048-85BDC9FD1C3A}</a:tableStyleId>
              </a:tblPr>
              <a:tblGrid>
                <a:gridCol w="381000">
                  <a:extLst>
                    <a:ext uri="{9D8B030D-6E8A-4147-A177-3AD203B41FA5}">
                      <a16:colId xmlns:a16="http://schemas.microsoft.com/office/drawing/2014/main" xmlns="" val="20000"/>
                    </a:ext>
                  </a:extLst>
                </a:gridCol>
                <a:gridCol w="6858000">
                  <a:extLst>
                    <a:ext uri="{9D8B030D-6E8A-4147-A177-3AD203B41FA5}">
                      <a16:colId xmlns:a16="http://schemas.microsoft.com/office/drawing/2014/main" xmlns="" val="20001"/>
                    </a:ext>
                  </a:extLst>
                </a:gridCol>
                <a:gridCol w="53340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tblGrid>
              <a:tr h="387264">
                <a:tc>
                  <a:txBody>
                    <a:bodyPr/>
                    <a:lstStyle/>
                    <a:p>
                      <a:pPr marL="50800">
                        <a:lnSpc>
                          <a:spcPct val="107000"/>
                        </a:lnSpc>
                        <a:spcBef>
                          <a:spcPts val="655"/>
                        </a:spcBef>
                        <a:spcAft>
                          <a:spcPts val="0"/>
                        </a:spcAft>
                      </a:pPr>
                      <a:r>
                        <a:rPr lang="en-US" sz="1100" dirty="0">
                          <a:effectLst/>
                        </a:rPr>
                        <a:t>S. No.</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81125" marR="1377950" algn="ctr">
                        <a:lnSpc>
                          <a:spcPct val="107000"/>
                        </a:lnSpc>
                        <a:spcBef>
                          <a:spcPts val="655"/>
                        </a:spcBef>
                        <a:spcAft>
                          <a:spcPts val="0"/>
                        </a:spcAft>
                      </a:pPr>
                      <a:r>
                        <a:rPr lang="en-US" sz="1100" dirty="0">
                          <a:effectLst/>
                        </a:rPr>
                        <a:t>Particulars</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107950" algn="r">
                        <a:lnSpc>
                          <a:spcPct val="107000"/>
                        </a:lnSpc>
                        <a:spcBef>
                          <a:spcPts val="655"/>
                        </a:spcBef>
                        <a:spcAft>
                          <a:spcPts val="0"/>
                        </a:spcAft>
                      </a:pPr>
                      <a:r>
                        <a:rPr lang="en-US" sz="1100">
                          <a:effectLst/>
                        </a:rPr>
                        <a:t>Status</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4455" marR="80010" algn="ctr">
                        <a:lnSpc>
                          <a:spcPts val="1125"/>
                        </a:lnSpc>
                        <a:spcBef>
                          <a:spcPts val="105"/>
                        </a:spcBef>
                        <a:spcAft>
                          <a:spcPts val="0"/>
                        </a:spcAft>
                      </a:pPr>
                      <a:r>
                        <a:rPr lang="en-US" sz="1100">
                          <a:effectLst/>
                        </a:rPr>
                        <a:t>If No, remarks</a:t>
                      </a:r>
                      <a:endParaRPr lang="en-IN" sz="1100">
                        <a:effectLst/>
                      </a:endParaRPr>
                    </a:p>
                    <a:p>
                      <a:pPr marL="83820" marR="80010" algn="ctr">
                        <a:lnSpc>
                          <a:spcPts val="1125"/>
                        </a:lnSpc>
                        <a:spcAft>
                          <a:spcPts val="0"/>
                        </a:spcAft>
                      </a:pPr>
                      <a:r>
                        <a:rPr lang="en-US" sz="1100">
                          <a:effectLst/>
                        </a:rPr>
                        <a:t>thereon</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4364">
                <a:tc>
                  <a:txBody>
                    <a:bodyPr/>
                    <a:lstStyle/>
                    <a:p>
                      <a:pPr marL="112395" marR="109220" algn="ctr">
                        <a:lnSpc>
                          <a:spcPct val="107000"/>
                        </a:lnSpc>
                        <a:spcBef>
                          <a:spcPts val="105"/>
                        </a:spcBef>
                        <a:spcAft>
                          <a:spcPts val="0"/>
                        </a:spcAft>
                      </a:pPr>
                      <a:r>
                        <a:rPr lang="en-US" sz="1100" dirty="0">
                          <a:solidFill>
                            <a:schemeClr val="tx1"/>
                          </a:solidFill>
                          <a:effectLst/>
                        </a:rPr>
                        <a:t>1.</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a:lnSpc>
                          <a:spcPct val="95000"/>
                        </a:lnSpc>
                        <a:spcBef>
                          <a:spcPts val="145"/>
                        </a:spcBef>
                        <a:spcAft>
                          <a:spcPts val="0"/>
                        </a:spcAft>
                      </a:pPr>
                      <a:r>
                        <a:rPr lang="en-US" sz="1200" b="1" dirty="0">
                          <a:solidFill>
                            <a:schemeClr val="tx1"/>
                          </a:solidFill>
                          <a:effectLst/>
                        </a:rPr>
                        <a:t>Whether Counting Hall is spacious to accommodate infrastructure, officials and counting agents?</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49930">
                <a:tc>
                  <a:txBody>
                    <a:bodyPr/>
                    <a:lstStyle/>
                    <a:p>
                      <a:pPr marL="112395" marR="109220" algn="ctr">
                        <a:lnSpc>
                          <a:spcPct val="107000"/>
                        </a:lnSpc>
                        <a:spcBef>
                          <a:spcPts val="105"/>
                        </a:spcBef>
                        <a:spcAft>
                          <a:spcPts val="0"/>
                        </a:spcAft>
                      </a:pPr>
                      <a:r>
                        <a:rPr lang="en-US" sz="1100" dirty="0">
                          <a:solidFill>
                            <a:schemeClr val="tx1"/>
                          </a:solidFill>
                          <a:effectLst/>
                        </a:rPr>
                        <a:t>2.</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4450">
                        <a:lnSpc>
                          <a:spcPct val="95000"/>
                        </a:lnSpc>
                        <a:spcBef>
                          <a:spcPts val="145"/>
                        </a:spcBef>
                        <a:spcAft>
                          <a:spcPts val="0"/>
                        </a:spcAft>
                      </a:pPr>
                      <a:r>
                        <a:rPr lang="en-US" sz="1200" b="1" dirty="0">
                          <a:solidFill>
                            <a:schemeClr val="tx1"/>
                          </a:solidFill>
                          <a:effectLst/>
                        </a:rPr>
                        <a:t>Whether</a:t>
                      </a:r>
                      <a:r>
                        <a:rPr lang="en-US" sz="1200" b="1" spc="-145" dirty="0">
                          <a:solidFill>
                            <a:schemeClr val="tx1"/>
                          </a:solidFill>
                          <a:effectLst/>
                        </a:rPr>
                        <a:t> </a:t>
                      </a:r>
                      <a:r>
                        <a:rPr lang="en-US" sz="1200" b="1" dirty="0">
                          <a:solidFill>
                            <a:schemeClr val="tx1"/>
                          </a:solidFill>
                          <a:effectLst/>
                        </a:rPr>
                        <a:t>smooth</a:t>
                      </a:r>
                      <a:r>
                        <a:rPr lang="en-US" sz="1200" b="1" spc="-140" dirty="0">
                          <a:solidFill>
                            <a:schemeClr val="tx1"/>
                          </a:solidFill>
                          <a:effectLst/>
                        </a:rPr>
                        <a:t> </a:t>
                      </a:r>
                      <a:r>
                        <a:rPr lang="en-US" sz="1200" b="1" dirty="0">
                          <a:solidFill>
                            <a:schemeClr val="tx1"/>
                          </a:solidFill>
                          <a:effectLst/>
                        </a:rPr>
                        <a:t>flow</a:t>
                      </a:r>
                      <a:r>
                        <a:rPr lang="en-US" sz="1200" b="1" spc="-140" dirty="0">
                          <a:solidFill>
                            <a:schemeClr val="tx1"/>
                          </a:solidFill>
                          <a:effectLst/>
                        </a:rPr>
                        <a:t> </a:t>
                      </a:r>
                      <a:r>
                        <a:rPr lang="en-US" sz="1200" b="1" dirty="0">
                          <a:solidFill>
                            <a:schemeClr val="tx1"/>
                          </a:solidFill>
                          <a:effectLst/>
                        </a:rPr>
                        <a:t>of</a:t>
                      </a:r>
                      <a:r>
                        <a:rPr lang="en-US" sz="1200" b="1" spc="-90" dirty="0">
                          <a:solidFill>
                            <a:schemeClr val="tx1"/>
                          </a:solidFill>
                          <a:effectLst/>
                        </a:rPr>
                        <a:t> </a:t>
                      </a:r>
                      <a:r>
                        <a:rPr lang="en-US" sz="1200" b="1" spc="-20" dirty="0">
                          <a:solidFill>
                            <a:schemeClr val="tx1"/>
                          </a:solidFill>
                          <a:effectLst/>
                        </a:rPr>
                        <a:t>EVMs/VVPATs</a:t>
                      </a:r>
                      <a:r>
                        <a:rPr lang="en-US" sz="1200" b="1" spc="-140" dirty="0">
                          <a:solidFill>
                            <a:schemeClr val="tx1"/>
                          </a:solidFill>
                          <a:effectLst/>
                        </a:rPr>
                        <a:t> </a:t>
                      </a:r>
                      <a:r>
                        <a:rPr lang="en-US" sz="1200" b="1" dirty="0">
                          <a:solidFill>
                            <a:schemeClr val="tx1"/>
                          </a:solidFill>
                          <a:effectLst/>
                        </a:rPr>
                        <a:t>from</a:t>
                      </a:r>
                      <a:r>
                        <a:rPr lang="en-US" sz="1200" b="1" spc="-140" dirty="0">
                          <a:solidFill>
                            <a:schemeClr val="tx1"/>
                          </a:solidFill>
                          <a:effectLst/>
                        </a:rPr>
                        <a:t> </a:t>
                      </a:r>
                      <a:r>
                        <a:rPr lang="en-US" sz="1200" b="1" dirty="0">
                          <a:solidFill>
                            <a:schemeClr val="tx1"/>
                          </a:solidFill>
                          <a:effectLst/>
                        </a:rPr>
                        <a:t>the</a:t>
                      </a:r>
                      <a:r>
                        <a:rPr lang="en-US" sz="1200" b="1" spc="-140" dirty="0">
                          <a:solidFill>
                            <a:schemeClr val="tx1"/>
                          </a:solidFill>
                          <a:effectLst/>
                        </a:rPr>
                        <a:t> </a:t>
                      </a:r>
                      <a:r>
                        <a:rPr lang="en-US" sz="1200" b="1" dirty="0">
                          <a:solidFill>
                            <a:schemeClr val="tx1"/>
                          </a:solidFill>
                          <a:effectLst/>
                        </a:rPr>
                        <a:t>strong</a:t>
                      </a:r>
                      <a:r>
                        <a:rPr lang="en-US" sz="1200" b="1" spc="-140" dirty="0">
                          <a:solidFill>
                            <a:schemeClr val="tx1"/>
                          </a:solidFill>
                          <a:effectLst/>
                        </a:rPr>
                        <a:t> </a:t>
                      </a:r>
                      <a:r>
                        <a:rPr lang="en-US" sz="1200" b="1" dirty="0">
                          <a:solidFill>
                            <a:schemeClr val="tx1"/>
                          </a:solidFill>
                          <a:effectLst/>
                        </a:rPr>
                        <a:t>room</a:t>
                      </a:r>
                      <a:r>
                        <a:rPr lang="en-US" sz="1200" b="1" spc="-140" dirty="0">
                          <a:solidFill>
                            <a:schemeClr val="tx1"/>
                          </a:solidFill>
                          <a:effectLst/>
                        </a:rPr>
                        <a:t> </a:t>
                      </a:r>
                      <a:r>
                        <a:rPr lang="en-US" sz="1200" b="1" dirty="0">
                          <a:solidFill>
                            <a:schemeClr val="tx1"/>
                          </a:solidFill>
                          <a:effectLst/>
                        </a:rPr>
                        <a:t>to</a:t>
                      </a:r>
                      <a:r>
                        <a:rPr lang="en-US" sz="1200" b="1" spc="-145" dirty="0">
                          <a:solidFill>
                            <a:schemeClr val="tx1"/>
                          </a:solidFill>
                          <a:effectLst/>
                        </a:rPr>
                        <a:t> </a:t>
                      </a:r>
                      <a:r>
                        <a:rPr lang="en-US" sz="1200" b="1" dirty="0">
                          <a:solidFill>
                            <a:schemeClr val="tx1"/>
                          </a:solidFill>
                          <a:effectLst/>
                        </a:rPr>
                        <a:t>counting hall</a:t>
                      </a:r>
                      <a:r>
                        <a:rPr lang="en-US" sz="1200" b="1" spc="-50" dirty="0">
                          <a:solidFill>
                            <a:schemeClr val="tx1"/>
                          </a:solidFill>
                          <a:effectLst/>
                        </a:rPr>
                        <a:t> </a:t>
                      </a:r>
                      <a:r>
                        <a:rPr lang="en-US" sz="1200" b="1" dirty="0">
                          <a:solidFill>
                            <a:schemeClr val="tx1"/>
                          </a:solidFill>
                          <a:effectLst/>
                        </a:rPr>
                        <a:t>and</a:t>
                      </a:r>
                      <a:r>
                        <a:rPr lang="en-US" sz="1200" b="1" spc="-45" dirty="0">
                          <a:solidFill>
                            <a:schemeClr val="tx1"/>
                          </a:solidFill>
                          <a:effectLst/>
                        </a:rPr>
                        <a:t> </a:t>
                      </a:r>
                      <a:r>
                        <a:rPr lang="en-US" sz="1200" b="1" dirty="0">
                          <a:solidFill>
                            <a:schemeClr val="tx1"/>
                          </a:solidFill>
                          <a:effectLst/>
                        </a:rPr>
                        <a:t>vice</a:t>
                      </a:r>
                      <a:r>
                        <a:rPr lang="en-US" sz="1200" b="1" spc="-45" dirty="0">
                          <a:solidFill>
                            <a:schemeClr val="tx1"/>
                          </a:solidFill>
                          <a:effectLst/>
                        </a:rPr>
                        <a:t> </a:t>
                      </a:r>
                      <a:r>
                        <a:rPr lang="en-US" sz="1200" b="1" dirty="0">
                          <a:solidFill>
                            <a:schemeClr val="tx1"/>
                          </a:solidFill>
                          <a:effectLst/>
                        </a:rPr>
                        <a:t>versa</a:t>
                      </a:r>
                      <a:r>
                        <a:rPr lang="en-US" sz="1200" b="1" spc="-45" dirty="0">
                          <a:solidFill>
                            <a:schemeClr val="tx1"/>
                          </a:solidFill>
                          <a:effectLst/>
                        </a:rPr>
                        <a:t> </a:t>
                      </a:r>
                      <a:r>
                        <a:rPr lang="en-US" sz="1200" b="1" dirty="0">
                          <a:solidFill>
                            <a:schemeClr val="tx1"/>
                          </a:solidFill>
                          <a:effectLst/>
                        </a:rPr>
                        <a:t>has</a:t>
                      </a:r>
                      <a:r>
                        <a:rPr lang="en-US" sz="1200" b="1" spc="-45" dirty="0">
                          <a:solidFill>
                            <a:schemeClr val="tx1"/>
                          </a:solidFill>
                          <a:effectLst/>
                        </a:rPr>
                        <a:t> </a:t>
                      </a:r>
                      <a:r>
                        <a:rPr lang="en-US" sz="1200" b="1" dirty="0">
                          <a:solidFill>
                            <a:schemeClr val="tx1"/>
                          </a:solidFill>
                          <a:effectLst/>
                        </a:rPr>
                        <a:t>been</a:t>
                      </a:r>
                      <a:r>
                        <a:rPr lang="en-US" sz="1200" b="1" spc="-45" dirty="0">
                          <a:solidFill>
                            <a:schemeClr val="tx1"/>
                          </a:solidFill>
                          <a:effectLst/>
                        </a:rPr>
                        <a:t> </a:t>
                      </a:r>
                      <a:r>
                        <a:rPr lang="en-US" sz="1200" b="1" dirty="0">
                          <a:solidFill>
                            <a:schemeClr val="tx1"/>
                          </a:solidFill>
                          <a:effectLst/>
                        </a:rPr>
                        <a:t>made?</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22469">
                <a:tc>
                  <a:txBody>
                    <a:bodyPr/>
                    <a:lstStyle/>
                    <a:p>
                      <a:pPr marL="112395" marR="109220" algn="ctr">
                        <a:lnSpc>
                          <a:spcPct val="107000"/>
                        </a:lnSpc>
                        <a:spcBef>
                          <a:spcPts val="105"/>
                        </a:spcBef>
                        <a:spcAft>
                          <a:spcPts val="0"/>
                        </a:spcAft>
                      </a:pPr>
                      <a:r>
                        <a:rPr lang="en-US" sz="1100" dirty="0">
                          <a:solidFill>
                            <a:schemeClr val="tx1"/>
                          </a:solidFill>
                          <a:effectLst/>
                        </a:rPr>
                        <a:t>3.</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a:lnSpc>
                          <a:spcPct val="95000"/>
                        </a:lnSpc>
                        <a:spcBef>
                          <a:spcPts val="145"/>
                        </a:spcBef>
                        <a:spcAft>
                          <a:spcPts val="0"/>
                        </a:spcAft>
                      </a:pPr>
                      <a:r>
                        <a:rPr lang="en-US" sz="1200" b="1" dirty="0">
                          <a:solidFill>
                            <a:schemeClr val="tx1"/>
                          </a:solidFill>
                          <a:effectLst/>
                        </a:rPr>
                        <a:t>Whether</a:t>
                      </a:r>
                      <a:r>
                        <a:rPr lang="en-US" sz="1200" b="1" spc="-85" dirty="0">
                          <a:solidFill>
                            <a:schemeClr val="tx1"/>
                          </a:solidFill>
                          <a:effectLst/>
                        </a:rPr>
                        <a:t> </a:t>
                      </a:r>
                      <a:r>
                        <a:rPr lang="en-US" sz="1200" b="1" dirty="0">
                          <a:solidFill>
                            <a:schemeClr val="tx1"/>
                          </a:solidFill>
                          <a:effectLst/>
                        </a:rPr>
                        <a:t>adequate</a:t>
                      </a:r>
                      <a:r>
                        <a:rPr lang="en-US" sz="1200" b="1" spc="-85" dirty="0">
                          <a:solidFill>
                            <a:schemeClr val="tx1"/>
                          </a:solidFill>
                          <a:effectLst/>
                        </a:rPr>
                        <a:t> </a:t>
                      </a:r>
                      <a:r>
                        <a:rPr lang="en-US" sz="1200" b="1" dirty="0">
                          <a:solidFill>
                            <a:schemeClr val="tx1"/>
                          </a:solidFill>
                          <a:effectLst/>
                        </a:rPr>
                        <a:t>lighting</a:t>
                      </a:r>
                      <a:r>
                        <a:rPr lang="en-US" sz="1200" b="1" spc="-80" dirty="0">
                          <a:solidFill>
                            <a:schemeClr val="tx1"/>
                          </a:solidFill>
                          <a:effectLst/>
                        </a:rPr>
                        <a:t> </a:t>
                      </a:r>
                      <a:r>
                        <a:rPr lang="en-US" sz="1200" b="1" dirty="0">
                          <a:solidFill>
                            <a:schemeClr val="tx1"/>
                          </a:solidFill>
                          <a:effectLst/>
                        </a:rPr>
                        <a:t>with</a:t>
                      </a:r>
                      <a:r>
                        <a:rPr lang="en-US" sz="1200" b="1" spc="-85" dirty="0">
                          <a:solidFill>
                            <a:schemeClr val="tx1"/>
                          </a:solidFill>
                          <a:effectLst/>
                        </a:rPr>
                        <a:t> </a:t>
                      </a:r>
                      <a:r>
                        <a:rPr lang="en-US" sz="1200" b="1" dirty="0">
                          <a:solidFill>
                            <a:schemeClr val="tx1"/>
                          </a:solidFill>
                          <a:effectLst/>
                        </a:rPr>
                        <a:t>proper</a:t>
                      </a:r>
                      <a:r>
                        <a:rPr lang="en-US" sz="1200" b="1" spc="-80" dirty="0">
                          <a:solidFill>
                            <a:schemeClr val="tx1"/>
                          </a:solidFill>
                          <a:effectLst/>
                        </a:rPr>
                        <a:t> </a:t>
                      </a:r>
                      <a:r>
                        <a:rPr lang="en-US" sz="1200" b="1" dirty="0">
                          <a:solidFill>
                            <a:schemeClr val="tx1"/>
                          </a:solidFill>
                          <a:effectLst/>
                        </a:rPr>
                        <a:t>standby</a:t>
                      </a:r>
                      <a:r>
                        <a:rPr lang="en-US" sz="1200" b="1" spc="-85" dirty="0">
                          <a:solidFill>
                            <a:schemeClr val="tx1"/>
                          </a:solidFill>
                          <a:effectLst/>
                        </a:rPr>
                        <a:t> </a:t>
                      </a:r>
                      <a:r>
                        <a:rPr lang="en-US" sz="1200" b="1" dirty="0">
                          <a:solidFill>
                            <a:schemeClr val="tx1"/>
                          </a:solidFill>
                          <a:effectLst/>
                        </a:rPr>
                        <a:t>arrangements</a:t>
                      </a:r>
                      <a:r>
                        <a:rPr lang="en-US" sz="1200" b="1" spc="-80" dirty="0">
                          <a:solidFill>
                            <a:schemeClr val="tx1"/>
                          </a:solidFill>
                          <a:effectLst/>
                        </a:rPr>
                        <a:t> </a:t>
                      </a:r>
                      <a:r>
                        <a:rPr lang="en-US" sz="1200" b="1" dirty="0">
                          <a:solidFill>
                            <a:schemeClr val="tx1"/>
                          </a:solidFill>
                          <a:effectLst/>
                        </a:rPr>
                        <a:t>(generator</a:t>
                      </a:r>
                      <a:r>
                        <a:rPr lang="en-US" sz="1200" b="1" spc="-85" dirty="0">
                          <a:solidFill>
                            <a:schemeClr val="tx1"/>
                          </a:solidFill>
                          <a:effectLst/>
                        </a:rPr>
                        <a:t> </a:t>
                      </a:r>
                      <a:r>
                        <a:rPr lang="en-US" sz="1200" b="1" dirty="0">
                          <a:solidFill>
                            <a:schemeClr val="tx1"/>
                          </a:solidFill>
                          <a:effectLst/>
                        </a:rPr>
                        <a:t>etc.) has been</a:t>
                      </a:r>
                      <a:r>
                        <a:rPr lang="en-US" sz="1200" b="1" spc="-60" dirty="0">
                          <a:solidFill>
                            <a:schemeClr val="tx1"/>
                          </a:solidFill>
                          <a:effectLst/>
                        </a:rPr>
                        <a:t> </a:t>
                      </a:r>
                      <a:r>
                        <a:rPr lang="en-US" sz="1200" b="1" dirty="0">
                          <a:solidFill>
                            <a:schemeClr val="tx1"/>
                          </a:solidFill>
                          <a:effectLst/>
                        </a:rPr>
                        <a:t>made?</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84523">
                <a:tc>
                  <a:txBody>
                    <a:bodyPr/>
                    <a:lstStyle/>
                    <a:p>
                      <a:pPr marL="112395" marR="109220" algn="ctr">
                        <a:lnSpc>
                          <a:spcPct val="107000"/>
                        </a:lnSpc>
                        <a:spcBef>
                          <a:spcPts val="105"/>
                        </a:spcBef>
                        <a:spcAft>
                          <a:spcPts val="0"/>
                        </a:spcAft>
                      </a:pPr>
                      <a:r>
                        <a:rPr lang="en-US" sz="1100" dirty="0">
                          <a:solidFill>
                            <a:schemeClr val="tx1"/>
                          </a:solidFill>
                          <a:effectLst/>
                        </a:rPr>
                        <a:t>4.</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a:lnSpc>
                          <a:spcPct val="95000"/>
                        </a:lnSpc>
                        <a:spcBef>
                          <a:spcPts val="145"/>
                        </a:spcBef>
                        <a:spcAft>
                          <a:spcPts val="0"/>
                        </a:spcAft>
                      </a:pPr>
                      <a:r>
                        <a:rPr lang="en-US" sz="1200" b="1" dirty="0">
                          <a:solidFill>
                            <a:schemeClr val="tx1"/>
                          </a:solidFill>
                          <a:effectLst/>
                        </a:rPr>
                        <a:t>Whether</a:t>
                      </a:r>
                      <a:r>
                        <a:rPr lang="en-US" sz="1200" b="1" spc="-60" dirty="0">
                          <a:solidFill>
                            <a:schemeClr val="tx1"/>
                          </a:solidFill>
                          <a:effectLst/>
                        </a:rPr>
                        <a:t> </a:t>
                      </a:r>
                      <a:r>
                        <a:rPr lang="en-US" sz="1200" b="1" dirty="0">
                          <a:solidFill>
                            <a:schemeClr val="tx1"/>
                          </a:solidFill>
                          <a:effectLst/>
                        </a:rPr>
                        <a:t>100</a:t>
                      </a:r>
                      <a:r>
                        <a:rPr lang="en-US" sz="1200" b="1" spc="-55" dirty="0">
                          <a:solidFill>
                            <a:schemeClr val="tx1"/>
                          </a:solidFill>
                          <a:effectLst/>
                        </a:rPr>
                        <a:t> </a:t>
                      </a:r>
                      <a:r>
                        <a:rPr lang="en-US" sz="1200" b="1" dirty="0">
                          <a:solidFill>
                            <a:schemeClr val="tx1"/>
                          </a:solidFill>
                          <a:effectLst/>
                        </a:rPr>
                        <a:t>meter</a:t>
                      </a:r>
                      <a:r>
                        <a:rPr lang="en-US" sz="1200" b="1" spc="-55" dirty="0">
                          <a:solidFill>
                            <a:schemeClr val="tx1"/>
                          </a:solidFill>
                          <a:effectLst/>
                        </a:rPr>
                        <a:t> </a:t>
                      </a:r>
                      <a:r>
                        <a:rPr lang="en-US" sz="1200" b="1" dirty="0">
                          <a:solidFill>
                            <a:schemeClr val="tx1"/>
                          </a:solidFill>
                          <a:effectLst/>
                        </a:rPr>
                        <a:t>perimeter</a:t>
                      </a:r>
                      <a:r>
                        <a:rPr lang="en-US" sz="1200" b="1" spc="-60" dirty="0">
                          <a:solidFill>
                            <a:schemeClr val="tx1"/>
                          </a:solidFill>
                          <a:effectLst/>
                        </a:rPr>
                        <a:t> </a:t>
                      </a:r>
                      <a:r>
                        <a:rPr lang="en-US" sz="1200" b="1" dirty="0">
                          <a:solidFill>
                            <a:schemeClr val="tx1"/>
                          </a:solidFill>
                          <a:effectLst/>
                        </a:rPr>
                        <a:t>around</a:t>
                      </a:r>
                      <a:r>
                        <a:rPr lang="en-US" sz="1200" b="1" spc="-55" dirty="0">
                          <a:solidFill>
                            <a:schemeClr val="tx1"/>
                          </a:solidFill>
                          <a:effectLst/>
                        </a:rPr>
                        <a:t> </a:t>
                      </a:r>
                      <a:r>
                        <a:rPr lang="en-US" sz="1200" b="1" dirty="0">
                          <a:solidFill>
                            <a:schemeClr val="tx1"/>
                          </a:solidFill>
                          <a:effectLst/>
                        </a:rPr>
                        <a:t>the</a:t>
                      </a:r>
                      <a:r>
                        <a:rPr lang="en-US" sz="1200" b="1" spc="-55" dirty="0">
                          <a:solidFill>
                            <a:schemeClr val="tx1"/>
                          </a:solidFill>
                          <a:effectLst/>
                        </a:rPr>
                        <a:t> </a:t>
                      </a:r>
                      <a:r>
                        <a:rPr lang="en-US" sz="1200" b="1" dirty="0">
                          <a:solidFill>
                            <a:schemeClr val="tx1"/>
                          </a:solidFill>
                          <a:effectLst/>
                        </a:rPr>
                        <a:t>counting</a:t>
                      </a:r>
                      <a:r>
                        <a:rPr lang="en-US" sz="1200" b="1" spc="-60" dirty="0">
                          <a:solidFill>
                            <a:schemeClr val="tx1"/>
                          </a:solidFill>
                          <a:effectLst/>
                        </a:rPr>
                        <a:t> </a:t>
                      </a:r>
                      <a:r>
                        <a:rPr lang="en-US" sz="1200" b="1" dirty="0" err="1">
                          <a:solidFill>
                            <a:schemeClr val="tx1"/>
                          </a:solidFill>
                          <a:effectLst/>
                        </a:rPr>
                        <a:t>centre</a:t>
                      </a:r>
                      <a:r>
                        <a:rPr lang="en-US" sz="1200" b="1" spc="-55" dirty="0">
                          <a:solidFill>
                            <a:schemeClr val="tx1"/>
                          </a:solidFill>
                          <a:effectLst/>
                        </a:rPr>
                        <a:t> </a:t>
                      </a:r>
                      <a:r>
                        <a:rPr lang="en-US" sz="1200" b="1" dirty="0">
                          <a:solidFill>
                            <a:schemeClr val="tx1"/>
                          </a:solidFill>
                          <a:effectLst/>
                        </a:rPr>
                        <a:t>has</a:t>
                      </a:r>
                      <a:r>
                        <a:rPr lang="en-US" sz="1200" b="1" spc="-55" dirty="0">
                          <a:solidFill>
                            <a:schemeClr val="tx1"/>
                          </a:solidFill>
                          <a:effectLst/>
                        </a:rPr>
                        <a:t> </a:t>
                      </a:r>
                      <a:r>
                        <a:rPr lang="en-US" sz="1200" b="1" dirty="0">
                          <a:solidFill>
                            <a:schemeClr val="tx1"/>
                          </a:solidFill>
                          <a:effectLst/>
                        </a:rPr>
                        <a:t>been</a:t>
                      </a:r>
                      <a:r>
                        <a:rPr lang="en-US" sz="1200" b="1" spc="-60" dirty="0">
                          <a:solidFill>
                            <a:schemeClr val="tx1"/>
                          </a:solidFill>
                          <a:effectLst/>
                        </a:rPr>
                        <a:t> </a:t>
                      </a:r>
                      <a:r>
                        <a:rPr lang="en-US" sz="1200" b="1" dirty="0" err="1">
                          <a:solidFill>
                            <a:schemeClr val="tx1"/>
                          </a:solidFill>
                          <a:effectLst/>
                        </a:rPr>
                        <a:t>demarcat</a:t>
                      </a:r>
                      <a:r>
                        <a:rPr lang="en-US" sz="1200" b="1" dirty="0">
                          <a:solidFill>
                            <a:schemeClr val="tx1"/>
                          </a:solidFill>
                          <a:effectLst/>
                        </a:rPr>
                        <a:t>- </a:t>
                      </a:r>
                      <a:r>
                        <a:rPr lang="en-US" sz="1200" b="1" dirty="0" err="1">
                          <a:solidFill>
                            <a:schemeClr val="tx1"/>
                          </a:solidFill>
                          <a:effectLst/>
                        </a:rPr>
                        <a:t>ed</a:t>
                      </a:r>
                      <a:r>
                        <a:rPr lang="en-US" sz="1200" b="1" spc="-55" dirty="0">
                          <a:solidFill>
                            <a:schemeClr val="tx1"/>
                          </a:solidFill>
                          <a:effectLst/>
                        </a:rPr>
                        <a:t> </a:t>
                      </a:r>
                      <a:r>
                        <a:rPr lang="en-US" sz="1200" b="1" dirty="0">
                          <a:solidFill>
                            <a:schemeClr val="tx1"/>
                          </a:solidFill>
                          <a:effectLst/>
                        </a:rPr>
                        <a:t>as</a:t>
                      </a:r>
                      <a:r>
                        <a:rPr lang="en-US" sz="1200" b="1" spc="-50" dirty="0">
                          <a:solidFill>
                            <a:schemeClr val="tx1"/>
                          </a:solidFill>
                          <a:effectLst/>
                        </a:rPr>
                        <a:t> </a:t>
                      </a:r>
                      <a:r>
                        <a:rPr lang="en-US" sz="1200" b="1" dirty="0">
                          <a:solidFill>
                            <a:schemeClr val="tx1"/>
                          </a:solidFill>
                          <a:effectLst/>
                        </a:rPr>
                        <a:t>‘Pedestrian</a:t>
                      </a:r>
                      <a:r>
                        <a:rPr lang="en-US" sz="1200" b="1" spc="-55" dirty="0">
                          <a:solidFill>
                            <a:schemeClr val="tx1"/>
                          </a:solidFill>
                          <a:effectLst/>
                        </a:rPr>
                        <a:t> </a:t>
                      </a:r>
                      <a:r>
                        <a:rPr lang="en-US" sz="1200" b="1" dirty="0">
                          <a:solidFill>
                            <a:schemeClr val="tx1"/>
                          </a:solidFill>
                          <a:effectLst/>
                        </a:rPr>
                        <a:t>Zone’</a:t>
                      </a:r>
                      <a:r>
                        <a:rPr lang="en-US" sz="1200" b="1" spc="-50" dirty="0">
                          <a:solidFill>
                            <a:schemeClr val="tx1"/>
                          </a:solidFill>
                          <a:effectLst/>
                        </a:rPr>
                        <a:t> </a:t>
                      </a:r>
                      <a:r>
                        <a:rPr lang="en-US" sz="1200" b="1" dirty="0">
                          <a:solidFill>
                            <a:schemeClr val="tx1"/>
                          </a:solidFill>
                          <a:effectLst/>
                        </a:rPr>
                        <a:t>and</a:t>
                      </a:r>
                      <a:r>
                        <a:rPr lang="en-US" sz="1200" b="1" spc="-55" dirty="0">
                          <a:solidFill>
                            <a:schemeClr val="tx1"/>
                          </a:solidFill>
                          <a:effectLst/>
                        </a:rPr>
                        <a:t> </a:t>
                      </a:r>
                      <a:r>
                        <a:rPr lang="en-US" sz="1200" b="1" dirty="0">
                          <a:solidFill>
                            <a:schemeClr val="tx1"/>
                          </a:solidFill>
                          <a:effectLst/>
                        </a:rPr>
                        <a:t>barricaded?</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76784">
                <a:tc>
                  <a:txBody>
                    <a:bodyPr/>
                    <a:lstStyle/>
                    <a:p>
                      <a:pPr marL="112395" marR="109220" algn="ctr">
                        <a:lnSpc>
                          <a:spcPct val="107000"/>
                        </a:lnSpc>
                        <a:spcBef>
                          <a:spcPts val="105"/>
                        </a:spcBef>
                        <a:spcAft>
                          <a:spcPts val="0"/>
                        </a:spcAft>
                      </a:pPr>
                      <a:r>
                        <a:rPr lang="en-US" sz="1100" dirty="0">
                          <a:solidFill>
                            <a:schemeClr val="tx1"/>
                          </a:solidFill>
                          <a:effectLst/>
                        </a:rPr>
                        <a:t>5.</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5720" algn="just">
                        <a:lnSpc>
                          <a:spcPct val="95000"/>
                        </a:lnSpc>
                        <a:spcBef>
                          <a:spcPts val="145"/>
                        </a:spcBef>
                        <a:spcAft>
                          <a:spcPts val="0"/>
                        </a:spcAft>
                      </a:pPr>
                      <a:r>
                        <a:rPr lang="en-US" sz="1200" b="1" dirty="0">
                          <a:solidFill>
                            <a:schemeClr val="tx1"/>
                          </a:solidFill>
                          <a:effectLst/>
                        </a:rPr>
                        <a:t>Whether</a:t>
                      </a:r>
                      <a:r>
                        <a:rPr lang="en-US" sz="1200" b="1" spc="-90" dirty="0">
                          <a:solidFill>
                            <a:schemeClr val="tx1"/>
                          </a:solidFill>
                          <a:effectLst/>
                        </a:rPr>
                        <a:t> </a:t>
                      </a:r>
                      <a:r>
                        <a:rPr lang="en-US" sz="1200" b="1" dirty="0">
                          <a:solidFill>
                            <a:schemeClr val="tx1"/>
                          </a:solidFill>
                          <a:effectLst/>
                        </a:rPr>
                        <a:t>03</a:t>
                      </a:r>
                      <a:r>
                        <a:rPr lang="en-US" sz="1200" b="1" spc="-85" dirty="0">
                          <a:solidFill>
                            <a:schemeClr val="tx1"/>
                          </a:solidFill>
                          <a:effectLst/>
                        </a:rPr>
                        <a:t> </a:t>
                      </a:r>
                      <a:r>
                        <a:rPr lang="en-US" sz="1200" b="1" dirty="0">
                          <a:solidFill>
                            <a:schemeClr val="tx1"/>
                          </a:solidFill>
                          <a:effectLst/>
                        </a:rPr>
                        <a:t>(three)</a:t>
                      </a:r>
                      <a:r>
                        <a:rPr lang="en-US" sz="1200" b="1" spc="-85" dirty="0">
                          <a:solidFill>
                            <a:schemeClr val="tx1"/>
                          </a:solidFill>
                          <a:effectLst/>
                        </a:rPr>
                        <a:t> </a:t>
                      </a:r>
                      <a:r>
                        <a:rPr lang="en-US" sz="1200" b="1" dirty="0">
                          <a:solidFill>
                            <a:schemeClr val="tx1"/>
                          </a:solidFill>
                          <a:effectLst/>
                        </a:rPr>
                        <a:t>cordoning</a:t>
                      </a:r>
                      <a:r>
                        <a:rPr lang="en-US" sz="1200" b="1" spc="-85" dirty="0">
                          <a:solidFill>
                            <a:schemeClr val="tx1"/>
                          </a:solidFill>
                          <a:effectLst/>
                        </a:rPr>
                        <a:t> </a:t>
                      </a:r>
                      <a:r>
                        <a:rPr lang="en-US" sz="1200" b="1" dirty="0">
                          <a:solidFill>
                            <a:schemeClr val="tx1"/>
                          </a:solidFill>
                          <a:effectLst/>
                        </a:rPr>
                        <a:t>security</a:t>
                      </a:r>
                      <a:r>
                        <a:rPr lang="en-US" sz="1200" b="1" spc="-85" dirty="0">
                          <a:solidFill>
                            <a:schemeClr val="tx1"/>
                          </a:solidFill>
                          <a:effectLst/>
                        </a:rPr>
                        <a:t> </a:t>
                      </a:r>
                      <a:r>
                        <a:rPr lang="en-US" sz="1200" b="1" dirty="0">
                          <a:solidFill>
                            <a:schemeClr val="tx1"/>
                          </a:solidFill>
                          <a:effectLst/>
                        </a:rPr>
                        <a:t>system</a:t>
                      </a:r>
                      <a:r>
                        <a:rPr lang="en-US" sz="1200" b="1" spc="-85" dirty="0">
                          <a:solidFill>
                            <a:schemeClr val="tx1"/>
                          </a:solidFill>
                          <a:effectLst/>
                        </a:rPr>
                        <a:t> </a:t>
                      </a:r>
                      <a:r>
                        <a:rPr lang="en-US" sz="1200" b="1" dirty="0">
                          <a:solidFill>
                            <a:schemeClr val="tx1"/>
                          </a:solidFill>
                          <a:effectLst/>
                        </a:rPr>
                        <a:t>has</a:t>
                      </a:r>
                      <a:r>
                        <a:rPr lang="en-US" sz="1200" b="1" spc="-85" dirty="0">
                          <a:solidFill>
                            <a:schemeClr val="tx1"/>
                          </a:solidFill>
                          <a:effectLst/>
                        </a:rPr>
                        <a:t> </a:t>
                      </a:r>
                      <a:r>
                        <a:rPr lang="en-US" sz="1200" b="1" dirty="0">
                          <a:solidFill>
                            <a:schemeClr val="tx1"/>
                          </a:solidFill>
                          <a:effectLst/>
                        </a:rPr>
                        <a:t>been</a:t>
                      </a:r>
                      <a:r>
                        <a:rPr lang="en-US" sz="1200" b="1" spc="-90" dirty="0">
                          <a:solidFill>
                            <a:schemeClr val="tx1"/>
                          </a:solidFill>
                          <a:effectLst/>
                        </a:rPr>
                        <a:t> </a:t>
                      </a:r>
                      <a:r>
                        <a:rPr lang="en-US" sz="1200" b="1" dirty="0">
                          <a:solidFill>
                            <a:schemeClr val="tx1"/>
                          </a:solidFill>
                          <a:effectLst/>
                        </a:rPr>
                        <a:t>made?</a:t>
                      </a:r>
                      <a:r>
                        <a:rPr lang="en-US" sz="1200" b="1" spc="-85" dirty="0">
                          <a:solidFill>
                            <a:schemeClr val="tx1"/>
                          </a:solidFill>
                          <a:effectLst/>
                        </a:rPr>
                        <a:t> </a:t>
                      </a:r>
                      <a:r>
                        <a:rPr lang="en-US" sz="1200" b="1" dirty="0">
                          <a:solidFill>
                            <a:schemeClr val="tx1"/>
                          </a:solidFill>
                          <a:effectLst/>
                        </a:rPr>
                        <a:t>[1st</a:t>
                      </a:r>
                      <a:r>
                        <a:rPr lang="en-US" sz="1200" b="1" spc="10" dirty="0">
                          <a:solidFill>
                            <a:schemeClr val="tx1"/>
                          </a:solidFill>
                          <a:effectLst/>
                        </a:rPr>
                        <a:t> </a:t>
                      </a:r>
                      <a:r>
                        <a:rPr lang="en-US" sz="1200" b="1" dirty="0">
                          <a:solidFill>
                            <a:schemeClr val="tx1"/>
                          </a:solidFill>
                          <a:effectLst/>
                        </a:rPr>
                        <a:t>(outer)</a:t>
                      </a:r>
                      <a:r>
                        <a:rPr lang="en-US" sz="1200" b="1" spc="-85" dirty="0">
                          <a:solidFill>
                            <a:schemeClr val="tx1"/>
                          </a:solidFill>
                          <a:effectLst/>
                        </a:rPr>
                        <a:t> </a:t>
                      </a:r>
                      <a:r>
                        <a:rPr lang="en-US" sz="1200" b="1" dirty="0" err="1">
                          <a:solidFill>
                            <a:schemeClr val="tx1"/>
                          </a:solidFill>
                          <a:effectLst/>
                        </a:rPr>
                        <a:t>cor</a:t>
                      </a:r>
                      <a:r>
                        <a:rPr lang="en-US" sz="1200" b="1" dirty="0">
                          <a:solidFill>
                            <a:schemeClr val="tx1"/>
                          </a:solidFill>
                          <a:effectLst/>
                        </a:rPr>
                        <a:t>- don</a:t>
                      </a:r>
                      <a:r>
                        <a:rPr lang="en-US" sz="1200" b="1" spc="-135" dirty="0">
                          <a:solidFill>
                            <a:schemeClr val="tx1"/>
                          </a:solidFill>
                          <a:effectLst/>
                        </a:rPr>
                        <a:t> </a:t>
                      </a:r>
                      <a:r>
                        <a:rPr lang="en-US" sz="1200" b="1" dirty="0">
                          <a:solidFill>
                            <a:schemeClr val="tx1"/>
                          </a:solidFill>
                          <a:effectLst/>
                        </a:rPr>
                        <a:t>to</a:t>
                      </a:r>
                      <a:r>
                        <a:rPr lang="en-US" sz="1200" b="1" spc="-130" dirty="0">
                          <a:solidFill>
                            <a:schemeClr val="tx1"/>
                          </a:solidFill>
                          <a:effectLst/>
                        </a:rPr>
                        <a:t> </a:t>
                      </a:r>
                      <a:r>
                        <a:rPr lang="en-US" sz="1200" b="1" dirty="0">
                          <a:solidFill>
                            <a:schemeClr val="tx1"/>
                          </a:solidFill>
                          <a:effectLst/>
                        </a:rPr>
                        <a:t>start</a:t>
                      </a:r>
                      <a:r>
                        <a:rPr lang="en-US" sz="1200" b="1" spc="-135" dirty="0">
                          <a:solidFill>
                            <a:schemeClr val="tx1"/>
                          </a:solidFill>
                          <a:effectLst/>
                        </a:rPr>
                        <a:t> </a:t>
                      </a:r>
                      <a:r>
                        <a:rPr lang="en-US" sz="1200" b="1" dirty="0">
                          <a:solidFill>
                            <a:schemeClr val="tx1"/>
                          </a:solidFill>
                          <a:effectLst/>
                        </a:rPr>
                        <a:t>from</a:t>
                      </a:r>
                      <a:r>
                        <a:rPr lang="en-US" sz="1200" b="1" spc="-130" dirty="0">
                          <a:solidFill>
                            <a:schemeClr val="tx1"/>
                          </a:solidFill>
                          <a:effectLst/>
                        </a:rPr>
                        <a:t> </a:t>
                      </a:r>
                      <a:r>
                        <a:rPr lang="en-US" sz="1200" b="1" dirty="0">
                          <a:solidFill>
                            <a:schemeClr val="tx1"/>
                          </a:solidFill>
                          <a:effectLst/>
                        </a:rPr>
                        <a:t>pedestrian</a:t>
                      </a:r>
                      <a:r>
                        <a:rPr lang="en-US" sz="1200" b="1" spc="-130" dirty="0">
                          <a:solidFill>
                            <a:schemeClr val="tx1"/>
                          </a:solidFill>
                          <a:effectLst/>
                        </a:rPr>
                        <a:t> </a:t>
                      </a:r>
                      <a:r>
                        <a:rPr lang="en-US" sz="1200" b="1" dirty="0">
                          <a:solidFill>
                            <a:schemeClr val="tx1"/>
                          </a:solidFill>
                          <a:effectLst/>
                        </a:rPr>
                        <a:t>zone</a:t>
                      </a:r>
                      <a:r>
                        <a:rPr lang="en-US" sz="1200" b="1" spc="-130" dirty="0">
                          <a:solidFill>
                            <a:schemeClr val="tx1"/>
                          </a:solidFill>
                          <a:effectLst/>
                        </a:rPr>
                        <a:t> </a:t>
                      </a:r>
                      <a:r>
                        <a:rPr lang="en-US" sz="1200" b="1" dirty="0">
                          <a:solidFill>
                            <a:schemeClr val="tx1"/>
                          </a:solidFill>
                          <a:effectLst/>
                        </a:rPr>
                        <a:t>having</a:t>
                      </a:r>
                      <a:r>
                        <a:rPr lang="en-US" sz="1200" b="1" spc="-130" dirty="0">
                          <a:solidFill>
                            <a:schemeClr val="tx1"/>
                          </a:solidFill>
                          <a:effectLst/>
                        </a:rPr>
                        <a:t> </a:t>
                      </a:r>
                      <a:r>
                        <a:rPr lang="en-US" sz="1200" b="1" dirty="0">
                          <a:solidFill>
                            <a:schemeClr val="tx1"/>
                          </a:solidFill>
                          <a:effectLst/>
                        </a:rPr>
                        <a:t>adequate</a:t>
                      </a:r>
                      <a:r>
                        <a:rPr lang="en-US" sz="1200" b="1" spc="-135" dirty="0">
                          <a:solidFill>
                            <a:schemeClr val="tx1"/>
                          </a:solidFill>
                          <a:effectLst/>
                        </a:rPr>
                        <a:t> </a:t>
                      </a:r>
                      <a:r>
                        <a:rPr lang="en-US" sz="1200" b="1" dirty="0">
                          <a:solidFill>
                            <a:schemeClr val="tx1"/>
                          </a:solidFill>
                          <a:effectLst/>
                        </a:rPr>
                        <a:t>local</a:t>
                      </a:r>
                      <a:r>
                        <a:rPr lang="en-US" sz="1200" b="1" spc="-130" dirty="0">
                          <a:solidFill>
                            <a:schemeClr val="tx1"/>
                          </a:solidFill>
                          <a:effectLst/>
                        </a:rPr>
                        <a:t> </a:t>
                      </a:r>
                      <a:r>
                        <a:rPr lang="en-US" sz="1200" b="1" dirty="0">
                          <a:solidFill>
                            <a:schemeClr val="tx1"/>
                          </a:solidFill>
                          <a:effectLst/>
                        </a:rPr>
                        <a:t>police,</a:t>
                      </a:r>
                      <a:r>
                        <a:rPr lang="en-US" sz="1200" b="1" spc="-130" dirty="0">
                          <a:solidFill>
                            <a:schemeClr val="tx1"/>
                          </a:solidFill>
                          <a:effectLst/>
                        </a:rPr>
                        <a:t> </a:t>
                      </a:r>
                      <a:r>
                        <a:rPr lang="en-US" sz="1200" b="1" dirty="0">
                          <a:solidFill>
                            <a:schemeClr val="tx1"/>
                          </a:solidFill>
                          <a:effectLst/>
                        </a:rPr>
                        <a:t>2nd</a:t>
                      </a:r>
                      <a:r>
                        <a:rPr lang="en-US" sz="1200" b="1" spc="-30" dirty="0">
                          <a:solidFill>
                            <a:schemeClr val="tx1"/>
                          </a:solidFill>
                          <a:effectLst/>
                        </a:rPr>
                        <a:t> </a:t>
                      </a:r>
                      <a:r>
                        <a:rPr lang="en-US" sz="1200" b="1" dirty="0">
                          <a:solidFill>
                            <a:schemeClr val="tx1"/>
                          </a:solidFill>
                          <a:effectLst/>
                        </a:rPr>
                        <a:t>(middle) cordon</a:t>
                      </a:r>
                      <a:r>
                        <a:rPr lang="en-US" sz="1200" b="1" spc="-35" dirty="0">
                          <a:solidFill>
                            <a:schemeClr val="tx1"/>
                          </a:solidFill>
                          <a:effectLst/>
                        </a:rPr>
                        <a:t> </a:t>
                      </a:r>
                      <a:r>
                        <a:rPr lang="en-US" sz="1200" b="1" dirty="0">
                          <a:solidFill>
                            <a:schemeClr val="tx1"/>
                          </a:solidFill>
                          <a:effectLst/>
                        </a:rPr>
                        <a:t>at</a:t>
                      </a:r>
                      <a:r>
                        <a:rPr lang="en-US" sz="1200" b="1" spc="-30" dirty="0">
                          <a:solidFill>
                            <a:schemeClr val="tx1"/>
                          </a:solidFill>
                          <a:effectLst/>
                        </a:rPr>
                        <a:t> </a:t>
                      </a:r>
                      <a:r>
                        <a:rPr lang="en-US" sz="1200" b="1" dirty="0">
                          <a:solidFill>
                            <a:schemeClr val="tx1"/>
                          </a:solidFill>
                          <a:effectLst/>
                        </a:rPr>
                        <a:t>the</a:t>
                      </a:r>
                      <a:r>
                        <a:rPr lang="en-US" sz="1200" b="1" spc="-35" dirty="0">
                          <a:solidFill>
                            <a:schemeClr val="tx1"/>
                          </a:solidFill>
                          <a:effectLst/>
                        </a:rPr>
                        <a:t> </a:t>
                      </a:r>
                      <a:r>
                        <a:rPr lang="en-US" sz="1200" b="1" dirty="0">
                          <a:solidFill>
                            <a:schemeClr val="tx1"/>
                          </a:solidFill>
                          <a:effectLst/>
                        </a:rPr>
                        <a:t>gate</a:t>
                      </a:r>
                      <a:r>
                        <a:rPr lang="en-US" sz="1200" b="1" spc="-30" dirty="0">
                          <a:solidFill>
                            <a:schemeClr val="tx1"/>
                          </a:solidFill>
                          <a:effectLst/>
                        </a:rPr>
                        <a:t> </a:t>
                      </a:r>
                      <a:r>
                        <a:rPr lang="en-US" sz="1200" b="1" dirty="0">
                          <a:solidFill>
                            <a:schemeClr val="tx1"/>
                          </a:solidFill>
                          <a:effectLst/>
                        </a:rPr>
                        <a:t>of</a:t>
                      </a:r>
                      <a:r>
                        <a:rPr lang="en-US" sz="1200" b="1" spc="40" dirty="0">
                          <a:solidFill>
                            <a:schemeClr val="tx1"/>
                          </a:solidFill>
                          <a:effectLst/>
                        </a:rPr>
                        <a:t> </a:t>
                      </a:r>
                      <a:r>
                        <a:rPr lang="en-US" sz="1200" b="1" dirty="0">
                          <a:solidFill>
                            <a:schemeClr val="tx1"/>
                          </a:solidFill>
                          <a:effectLst/>
                        </a:rPr>
                        <a:t>counting</a:t>
                      </a:r>
                      <a:r>
                        <a:rPr lang="en-US" sz="1200" b="1" spc="-35" dirty="0">
                          <a:solidFill>
                            <a:schemeClr val="tx1"/>
                          </a:solidFill>
                          <a:effectLst/>
                        </a:rPr>
                        <a:t> </a:t>
                      </a:r>
                      <a:r>
                        <a:rPr lang="en-US" sz="1200" b="1" dirty="0">
                          <a:solidFill>
                            <a:schemeClr val="tx1"/>
                          </a:solidFill>
                          <a:effectLst/>
                        </a:rPr>
                        <a:t>premises/campus</a:t>
                      </a:r>
                      <a:r>
                        <a:rPr lang="en-US" sz="1200" b="1" spc="-30" dirty="0">
                          <a:solidFill>
                            <a:schemeClr val="tx1"/>
                          </a:solidFill>
                          <a:effectLst/>
                        </a:rPr>
                        <a:t> </a:t>
                      </a:r>
                      <a:r>
                        <a:rPr lang="en-US" sz="1200" b="1" dirty="0">
                          <a:solidFill>
                            <a:schemeClr val="tx1"/>
                          </a:solidFill>
                          <a:effectLst/>
                        </a:rPr>
                        <a:t>manned</a:t>
                      </a:r>
                      <a:r>
                        <a:rPr lang="en-US" sz="1200" b="1" spc="-35" dirty="0">
                          <a:solidFill>
                            <a:schemeClr val="tx1"/>
                          </a:solidFill>
                          <a:effectLst/>
                        </a:rPr>
                        <a:t> </a:t>
                      </a:r>
                      <a:r>
                        <a:rPr lang="en-US" sz="1200" b="1" dirty="0">
                          <a:solidFill>
                            <a:schemeClr val="tx1"/>
                          </a:solidFill>
                          <a:effectLst/>
                        </a:rPr>
                        <a:t>by</a:t>
                      </a:r>
                      <a:r>
                        <a:rPr lang="en-US" sz="1200" b="1" spc="-30" dirty="0">
                          <a:solidFill>
                            <a:schemeClr val="tx1"/>
                          </a:solidFill>
                          <a:effectLst/>
                        </a:rPr>
                        <a:t> </a:t>
                      </a:r>
                      <a:r>
                        <a:rPr lang="en-US" sz="1200" b="1" dirty="0">
                          <a:solidFill>
                            <a:schemeClr val="tx1"/>
                          </a:solidFill>
                          <a:effectLst/>
                        </a:rPr>
                        <a:t>SAP</a:t>
                      </a:r>
                      <a:r>
                        <a:rPr lang="en-US" sz="1200" b="1" spc="-35" dirty="0">
                          <a:solidFill>
                            <a:schemeClr val="tx1"/>
                          </a:solidFill>
                          <a:effectLst/>
                        </a:rPr>
                        <a:t> </a:t>
                      </a:r>
                      <a:r>
                        <a:rPr lang="en-US" sz="1200" b="1" dirty="0">
                          <a:solidFill>
                            <a:schemeClr val="tx1"/>
                          </a:solidFill>
                          <a:effectLst/>
                        </a:rPr>
                        <a:t>and</a:t>
                      </a:r>
                      <a:r>
                        <a:rPr lang="en-US" sz="1200" b="1" spc="-30" dirty="0">
                          <a:solidFill>
                            <a:schemeClr val="tx1"/>
                          </a:solidFill>
                          <a:effectLst/>
                        </a:rPr>
                        <a:t> </a:t>
                      </a:r>
                      <a:r>
                        <a:rPr lang="en-US" sz="1200" b="1" dirty="0">
                          <a:solidFill>
                            <a:schemeClr val="tx1"/>
                          </a:solidFill>
                          <a:effectLst/>
                        </a:rPr>
                        <a:t>3rd (inner)</a:t>
                      </a:r>
                      <a:r>
                        <a:rPr lang="en-US" sz="1200" b="1" spc="-90" dirty="0">
                          <a:solidFill>
                            <a:schemeClr val="tx1"/>
                          </a:solidFill>
                          <a:effectLst/>
                        </a:rPr>
                        <a:t> </a:t>
                      </a:r>
                      <a:r>
                        <a:rPr lang="en-US" sz="1200" b="1" dirty="0">
                          <a:solidFill>
                            <a:schemeClr val="tx1"/>
                          </a:solidFill>
                          <a:effectLst/>
                        </a:rPr>
                        <a:t>cordon</a:t>
                      </a:r>
                      <a:r>
                        <a:rPr lang="en-US" sz="1200" b="1" spc="-85" dirty="0">
                          <a:solidFill>
                            <a:schemeClr val="tx1"/>
                          </a:solidFill>
                          <a:effectLst/>
                        </a:rPr>
                        <a:t> </a:t>
                      </a:r>
                      <a:r>
                        <a:rPr lang="en-US" sz="1200" b="1" dirty="0">
                          <a:solidFill>
                            <a:schemeClr val="tx1"/>
                          </a:solidFill>
                          <a:effectLst/>
                        </a:rPr>
                        <a:t>at</a:t>
                      </a:r>
                      <a:r>
                        <a:rPr lang="en-US" sz="1200" b="1" spc="-90" dirty="0">
                          <a:solidFill>
                            <a:schemeClr val="tx1"/>
                          </a:solidFill>
                          <a:effectLst/>
                        </a:rPr>
                        <a:t> </a:t>
                      </a:r>
                      <a:r>
                        <a:rPr lang="en-US" sz="1200" b="1" dirty="0">
                          <a:solidFill>
                            <a:schemeClr val="tx1"/>
                          </a:solidFill>
                          <a:effectLst/>
                        </a:rPr>
                        <a:t>the</a:t>
                      </a:r>
                      <a:r>
                        <a:rPr lang="en-US" sz="1200" b="1" spc="-85" dirty="0">
                          <a:solidFill>
                            <a:schemeClr val="tx1"/>
                          </a:solidFill>
                          <a:effectLst/>
                        </a:rPr>
                        <a:t> </a:t>
                      </a:r>
                      <a:r>
                        <a:rPr lang="en-US" sz="1200" b="1" dirty="0">
                          <a:solidFill>
                            <a:schemeClr val="tx1"/>
                          </a:solidFill>
                          <a:effectLst/>
                        </a:rPr>
                        <a:t>door</a:t>
                      </a:r>
                      <a:r>
                        <a:rPr lang="en-US" sz="1200" b="1" spc="-85" dirty="0">
                          <a:solidFill>
                            <a:schemeClr val="tx1"/>
                          </a:solidFill>
                          <a:effectLst/>
                        </a:rPr>
                        <a:t> </a:t>
                      </a:r>
                      <a:r>
                        <a:rPr lang="en-US" sz="1200" b="1" dirty="0">
                          <a:solidFill>
                            <a:schemeClr val="tx1"/>
                          </a:solidFill>
                          <a:effectLst/>
                        </a:rPr>
                        <a:t>of</a:t>
                      </a:r>
                      <a:r>
                        <a:rPr lang="en-US" sz="1200" b="1" spc="-10" dirty="0">
                          <a:solidFill>
                            <a:schemeClr val="tx1"/>
                          </a:solidFill>
                          <a:effectLst/>
                        </a:rPr>
                        <a:t> </a:t>
                      </a:r>
                      <a:r>
                        <a:rPr lang="en-US" sz="1200" b="1" dirty="0">
                          <a:solidFill>
                            <a:schemeClr val="tx1"/>
                          </a:solidFill>
                          <a:effectLst/>
                        </a:rPr>
                        <a:t>counting</a:t>
                      </a:r>
                      <a:r>
                        <a:rPr lang="en-US" sz="1200" b="1" spc="-85" dirty="0">
                          <a:solidFill>
                            <a:schemeClr val="tx1"/>
                          </a:solidFill>
                          <a:effectLst/>
                        </a:rPr>
                        <a:t> </a:t>
                      </a:r>
                      <a:r>
                        <a:rPr lang="en-US" sz="1200" b="1" dirty="0">
                          <a:solidFill>
                            <a:schemeClr val="tx1"/>
                          </a:solidFill>
                          <a:effectLst/>
                        </a:rPr>
                        <a:t>hall</a:t>
                      </a:r>
                      <a:r>
                        <a:rPr lang="en-US" sz="1200" b="1" spc="-85" dirty="0">
                          <a:solidFill>
                            <a:schemeClr val="tx1"/>
                          </a:solidFill>
                          <a:effectLst/>
                        </a:rPr>
                        <a:t> </a:t>
                      </a:r>
                      <a:r>
                        <a:rPr lang="en-US" sz="1200" b="1" dirty="0">
                          <a:solidFill>
                            <a:schemeClr val="tx1"/>
                          </a:solidFill>
                          <a:effectLst/>
                        </a:rPr>
                        <a:t>manned</a:t>
                      </a:r>
                      <a:r>
                        <a:rPr lang="en-US" sz="1200" b="1" spc="-90" dirty="0">
                          <a:solidFill>
                            <a:schemeClr val="tx1"/>
                          </a:solidFill>
                          <a:effectLst/>
                        </a:rPr>
                        <a:t> </a:t>
                      </a:r>
                      <a:r>
                        <a:rPr lang="en-US" sz="1200" b="1" dirty="0">
                          <a:solidFill>
                            <a:schemeClr val="tx1"/>
                          </a:solidFill>
                          <a:effectLst/>
                        </a:rPr>
                        <a:t>by</a:t>
                      </a:r>
                      <a:r>
                        <a:rPr lang="en-US" sz="1200" b="1" spc="-85" dirty="0">
                          <a:solidFill>
                            <a:schemeClr val="tx1"/>
                          </a:solidFill>
                          <a:effectLst/>
                        </a:rPr>
                        <a:t> </a:t>
                      </a:r>
                      <a:r>
                        <a:rPr lang="en-US" sz="1200" b="1" dirty="0">
                          <a:solidFill>
                            <a:schemeClr val="tx1"/>
                          </a:solidFill>
                          <a:effectLst/>
                        </a:rPr>
                        <a:t>CPF]</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dirty="0">
                          <a:effectLst/>
                        </a:rPr>
                        <a:t>Yes/No</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84523">
                <a:tc>
                  <a:txBody>
                    <a:bodyPr/>
                    <a:lstStyle/>
                    <a:p>
                      <a:pPr marL="112395" marR="109220" algn="ctr">
                        <a:lnSpc>
                          <a:spcPct val="107000"/>
                        </a:lnSpc>
                        <a:spcBef>
                          <a:spcPts val="105"/>
                        </a:spcBef>
                        <a:spcAft>
                          <a:spcPts val="0"/>
                        </a:spcAft>
                      </a:pPr>
                      <a:r>
                        <a:rPr lang="en-US" sz="1100" dirty="0">
                          <a:solidFill>
                            <a:schemeClr val="tx1"/>
                          </a:solidFill>
                          <a:effectLst/>
                        </a:rPr>
                        <a:t>6.</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5720" algn="just">
                        <a:lnSpc>
                          <a:spcPct val="95000"/>
                        </a:lnSpc>
                        <a:spcBef>
                          <a:spcPts val="145"/>
                        </a:spcBef>
                        <a:spcAft>
                          <a:spcPts val="0"/>
                        </a:spcAft>
                      </a:pPr>
                      <a:r>
                        <a:rPr lang="en-US" sz="1200" b="1" dirty="0">
                          <a:solidFill>
                            <a:schemeClr val="tx1"/>
                          </a:solidFill>
                          <a:effectLst/>
                        </a:rPr>
                        <a:t>Whether</a:t>
                      </a:r>
                      <a:r>
                        <a:rPr lang="en-US" sz="1200" b="1" spc="-45" dirty="0">
                          <a:solidFill>
                            <a:schemeClr val="tx1"/>
                          </a:solidFill>
                          <a:effectLst/>
                        </a:rPr>
                        <a:t> </a:t>
                      </a:r>
                      <a:r>
                        <a:rPr lang="en-US" sz="1200" b="1" dirty="0">
                          <a:solidFill>
                            <a:schemeClr val="tx1"/>
                          </a:solidFill>
                          <a:effectLst/>
                        </a:rPr>
                        <a:t>proper</a:t>
                      </a:r>
                      <a:r>
                        <a:rPr lang="en-US" sz="1200" b="1" spc="-40" dirty="0">
                          <a:solidFill>
                            <a:schemeClr val="tx1"/>
                          </a:solidFill>
                          <a:effectLst/>
                        </a:rPr>
                        <a:t> </a:t>
                      </a:r>
                      <a:r>
                        <a:rPr lang="en-US" sz="1200" b="1" dirty="0">
                          <a:solidFill>
                            <a:schemeClr val="tx1"/>
                          </a:solidFill>
                          <a:effectLst/>
                        </a:rPr>
                        <a:t>barricade</a:t>
                      </a:r>
                      <a:r>
                        <a:rPr lang="en-US" sz="1200" b="1" spc="-40" dirty="0">
                          <a:solidFill>
                            <a:schemeClr val="tx1"/>
                          </a:solidFill>
                          <a:effectLst/>
                        </a:rPr>
                        <a:t> </a:t>
                      </a:r>
                      <a:r>
                        <a:rPr lang="en-US" sz="1200" b="1" dirty="0">
                          <a:solidFill>
                            <a:schemeClr val="tx1"/>
                          </a:solidFill>
                          <a:effectLst/>
                        </a:rPr>
                        <a:t>using</a:t>
                      </a:r>
                      <a:r>
                        <a:rPr lang="en-US" sz="1200" b="1" spc="-40" dirty="0">
                          <a:solidFill>
                            <a:schemeClr val="tx1"/>
                          </a:solidFill>
                          <a:effectLst/>
                        </a:rPr>
                        <a:t> </a:t>
                      </a:r>
                      <a:r>
                        <a:rPr lang="en-US" sz="1200" b="1" dirty="0">
                          <a:solidFill>
                            <a:schemeClr val="tx1"/>
                          </a:solidFill>
                          <a:effectLst/>
                        </a:rPr>
                        <a:t>transparent</a:t>
                      </a:r>
                      <a:r>
                        <a:rPr lang="en-US" sz="1200" b="1" spc="-45" dirty="0">
                          <a:solidFill>
                            <a:schemeClr val="tx1"/>
                          </a:solidFill>
                          <a:effectLst/>
                        </a:rPr>
                        <a:t> </a:t>
                      </a:r>
                      <a:r>
                        <a:rPr lang="en-US" sz="1200" b="1" dirty="0">
                          <a:solidFill>
                            <a:schemeClr val="tx1"/>
                          </a:solidFill>
                          <a:effectLst/>
                        </a:rPr>
                        <a:t>material/wire</a:t>
                      </a:r>
                      <a:r>
                        <a:rPr lang="en-US" sz="1200" b="1" spc="-40" dirty="0">
                          <a:solidFill>
                            <a:schemeClr val="tx1"/>
                          </a:solidFill>
                          <a:effectLst/>
                        </a:rPr>
                        <a:t> </a:t>
                      </a:r>
                      <a:r>
                        <a:rPr lang="en-US" sz="1200" b="1" dirty="0">
                          <a:solidFill>
                            <a:schemeClr val="tx1"/>
                          </a:solidFill>
                          <a:effectLst/>
                        </a:rPr>
                        <a:t>mash</a:t>
                      </a:r>
                      <a:r>
                        <a:rPr lang="en-US" sz="1200" b="1" spc="-40" dirty="0">
                          <a:solidFill>
                            <a:schemeClr val="tx1"/>
                          </a:solidFill>
                          <a:effectLst/>
                        </a:rPr>
                        <a:t> </a:t>
                      </a:r>
                      <a:r>
                        <a:rPr lang="en-US" sz="1200" b="1" dirty="0">
                          <a:solidFill>
                            <a:schemeClr val="tx1"/>
                          </a:solidFill>
                          <a:effectLst/>
                        </a:rPr>
                        <a:t>for</a:t>
                      </a:r>
                      <a:r>
                        <a:rPr lang="en-US" sz="1200" b="1" spc="-40" dirty="0">
                          <a:solidFill>
                            <a:schemeClr val="tx1"/>
                          </a:solidFill>
                          <a:effectLst/>
                        </a:rPr>
                        <a:t> </a:t>
                      </a:r>
                      <a:r>
                        <a:rPr lang="en-US" sz="1200" b="1" dirty="0">
                          <a:solidFill>
                            <a:schemeClr val="tx1"/>
                          </a:solidFill>
                          <a:effectLst/>
                        </a:rPr>
                        <a:t>each counting</a:t>
                      </a:r>
                      <a:r>
                        <a:rPr lang="en-US" sz="1200" b="1" spc="-145" dirty="0">
                          <a:solidFill>
                            <a:schemeClr val="tx1"/>
                          </a:solidFill>
                          <a:effectLst/>
                        </a:rPr>
                        <a:t> </a:t>
                      </a:r>
                      <a:r>
                        <a:rPr lang="en-US" sz="1200" b="1" dirty="0">
                          <a:solidFill>
                            <a:schemeClr val="tx1"/>
                          </a:solidFill>
                          <a:effectLst/>
                        </a:rPr>
                        <a:t>table</a:t>
                      </a:r>
                      <a:r>
                        <a:rPr lang="en-US" sz="1200" b="1" spc="-140" dirty="0">
                          <a:solidFill>
                            <a:schemeClr val="tx1"/>
                          </a:solidFill>
                          <a:effectLst/>
                        </a:rPr>
                        <a:t> </a:t>
                      </a:r>
                      <a:r>
                        <a:rPr lang="en-US" sz="1200" b="1" dirty="0">
                          <a:solidFill>
                            <a:schemeClr val="tx1"/>
                          </a:solidFill>
                          <a:effectLst/>
                        </a:rPr>
                        <a:t>to</a:t>
                      </a:r>
                      <a:r>
                        <a:rPr lang="en-US" sz="1200" b="1" spc="-145" dirty="0">
                          <a:solidFill>
                            <a:schemeClr val="tx1"/>
                          </a:solidFill>
                          <a:effectLst/>
                        </a:rPr>
                        <a:t> </a:t>
                      </a:r>
                      <a:r>
                        <a:rPr lang="en-US" sz="1200" b="1" dirty="0">
                          <a:solidFill>
                            <a:schemeClr val="tx1"/>
                          </a:solidFill>
                          <a:effectLst/>
                        </a:rPr>
                        <a:t>prevent</a:t>
                      </a:r>
                      <a:r>
                        <a:rPr lang="en-US" sz="1200" b="1" spc="-140" dirty="0">
                          <a:solidFill>
                            <a:schemeClr val="tx1"/>
                          </a:solidFill>
                          <a:effectLst/>
                        </a:rPr>
                        <a:t> </a:t>
                      </a:r>
                      <a:r>
                        <a:rPr lang="en-US" sz="1200" b="1" dirty="0">
                          <a:solidFill>
                            <a:schemeClr val="tx1"/>
                          </a:solidFill>
                          <a:effectLst/>
                        </a:rPr>
                        <a:t>agents/candidates/counting</a:t>
                      </a:r>
                      <a:r>
                        <a:rPr lang="en-US" sz="1200" b="1" spc="-145" dirty="0">
                          <a:solidFill>
                            <a:schemeClr val="tx1"/>
                          </a:solidFill>
                          <a:effectLst/>
                        </a:rPr>
                        <a:t> </a:t>
                      </a:r>
                      <a:r>
                        <a:rPr lang="en-US" sz="1200" b="1" dirty="0">
                          <a:solidFill>
                            <a:schemeClr val="tx1"/>
                          </a:solidFill>
                          <a:effectLst/>
                        </a:rPr>
                        <a:t>agents</a:t>
                      </a:r>
                      <a:r>
                        <a:rPr lang="en-US" sz="1200" b="1" spc="-140" dirty="0">
                          <a:solidFill>
                            <a:schemeClr val="tx1"/>
                          </a:solidFill>
                          <a:effectLst/>
                        </a:rPr>
                        <a:t> </a:t>
                      </a:r>
                      <a:r>
                        <a:rPr lang="en-US" sz="1200" b="1" dirty="0">
                          <a:solidFill>
                            <a:schemeClr val="tx1"/>
                          </a:solidFill>
                          <a:effectLst/>
                        </a:rPr>
                        <a:t>etc.</a:t>
                      </a:r>
                      <a:r>
                        <a:rPr lang="en-US" sz="1200" b="1" spc="-140" dirty="0">
                          <a:solidFill>
                            <a:schemeClr val="tx1"/>
                          </a:solidFill>
                          <a:effectLst/>
                        </a:rPr>
                        <a:t> </a:t>
                      </a:r>
                      <a:r>
                        <a:rPr lang="en-US" sz="1200" b="1" dirty="0">
                          <a:solidFill>
                            <a:schemeClr val="tx1"/>
                          </a:solidFill>
                          <a:effectLst/>
                        </a:rPr>
                        <a:t>from</a:t>
                      </a:r>
                      <a:r>
                        <a:rPr lang="en-US" sz="1200" b="1" spc="-145" dirty="0">
                          <a:solidFill>
                            <a:schemeClr val="tx1"/>
                          </a:solidFill>
                          <a:effectLst/>
                        </a:rPr>
                        <a:t> </a:t>
                      </a:r>
                      <a:r>
                        <a:rPr lang="en-US" sz="1200" b="1" dirty="0" err="1">
                          <a:solidFill>
                            <a:schemeClr val="tx1"/>
                          </a:solidFill>
                          <a:effectLst/>
                        </a:rPr>
                        <a:t>han</a:t>
                      </a:r>
                      <a:r>
                        <a:rPr lang="en-US" sz="1200" b="1" dirty="0">
                          <a:solidFill>
                            <a:schemeClr val="tx1"/>
                          </a:solidFill>
                          <a:effectLst/>
                        </a:rPr>
                        <a:t>- </a:t>
                      </a:r>
                      <a:r>
                        <a:rPr lang="en-US" sz="1200" b="1" dirty="0" err="1">
                          <a:solidFill>
                            <a:schemeClr val="tx1"/>
                          </a:solidFill>
                          <a:effectLst/>
                        </a:rPr>
                        <a:t>dling</a:t>
                      </a:r>
                      <a:r>
                        <a:rPr lang="en-US" sz="1200" b="1" spc="-50" dirty="0">
                          <a:solidFill>
                            <a:schemeClr val="tx1"/>
                          </a:solidFill>
                          <a:effectLst/>
                        </a:rPr>
                        <a:t> </a:t>
                      </a:r>
                      <a:r>
                        <a:rPr lang="en-US" sz="1200" b="1" dirty="0">
                          <a:solidFill>
                            <a:schemeClr val="tx1"/>
                          </a:solidFill>
                          <a:effectLst/>
                        </a:rPr>
                        <a:t>polled</a:t>
                      </a:r>
                      <a:r>
                        <a:rPr lang="en-US" sz="1200" b="1" spc="-45" dirty="0">
                          <a:solidFill>
                            <a:schemeClr val="tx1"/>
                          </a:solidFill>
                          <a:effectLst/>
                        </a:rPr>
                        <a:t> </a:t>
                      </a:r>
                      <a:r>
                        <a:rPr lang="en-US" sz="1200" b="1" dirty="0">
                          <a:solidFill>
                            <a:schemeClr val="tx1"/>
                          </a:solidFill>
                          <a:effectLst/>
                        </a:rPr>
                        <a:t>EVMs</a:t>
                      </a:r>
                      <a:r>
                        <a:rPr lang="en-US" sz="1200" b="1" spc="-45" dirty="0">
                          <a:solidFill>
                            <a:schemeClr val="tx1"/>
                          </a:solidFill>
                          <a:effectLst/>
                        </a:rPr>
                        <a:t> </a:t>
                      </a:r>
                      <a:r>
                        <a:rPr lang="en-US" sz="1200" b="1" dirty="0">
                          <a:solidFill>
                            <a:schemeClr val="tx1"/>
                          </a:solidFill>
                          <a:effectLst/>
                        </a:rPr>
                        <a:t>has</a:t>
                      </a:r>
                      <a:r>
                        <a:rPr lang="en-US" sz="1200" b="1" spc="-45" dirty="0">
                          <a:solidFill>
                            <a:schemeClr val="tx1"/>
                          </a:solidFill>
                          <a:effectLst/>
                        </a:rPr>
                        <a:t> </a:t>
                      </a:r>
                      <a:r>
                        <a:rPr lang="en-US" sz="1200" b="1" dirty="0">
                          <a:solidFill>
                            <a:schemeClr val="tx1"/>
                          </a:solidFill>
                          <a:effectLst/>
                        </a:rPr>
                        <a:t>been</a:t>
                      </a:r>
                      <a:r>
                        <a:rPr lang="en-US" sz="1200" b="1" spc="-45" dirty="0">
                          <a:solidFill>
                            <a:schemeClr val="tx1"/>
                          </a:solidFill>
                          <a:effectLst/>
                        </a:rPr>
                        <a:t> </a:t>
                      </a:r>
                      <a:r>
                        <a:rPr lang="en-US" sz="1200" b="1" dirty="0">
                          <a:solidFill>
                            <a:schemeClr val="tx1"/>
                          </a:solidFill>
                          <a:effectLst/>
                        </a:rPr>
                        <a:t>made?</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84523">
                <a:tc>
                  <a:txBody>
                    <a:bodyPr/>
                    <a:lstStyle/>
                    <a:p>
                      <a:pPr marL="112395" marR="109220" algn="ctr">
                        <a:lnSpc>
                          <a:spcPct val="107000"/>
                        </a:lnSpc>
                        <a:spcBef>
                          <a:spcPts val="105"/>
                        </a:spcBef>
                        <a:spcAft>
                          <a:spcPts val="0"/>
                        </a:spcAft>
                      </a:pPr>
                      <a:r>
                        <a:rPr lang="en-US" sz="1100" dirty="0">
                          <a:solidFill>
                            <a:schemeClr val="tx1"/>
                          </a:solidFill>
                          <a:effectLst/>
                        </a:rPr>
                        <a:t>7.</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5720" algn="just">
                        <a:lnSpc>
                          <a:spcPct val="95000"/>
                        </a:lnSpc>
                        <a:spcBef>
                          <a:spcPts val="145"/>
                        </a:spcBef>
                        <a:spcAft>
                          <a:spcPts val="0"/>
                        </a:spcAft>
                      </a:pPr>
                      <a:r>
                        <a:rPr lang="en-US" sz="1200" b="1" dirty="0">
                          <a:solidFill>
                            <a:schemeClr val="tx1"/>
                          </a:solidFill>
                          <a:effectLst/>
                        </a:rPr>
                        <a:t>Whether</a:t>
                      </a:r>
                      <a:r>
                        <a:rPr lang="en-US" sz="1200" b="1" spc="-30" dirty="0">
                          <a:solidFill>
                            <a:schemeClr val="tx1"/>
                          </a:solidFill>
                          <a:effectLst/>
                        </a:rPr>
                        <a:t> </a:t>
                      </a:r>
                      <a:r>
                        <a:rPr lang="en-US" sz="1200" b="1" dirty="0">
                          <a:solidFill>
                            <a:schemeClr val="tx1"/>
                          </a:solidFill>
                          <a:effectLst/>
                        </a:rPr>
                        <a:t>one</a:t>
                      </a:r>
                      <a:r>
                        <a:rPr lang="en-US" sz="1200" b="1" spc="-30" dirty="0">
                          <a:solidFill>
                            <a:schemeClr val="tx1"/>
                          </a:solidFill>
                          <a:effectLst/>
                        </a:rPr>
                        <a:t> </a:t>
                      </a:r>
                      <a:r>
                        <a:rPr lang="en-US" sz="1200" b="1" dirty="0">
                          <a:solidFill>
                            <a:schemeClr val="tx1"/>
                          </a:solidFill>
                          <a:effectLst/>
                        </a:rPr>
                        <a:t>of</a:t>
                      </a:r>
                      <a:r>
                        <a:rPr lang="en-US" sz="1200" b="1" spc="40" dirty="0">
                          <a:solidFill>
                            <a:schemeClr val="tx1"/>
                          </a:solidFill>
                          <a:effectLst/>
                        </a:rPr>
                        <a:t> </a:t>
                      </a:r>
                      <a:r>
                        <a:rPr lang="en-US" sz="1200" b="1" dirty="0">
                          <a:solidFill>
                            <a:schemeClr val="tx1"/>
                          </a:solidFill>
                          <a:effectLst/>
                        </a:rPr>
                        <a:t>the</a:t>
                      </a:r>
                      <a:r>
                        <a:rPr lang="en-US" sz="1200" b="1" spc="-30" dirty="0">
                          <a:solidFill>
                            <a:schemeClr val="tx1"/>
                          </a:solidFill>
                          <a:effectLst/>
                        </a:rPr>
                        <a:t> </a:t>
                      </a:r>
                      <a:r>
                        <a:rPr lang="en-US" sz="1200" b="1" dirty="0">
                          <a:solidFill>
                            <a:schemeClr val="tx1"/>
                          </a:solidFill>
                          <a:effectLst/>
                        </a:rPr>
                        <a:t>counting</a:t>
                      </a:r>
                      <a:r>
                        <a:rPr lang="en-US" sz="1200" b="1" spc="-30" dirty="0">
                          <a:solidFill>
                            <a:schemeClr val="tx1"/>
                          </a:solidFill>
                          <a:effectLst/>
                        </a:rPr>
                        <a:t> </a:t>
                      </a:r>
                      <a:r>
                        <a:rPr lang="en-US" sz="1200" b="1" dirty="0">
                          <a:solidFill>
                            <a:schemeClr val="tx1"/>
                          </a:solidFill>
                          <a:effectLst/>
                        </a:rPr>
                        <a:t>table</a:t>
                      </a:r>
                      <a:r>
                        <a:rPr lang="en-US" sz="1200" b="1" spc="-30" dirty="0">
                          <a:solidFill>
                            <a:schemeClr val="tx1"/>
                          </a:solidFill>
                          <a:effectLst/>
                        </a:rPr>
                        <a:t> </a:t>
                      </a:r>
                      <a:r>
                        <a:rPr lang="en-US" sz="1200" b="1" dirty="0">
                          <a:solidFill>
                            <a:schemeClr val="tx1"/>
                          </a:solidFill>
                          <a:effectLst/>
                        </a:rPr>
                        <a:t>inside</a:t>
                      </a:r>
                      <a:r>
                        <a:rPr lang="en-US" sz="1200" b="1" spc="-30" dirty="0">
                          <a:solidFill>
                            <a:schemeClr val="tx1"/>
                          </a:solidFill>
                          <a:effectLst/>
                        </a:rPr>
                        <a:t> </a:t>
                      </a:r>
                      <a:r>
                        <a:rPr lang="en-US" sz="1200" b="1" dirty="0">
                          <a:solidFill>
                            <a:schemeClr val="tx1"/>
                          </a:solidFill>
                          <a:effectLst/>
                        </a:rPr>
                        <a:t>the</a:t>
                      </a:r>
                      <a:r>
                        <a:rPr lang="en-US" sz="1200" b="1" spc="-30" dirty="0">
                          <a:solidFill>
                            <a:schemeClr val="tx1"/>
                          </a:solidFill>
                          <a:effectLst/>
                        </a:rPr>
                        <a:t> </a:t>
                      </a:r>
                      <a:r>
                        <a:rPr lang="en-US" sz="1200" b="1" dirty="0">
                          <a:solidFill>
                            <a:schemeClr val="tx1"/>
                          </a:solidFill>
                          <a:effectLst/>
                        </a:rPr>
                        <a:t>counting</a:t>
                      </a:r>
                      <a:r>
                        <a:rPr lang="en-US" sz="1200" b="1" spc="-30" dirty="0">
                          <a:solidFill>
                            <a:schemeClr val="tx1"/>
                          </a:solidFill>
                          <a:effectLst/>
                        </a:rPr>
                        <a:t> </a:t>
                      </a:r>
                      <a:r>
                        <a:rPr lang="en-US" sz="1200" b="1" dirty="0">
                          <a:solidFill>
                            <a:schemeClr val="tx1"/>
                          </a:solidFill>
                          <a:effectLst/>
                        </a:rPr>
                        <a:t>hall</a:t>
                      </a:r>
                      <a:r>
                        <a:rPr lang="en-US" sz="1200" b="1" spc="-30" dirty="0">
                          <a:solidFill>
                            <a:schemeClr val="tx1"/>
                          </a:solidFill>
                          <a:effectLst/>
                        </a:rPr>
                        <a:t> </a:t>
                      </a:r>
                      <a:r>
                        <a:rPr lang="en-US" sz="1200" b="1" dirty="0">
                          <a:solidFill>
                            <a:schemeClr val="tx1"/>
                          </a:solidFill>
                          <a:effectLst/>
                        </a:rPr>
                        <a:t>has</a:t>
                      </a:r>
                      <a:r>
                        <a:rPr lang="en-US" sz="1200" b="1" spc="-30" dirty="0">
                          <a:solidFill>
                            <a:schemeClr val="tx1"/>
                          </a:solidFill>
                          <a:effectLst/>
                        </a:rPr>
                        <a:t> </a:t>
                      </a:r>
                      <a:r>
                        <a:rPr lang="en-US" sz="1200" b="1" dirty="0">
                          <a:solidFill>
                            <a:schemeClr val="tx1"/>
                          </a:solidFill>
                          <a:effectLst/>
                        </a:rPr>
                        <a:t>been</a:t>
                      </a:r>
                      <a:r>
                        <a:rPr lang="en-US" sz="1200" b="1" spc="-30" dirty="0">
                          <a:solidFill>
                            <a:schemeClr val="tx1"/>
                          </a:solidFill>
                          <a:effectLst/>
                        </a:rPr>
                        <a:t> </a:t>
                      </a:r>
                      <a:r>
                        <a:rPr lang="en-US" sz="1200" b="1" dirty="0">
                          <a:solidFill>
                            <a:schemeClr val="tx1"/>
                          </a:solidFill>
                          <a:effectLst/>
                        </a:rPr>
                        <a:t>ear- marked</a:t>
                      </a:r>
                      <a:r>
                        <a:rPr lang="en-US" sz="1200" b="1" spc="-85" dirty="0">
                          <a:solidFill>
                            <a:schemeClr val="tx1"/>
                          </a:solidFill>
                          <a:effectLst/>
                        </a:rPr>
                        <a:t> </a:t>
                      </a:r>
                      <a:r>
                        <a:rPr lang="en-US" sz="1200" b="1" dirty="0">
                          <a:solidFill>
                            <a:schemeClr val="tx1"/>
                          </a:solidFill>
                          <a:effectLst/>
                        </a:rPr>
                        <a:t>as</a:t>
                      </a:r>
                      <a:r>
                        <a:rPr lang="en-US" sz="1200" b="1" spc="-80" dirty="0">
                          <a:solidFill>
                            <a:schemeClr val="tx1"/>
                          </a:solidFill>
                          <a:effectLst/>
                        </a:rPr>
                        <a:t> </a:t>
                      </a:r>
                      <a:r>
                        <a:rPr lang="en-US" sz="1200" b="1" spc="-25" dirty="0">
                          <a:solidFill>
                            <a:schemeClr val="tx1"/>
                          </a:solidFill>
                          <a:effectLst/>
                        </a:rPr>
                        <a:t>VVPAT</a:t>
                      </a:r>
                      <a:r>
                        <a:rPr lang="en-US" sz="1200" b="1" spc="-85" dirty="0">
                          <a:solidFill>
                            <a:schemeClr val="tx1"/>
                          </a:solidFill>
                          <a:effectLst/>
                        </a:rPr>
                        <a:t> </a:t>
                      </a:r>
                      <a:r>
                        <a:rPr lang="en-US" sz="1200" b="1" dirty="0">
                          <a:solidFill>
                            <a:schemeClr val="tx1"/>
                          </a:solidFill>
                          <a:effectLst/>
                        </a:rPr>
                        <a:t>Counting</a:t>
                      </a:r>
                      <a:r>
                        <a:rPr lang="en-US" sz="1200" b="1" spc="-80" dirty="0">
                          <a:solidFill>
                            <a:schemeClr val="tx1"/>
                          </a:solidFill>
                          <a:effectLst/>
                        </a:rPr>
                        <a:t> </a:t>
                      </a:r>
                      <a:r>
                        <a:rPr lang="en-US" sz="1200" b="1" dirty="0">
                          <a:solidFill>
                            <a:schemeClr val="tx1"/>
                          </a:solidFill>
                          <a:effectLst/>
                        </a:rPr>
                        <a:t>Booth</a:t>
                      </a:r>
                      <a:r>
                        <a:rPr lang="en-US" sz="1200" b="1" spc="-85" dirty="0">
                          <a:solidFill>
                            <a:schemeClr val="tx1"/>
                          </a:solidFill>
                          <a:effectLst/>
                        </a:rPr>
                        <a:t> </a:t>
                      </a:r>
                      <a:r>
                        <a:rPr lang="en-US" sz="1200" b="1" dirty="0">
                          <a:solidFill>
                            <a:schemeClr val="tx1"/>
                          </a:solidFill>
                          <a:effectLst/>
                        </a:rPr>
                        <a:t>(VCB)</a:t>
                      </a:r>
                      <a:r>
                        <a:rPr lang="en-US" sz="1200" b="1" spc="-80" dirty="0">
                          <a:solidFill>
                            <a:schemeClr val="tx1"/>
                          </a:solidFill>
                          <a:effectLst/>
                        </a:rPr>
                        <a:t> </a:t>
                      </a:r>
                      <a:r>
                        <a:rPr lang="en-US" sz="1200" b="1" dirty="0">
                          <a:solidFill>
                            <a:schemeClr val="tx1"/>
                          </a:solidFill>
                          <a:effectLst/>
                        </a:rPr>
                        <a:t>for</a:t>
                      </a:r>
                      <a:r>
                        <a:rPr lang="en-US" sz="1200" b="1" spc="-85" dirty="0">
                          <a:solidFill>
                            <a:schemeClr val="tx1"/>
                          </a:solidFill>
                          <a:effectLst/>
                        </a:rPr>
                        <a:t> </a:t>
                      </a:r>
                      <a:r>
                        <a:rPr lang="en-US" sz="1200" b="1" dirty="0">
                          <a:solidFill>
                            <a:schemeClr val="tx1"/>
                          </a:solidFill>
                          <a:effectLst/>
                        </a:rPr>
                        <a:t>counting</a:t>
                      </a:r>
                      <a:r>
                        <a:rPr lang="en-US" sz="1200" b="1" spc="-80" dirty="0">
                          <a:solidFill>
                            <a:schemeClr val="tx1"/>
                          </a:solidFill>
                          <a:effectLst/>
                        </a:rPr>
                        <a:t> </a:t>
                      </a:r>
                      <a:r>
                        <a:rPr lang="en-US" sz="1200" b="1" dirty="0">
                          <a:solidFill>
                            <a:schemeClr val="tx1"/>
                          </a:solidFill>
                          <a:effectLst/>
                        </a:rPr>
                        <a:t>of</a:t>
                      </a:r>
                      <a:r>
                        <a:rPr lang="en-US" sz="1200" b="1" spc="-30" dirty="0">
                          <a:solidFill>
                            <a:schemeClr val="tx1"/>
                          </a:solidFill>
                          <a:effectLst/>
                        </a:rPr>
                        <a:t> </a:t>
                      </a:r>
                      <a:r>
                        <a:rPr lang="en-US" sz="1200" b="1" spc="-25" dirty="0">
                          <a:solidFill>
                            <a:schemeClr val="tx1"/>
                          </a:solidFill>
                          <a:effectLst/>
                        </a:rPr>
                        <a:t>VVPAT</a:t>
                      </a:r>
                      <a:r>
                        <a:rPr lang="en-US" sz="1200" b="1" spc="-80" dirty="0">
                          <a:solidFill>
                            <a:schemeClr val="tx1"/>
                          </a:solidFill>
                          <a:effectLst/>
                        </a:rPr>
                        <a:t> </a:t>
                      </a:r>
                      <a:r>
                        <a:rPr lang="en-US" sz="1200" b="1" dirty="0">
                          <a:solidFill>
                            <a:schemeClr val="tx1"/>
                          </a:solidFill>
                          <a:effectLst/>
                        </a:rPr>
                        <a:t>paper slips?</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84523">
                <a:tc>
                  <a:txBody>
                    <a:bodyPr/>
                    <a:lstStyle/>
                    <a:p>
                      <a:pPr marL="112395" marR="109220" algn="ctr">
                        <a:lnSpc>
                          <a:spcPct val="107000"/>
                        </a:lnSpc>
                        <a:spcBef>
                          <a:spcPts val="105"/>
                        </a:spcBef>
                        <a:spcAft>
                          <a:spcPts val="0"/>
                        </a:spcAft>
                      </a:pPr>
                      <a:r>
                        <a:rPr lang="en-US" sz="1100" dirty="0">
                          <a:solidFill>
                            <a:schemeClr val="tx1"/>
                          </a:solidFill>
                          <a:effectLst/>
                        </a:rPr>
                        <a:t>8.</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1910">
                        <a:lnSpc>
                          <a:spcPct val="95000"/>
                        </a:lnSpc>
                        <a:spcBef>
                          <a:spcPts val="145"/>
                        </a:spcBef>
                        <a:spcAft>
                          <a:spcPts val="0"/>
                        </a:spcAft>
                      </a:pPr>
                      <a:r>
                        <a:rPr lang="en-US" sz="1200" b="1" dirty="0">
                          <a:solidFill>
                            <a:schemeClr val="tx1"/>
                          </a:solidFill>
                          <a:effectLst/>
                        </a:rPr>
                        <a:t>Whether</a:t>
                      </a:r>
                      <a:r>
                        <a:rPr lang="en-US" sz="1200" b="1" spc="-135" dirty="0">
                          <a:solidFill>
                            <a:schemeClr val="tx1"/>
                          </a:solidFill>
                          <a:effectLst/>
                        </a:rPr>
                        <a:t> </a:t>
                      </a:r>
                      <a:r>
                        <a:rPr lang="en-US" sz="1200" b="1" dirty="0">
                          <a:solidFill>
                            <a:schemeClr val="tx1"/>
                          </a:solidFill>
                          <a:effectLst/>
                        </a:rPr>
                        <a:t>VCB</a:t>
                      </a:r>
                      <a:r>
                        <a:rPr lang="en-US" sz="1200" b="1" spc="-125" dirty="0">
                          <a:solidFill>
                            <a:schemeClr val="tx1"/>
                          </a:solidFill>
                          <a:effectLst/>
                        </a:rPr>
                        <a:t> </a:t>
                      </a:r>
                      <a:r>
                        <a:rPr lang="en-US" sz="1200" b="1" dirty="0">
                          <a:solidFill>
                            <a:schemeClr val="tx1"/>
                          </a:solidFill>
                          <a:effectLst/>
                        </a:rPr>
                        <a:t>has</a:t>
                      </a:r>
                      <a:r>
                        <a:rPr lang="en-US" sz="1200" b="1" spc="-130" dirty="0">
                          <a:solidFill>
                            <a:schemeClr val="tx1"/>
                          </a:solidFill>
                          <a:effectLst/>
                        </a:rPr>
                        <a:t> </a:t>
                      </a:r>
                      <a:r>
                        <a:rPr lang="en-US" sz="1200" b="1" dirty="0">
                          <a:solidFill>
                            <a:schemeClr val="tx1"/>
                          </a:solidFill>
                          <a:effectLst/>
                        </a:rPr>
                        <a:t>been</a:t>
                      </a:r>
                      <a:r>
                        <a:rPr lang="en-US" sz="1200" b="1" spc="-130" dirty="0">
                          <a:solidFill>
                            <a:schemeClr val="tx1"/>
                          </a:solidFill>
                          <a:effectLst/>
                        </a:rPr>
                        <a:t> </a:t>
                      </a:r>
                      <a:r>
                        <a:rPr lang="en-US" sz="1200" b="1" dirty="0">
                          <a:solidFill>
                            <a:schemeClr val="tx1"/>
                          </a:solidFill>
                          <a:effectLst/>
                        </a:rPr>
                        <a:t>wire-mashed</a:t>
                      </a:r>
                      <a:r>
                        <a:rPr lang="en-US" sz="1200" b="1" spc="-130" dirty="0">
                          <a:solidFill>
                            <a:schemeClr val="tx1"/>
                          </a:solidFill>
                          <a:effectLst/>
                        </a:rPr>
                        <a:t> </a:t>
                      </a:r>
                      <a:r>
                        <a:rPr lang="en-US" sz="1200" b="1" dirty="0">
                          <a:solidFill>
                            <a:schemeClr val="tx1"/>
                          </a:solidFill>
                          <a:effectLst/>
                        </a:rPr>
                        <a:t>just</a:t>
                      </a:r>
                      <a:r>
                        <a:rPr lang="en-US" sz="1200" b="1" spc="-130" dirty="0">
                          <a:solidFill>
                            <a:schemeClr val="tx1"/>
                          </a:solidFill>
                          <a:effectLst/>
                        </a:rPr>
                        <a:t> </a:t>
                      </a:r>
                      <a:r>
                        <a:rPr lang="en-US" sz="1200" b="1" dirty="0">
                          <a:solidFill>
                            <a:schemeClr val="tx1"/>
                          </a:solidFill>
                          <a:effectLst/>
                        </a:rPr>
                        <a:t>like</a:t>
                      </a:r>
                      <a:r>
                        <a:rPr lang="en-US" sz="1200" b="1" spc="-125" dirty="0">
                          <a:solidFill>
                            <a:schemeClr val="tx1"/>
                          </a:solidFill>
                          <a:effectLst/>
                        </a:rPr>
                        <a:t> </a:t>
                      </a:r>
                      <a:r>
                        <a:rPr lang="en-US" sz="1200" b="1" dirty="0">
                          <a:solidFill>
                            <a:schemeClr val="tx1"/>
                          </a:solidFill>
                          <a:effectLst/>
                        </a:rPr>
                        <a:t>a</a:t>
                      </a:r>
                      <a:r>
                        <a:rPr lang="en-US" sz="1200" b="1" spc="-130" dirty="0">
                          <a:solidFill>
                            <a:schemeClr val="tx1"/>
                          </a:solidFill>
                          <a:effectLst/>
                        </a:rPr>
                        <a:t> </a:t>
                      </a:r>
                      <a:r>
                        <a:rPr lang="en-US" sz="1200" b="1" dirty="0">
                          <a:solidFill>
                            <a:schemeClr val="tx1"/>
                          </a:solidFill>
                          <a:effectLst/>
                        </a:rPr>
                        <a:t>Bank</a:t>
                      </a:r>
                      <a:r>
                        <a:rPr lang="en-US" sz="1200" b="1" spc="-130" dirty="0">
                          <a:solidFill>
                            <a:schemeClr val="tx1"/>
                          </a:solidFill>
                          <a:effectLst/>
                        </a:rPr>
                        <a:t> </a:t>
                      </a:r>
                      <a:r>
                        <a:rPr lang="en-US" sz="1200" b="1" dirty="0">
                          <a:solidFill>
                            <a:schemeClr val="tx1"/>
                          </a:solidFill>
                          <a:effectLst/>
                        </a:rPr>
                        <a:t>Cashier</a:t>
                      </a:r>
                      <a:r>
                        <a:rPr lang="en-US" sz="1200" b="1" spc="-130" dirty="0">
                          <a:solidFill>
                            <a:schemeClr val="tx1"/>
                          </a:solidFill>
                          <a:effectLst/>
                        </a:rPr>
                        <a:t> </a:t>
                      </a:r>
                      <a:r>
                        <a:rPr lang="en-US" sz="1200" b="1" dirty="0">
                          <a:solidFill>
                            <a:schemeClr val="tx1"/>
                          </a:solidFill>
                          <a:effectLst/>
                        </a:rPr>
                        <a:t>Cabin</a:t>
                      </a:r>
                      <a:r>
                        <a:rPr lang="en-US" sz="1200" b="1" spc="-130" dirty="0">
                          <a:solidFill>
                            <a:schemeClr val="tx1"/>
                          </a:solidFill>
                          <a:effectLst/>
                        </a:rPr>
                        <a:t> </a:t>
                      </a:r>
                      <a:r>
                        <a:rPr lang="en-US" sz="1200" b="1" dirty="0">
                          <a:solidFill>
                            <a:schemeClr val="tx1"/>
                          </a:solidFill>
                          <a:effectLst/>
                        </a:rPr>
                        <a:t>so</a:t>
                      </a:r>
                      <a:r>
                        <a:rPr lang="en-US" sz="1200" b="1" spc="-130" dirty="0">
                          <a:solidFill>
                            <a:schemeClr val="tx1"/>
                          </a:solidFill>
                          <a:effectLst/>
                        </a:rPr>
                        <a:t> </a:t>
                      </a:r>
                      <a:r>
                        <a:rPr lang="en-US" sz="1200" b="1" dirty="0">
                          <a:solidFill>
                            <a:schemeClr val="tx1"/>
                          </a:solidFill>
                          <a:effectLst/>
                        </a:rPr>
                        <a:t>that no</a:t>
                      </a:r>
                      <a:r>
                        <a:rPr lang="en-US" sz="1200" b="1" spc="-110" dirty="0">
                          <a:solidFill>
                            <a:schemeClr val="tx1"/>
                          </a:solidFill>
                          <a:effectLst/>
                        </a:rPr>
                        <a:t> </a:t>
                      </a:r>
                      <a:r>
                        <a:rPr lang="en-US" sz="1200" b="1" spc="-25" dirty="0">
                          <a:solidFill>
                            <a:schemeClr val="tx1"/>
                          </a:solidFill>
                          <a:effectLst/>
                        </a:rPr>
                        <a:t>VVPAT</a:t>
                      </a:r>
                      <a:r>
                        <a:rPr lang="en-US" sz="1200" b="1" spc="-105" dirty="0">
                          <a:solidFill>
                            <a:schemeClr val="tx1"/>
                          </a:solidFill>
                          <a:effectLst/>
                        </a:rPr>
                        <a:t> </a:t>
                      </a:r>
                      <a:r>
                        <a:rPr lang="en-US" sz="1200" b="1" dirty="0">
                          <a:solidFill>
                            <a:schemeClr val="tx1"/>
                          </a:solidFill>
                          <a:effectLst/>
                        </a:rPr>
                        <a:t>slips</a:t>
                      </a:r>
                      <a:r>
                        <a:rPr lang="en-US" sz="1200" b="1" spc="-105" dirty="0">
                          <a:solidFill>
                            <a:schemeClr val="tx1"/>
                          </a:solidFill>
                          <a:effectLst/>
                        </a:rPr>
                        <a:t> </a:t>
                      </a:r>
                      <a:r>
                        <a:rPr lang="en-US" sz="1200" b="1" dirty="0">
                          <a:solidFill>
                            <a:schemeClr val="tx1"/>
                          </a:solidFill>
                          <a:effectLst/>
                        </a:rPr>
                        <a:t>can</a:t>
                      </a:r>
                      <a:r>
                        <a:rPr lang="en-US" sz="1200" b="1" spc="-110" dirty="0">
                          <a:solidFill>
                            <a:schemeClr val="tx1"/>
                          </a:solidFill>
                          <a:effectLst/>
                        </a:rPr>
                        <a:t> </a:t>
                      </a:r>
                      <a:r>
                        <a:rPr lang="en-US" sz="1200" b="1" dirty="0">
                          <a:solidFill>
                            <a:schemeClr val="tx1"/>
                          </a:solidFill>
                          <a:effectLst/>
                        </a:rPr>
                        <a:t>be</a:t>
                      </a:r>
                      <a:r>
                        <a:rPr lang="en-US" sz="1200" b="1" spc="-105" dirty="0">
                          <a:solidFill>
                            <a:schemeClr val="tx1"/>
                          </a:solidFill>
                          <a:effectLst/>
                        </a:rPr>
                        <a:t> </a:t>
                      </a:r>
                      <a:r>
                        <a:rPr lang="en-US" sz="1200" b="1" dirty="0">
                          <a:solidFill>
                            <a:schemeClr val="tx1"/>
                          </a:solidFill>
                          <a:effectLst/>
                        </a:rPr>
                        <a:t>accessed</a:t>
                      </a:r>
                      <a:r>
                        <a:rPr lang="en-US" sz="1200" b="1" spc="-105" dirty="0">
                          <a:solidFill>
                            <a:schemeClr val="tx1"/>
                          </a:solidFill>
                          <a:effectLst/>
                        </a:rPr>
                        <a:t> </a:t>
                      </a:r>
                      <a:r>
                        <a:rPr lang="en-US" sz="1200" b="1" dirty="0">
                          <a:solidFill>
                            <a:schemeClr val="tx1"/>
                          </a:solidFill>
                          <a:effectLst/>
                        </a:rPr>
                        <a:t>by</a:t>
                      </a:r>
                      <a:r>
                        <a:rPr lang="en-US" sz="1200" b="1" spc="-105" dirty="0">
                          <a:solidFill>
                            <a:schemeClr val="tx1"/>
                          </a:solidFill>
                          <a:effectLst/>
                        </a:rPr>
                        <a:t> </a:t>
                      </a:r>
                      <a:r>
                        <a:rPr lang="en-US" sz="1200" b="1" dirty="0">
                          <a:solidFill>
                            <a:schemeClr val="tx1"/>
                          </a:solidFill>
                          <a:effectLst/>
                        </a:rPr>
                        <a:t>any</a:t>
                      </a:r>
                      <a:r>
                        <a:rPr lang="en-US" sz="1200" b="1" spc="-110" dirty="0">
                          <a:solidFill>
                            <a:schemeClr val="tx1"/>
                          </a:solidFill>
                          <a:effectLst/>
                        </a:rPr>
                        <a:t> </a:t>
                      </a:r>
                      <a:r>
                        <a:rPr lang="en-US" sz="1200" b="1" dirty="0" err="1">
                          <a:solidFill>
                            <a:schemeClr val="tx1"/>
                          </a:solidFill>
                          <a:effectLst/>
                        </a:rPr>
                        <a:t>unauthorised</a:t>
                      </a:r>
                      <a:r>
                        <a:rPr lang="en-US" sz="1200" b="1" spc="-105" dirty="0">
                          <a:solidFill>
                            <a:schemeClr val="tx1"/>
                          </a:solidFill>
                          <a:effectLst/>
                        </a:rPr>
                        <a:t> </a:t>
                      </a:r>
                      <a:r>
                        <a:rPr lang="en-US" sz="1200" b="1" dirty="0">
                          <a:solidFill>
                            <a:schemeClr val="tx1"/>
                          </a:solidFill>
                          <a:effectLst/>
                        </a:rPr>
                        <a:t>person?</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a:effectLst/>
                        </a:rPr>
                        <a:t>Yes/No</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27960">
                <a:tc>
                  <a:txBody>
                    <a:bodyPr/>
                    <a:lstStyle/>
                    <a:p>
                      <a:pPr marL="112395" marR="109220" algn="ctr">
                        <a:lnSpc>
                          <a:spcPct val="107000"/>
                        </a:lnSpc>
                        <a:spcBef>
                          <a:spcPts val="105"/>
                        </a:spcBef>
                        <a:spcAft>
                          <a:spcPts val="0"/>
                        </a:spcAft>
                      </a:pPr>
                      <a:r>
                        <a:rPr lang="en-US" sz="1100" dirty="0">
                          <a:solidFill>
                            <a:schemeClr val="tx1"/>
                          </a:solidFill>
                          <a:effectLst/>
                        </a:rPr>
                        <a:t>9.</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41910">
                        <a:lnSpc>
                          <a:spcPct val="95000"/>
                        </a:lnSpc>
                        <a:spcBef>
                          <a:spcPts val="145"/>
                        </a:spcBef>
                        <a:spcAft>
                          <a:spcPts val="0"/>
                        </a:spcAft>
                      </a:pPr>
                      <a:r>
                        <a:rPr lang="en-US" sz="1200" b="1" dirty="0">
                          <a:solidFill>
                            <a:schemeClr val="tx1"/>
                          </a:solidFill>
                          <a:effectLst/>
                        </a:rPr>
                        <a:t>Whether</a:t>
                      </a:r>
                      <a:r>
                        <a:rPr lang="en-US" sz="1200" b="1" spc="-160" dirty="0">
                          <a:solidFill>
                            <a:schemeClr val="tx1"/>
                          </a:solidFill>
                          <a:effectLst/>
                        </a:rPr>
                        <a:t> </a:t>
                      </a:r>
                      <a:r>
                        <a:rPr lang="en-US" sz="1200" b="1" dirty="0">
                          <a:solidFill>
                            <a:schemeClr val="tx1"/>
                          </a:solidFill>
                          <a:effectLst/>
                        </a:rPr>
                        <a:t>you</a:t>
                      </a:r>
                      <a:r>
                        <a:rPr lang="en-US" sz="1200" b="1" spc="-160" dirty="0">
                          <a:solidFill>
                            <a:schemeClr val="tx1"/>
                          </a:solidFill>
                          <a:effectLst/>
                        </a:rPr>
                        <a:t> </a:t>
                      </a:r>
                      <a:r>
                        <a:rPr lang="en-US" sz="1200" b="1" dirty="0">
                          <a:solidFill>
                            <a:schemeClr val="tx1"/>
                          </a:solidFill>
                          <a:effectLst/>
                        </a:rPr>
                        <a:t>have</a:t>
                      </a:r>
                      <a:r>
                        <a:rPr lang="en-US" sz="1200" b="1" spc="-160" dirty="0">
                          <a:solidFill>
                            <a:schemeClr val="tx1"/>
                          </a:solidFill>
                          <a:effectLst/>
                        </a:rPr>
                        <a:t> </a:t>
                      </a:r>
                      <a:r>
                        <a:rPr lang="en-US" sz="1200" b="1" dirty="0">
                          <a:solidFill>
                            <a:schemeClr val="tx1"/>
                          </a:solidFill>
                          <a:effectLst/>
                        </a:rPr>
                        <a:t>seen</a:t>
                      </a:r>
                      <a:r>
                        <a:rPr lang="en-US" sz="1200" b="1" spc="-160" dirty="0">
                          <a:solidFill>
                            <a:schemeClr val="tx1"/>
                          </a:solidFill>
                          <a:effectLst/>
                        </a:rPr>
                        <a:t> </a:t>
                      </a:r>
                      <a:r>
                        <a:rPr lang="en-US" sz="1200" b="1" dirty="0">
                          <a:solidFill>
                            <a:schemeClr val="tx1"/>
                          </a:solidFill>
                          <a:effectLst/>
                        </a:rPr>
                        <a:t>the</a:t>
                      </a:r>
                      <a:r>
                        <a:rPr lang="en-US" sz="1200" b="1" spc="-160" dirty="0">
                          <a:solidFill>
                            <a:schemeClr val="tx1"/>
                          </a:solidFill>
                          <a:effectLst/>
                        </a:rPr>
                        <a:t> </a:t>
                      </a:r>
                      <a:r>
                        <a:rPr lang="en-US" sz="1200" b="1" dirty="0">
                          <a:solidFill>
                            <a:schemeClr val="tx1"/>
                          </a:solidFill>
                          <a:effectLst/>
                        </a:rPr>
                        <a:t>complete</a:t>
                      </a:r>
                      <a:r>
                        <a:rPr lang="en-US" sz="1200" b="1" spc="-155" dirty="0">
                          <a:solidFill>
                            <a:schemeClr val="tx1"/>
                          </a:solidFill>
                          <a:effectLst/>
                        </a:rPr>
                        <a:t> </a:t>
                      </a:r>
                      <a:r>
                        <a:rPr lang="en-US" sz="1200" b="1" dirty="0">
                          <a:solidFill>
                            <a:schemeClr val="tx1"/>
                          </a:solidFill>
                          <a:effectLst/>
                        </a:rPr>
                        <a:t>mock</a:t>
                      </a:r>
                      <a:r>
                        <a:rPr lang="en-US" sz="1200" b="1" spc="-160" dirty="0">
                          <a:solidFill>
                            <a:schemeClr val="tx1"/>
                          </a:solidFill>
                          <a:effectLst/>
                        </a:rPr>
                        <a:t> </a:t>
                      </a:r>
                      <a:r>
                        <a:rPr lang="en-US" sz="1200" b="1" dirty="0">
                          <a:solidFill>
                            <a:schemeClr val="tx1"/>
                          </a:solidFill>
                          <a:effectLst/>
                        </a:rPr>
                        <a:t>drill</a:t>
                      </a:r>
                      <a:r>
                        <a:rPr lang="en-US" sz="1200" b="1" spc="-160" dirty="0">
                          <a:solidFill>
                            <a:schemeClr val="tx1"/>
                          </a:solidFill>
                          <a:effectLst/>
                        </a:rPr>
                        <a:t> </a:t>
                      </a:r>
                      <a:r>
                        <a:rPr lang="en-US" sz="1200" b="1" dirty="0">
                          <a:solidFill>
                            <a:schemeClr val="tx1"/>
                          </a:solidFill>
                          <a:effectLst/>
                        </a:rPr>
                        <a:t>of</a:t>
                      </a:r>
                      <a:r>
                        <a:rPr lang="en-US" sz="1200" b="1" spc="-120" dirty="0">
                          <a:solidFill>
                            <a:schemeClr val="tx1"/>
                          </a:solidFill>
                          <a:effectLst/>
                        </a:rPr>
                        <a:t> </a:t>
                      </a:r>
                      <a:r>
                        <a:rPr lang="en-US" sz="1200" b="1" dirty="0">
                          <a:solidFill>
                            <a:schemeClr val="tx1"/>
                          </a:solidFill>
                          <a:effectLst/>
                        </a:rPr>
                        <a:t>counting</a:t>
                      </a:r>
                      <a:r>
                        <a:rPr lang="en-US" sz="1200" b="1" spc="-155" dirty="0">
                          <a:solidFill>
                            <a:schemeClr val="tx1"/>
                          </a:solidFill>
                          <a:effectLst/>
                        </a:rPr>
                        <a:t> </a:t>
                      </a:r>
                      <a:r>
                        <a:rPr lang="en-US" sz="1200" b="1" dirty="0">
                          <a:solidFill>
                            <a:schemeClr val="tx1"/>
                          </a:solidFill>
                          <a:effectLst/>
                        </a:rPr>
                        <a:t>of</a:t>
                      </a:r>
                      <a:r>
                        <a:rPr lang="en-US" sz="1200" b="1" spc="-120" dirty="0">
                          <a:solidFill>
                            <a:schemeClr val="tx1"/>
                          </a:solidFill>
                          <a:effectLst/>
                        </a:rPr>
                        <a:t> </a:t>
                      </a:r>
                      <a:r>
                        <a:rPr lang="en-US" sz="1200" b="1" spc="-25" dirty="0">
                          <a:solidFill>
                            <a:schemeClr val="tx1"/>
                          </a:solidFill>
                          <a:effectLst/>
                        </a:rPr>
                        <a:t>VVPAT</a:t>
                      </a:r>
                      <a:r>
                        <a:rPr lang="en-US" sz="1200" b="1" spc="-160" dirty="0">
                          <a:solidFill>
                            <a:schemeClr val="tx1"/>
                          </a:solidFill>
                          <a:effectLst/>
                        </a:rPr>
                        <a:t> </a:t>
                      </a:r>
                      <a:r>
                        <a:rPr lang="en-US" sz="1200" b="1" dirty="0">
                          <a:solidFill>
                            <a:schemeClr val="tx1"/>
                          </a:solidFill>
                          <a:effectLst/>
                        </a:rPr>
                        <a:t>with </a:t>
                      </a:r>
                      <a:r>
                        <a:rPr lang="en-US" sz="1200" b="1" dirty="0" err="1">
                          <a:solidFill>
                            <a:schemeClr val="tx1"/>
                          </a:solidFill>
                          <a:effectLst/>
                        </a:rPr>
                        <a:t>atleast</a:t>
                      </a:r>
                      <a:r>
                        <a:rPr lang="en-US" sz="1200" b="1" dirty="0">
                          <a:solidFill>
                            <a:schemeClr val="tx1"/>
                          </a:solidFill>
                          <a:effectLst/>
                        </a:rPr>
                        <a:t> 500 </a:t>
                      </a:r>
                      <a:r>
                        <a:rPr lang="en-US" sz="1200" b="1" spc="-25" dirty="0">
                          <a:solidFill>
                            <a:schemeClr val="tx1"/>
                          </a:solidFill>
                          <a:effectLst/>
                        </a:rPr>
                        <a:t>VVPAT</a:t>
                      </a:r>
                      <a:r>
                        <a:rPr lang="en-US" sz="1200" b="1" spc="-115" dirty="0">
                          <a:solidFill>
                            <a:schemeClr val="tx1"/>
                          </a:solidFill>
                          <a:effectLst/>
                        </a:rPr>
                        <a:t> </a:t>
                      </a:r>
                      <a:r>
                        <a:rPr lang="en-US" sz="1200" b="1" dirty="0">
                          <a:solidFill>
                            <a:schemeClr val="tx1"/>
                          </a:solidFill>
                          <a:effectLst/>
                        </a:rPr>
                        <a:t>slips?</a:t>
                      </a:r>
                      <a:endParaRPr lang="en-IN" sz="12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dirty="0">
                          <a:effectLst/>
                        </a:rPr>
                        <a:t>Yes/No</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a:effectLst/>
                        </a:rPr>
                        <a:t> </a:t>
                      </a:r>
                      <a:endParaRPr lang="en-IN" sz="110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87264">
                <a:tc>
                  <a:txBody>
                    <a:bodyPr/>
                    <a:lstStyle/>
                    <a:p>
                      <a:pPr marL="112395" marR="109220" algn="ctr">
                        <a:lnSpc>
                          <a:spcPct val="107000"/>
                        </a:lnSpc>
                        <a:spcBef>
                          <a:spcPts val="105"/>
                        </a:spcBef>
                        <a:spcAft>
                          <a:spcPts val="0"/>
                        </a:spcAft>
                      </a:pPr>
                      <a:r>
                        <a:rPr lang="en-US" sz="1100" dirty="0">
                          <a:solidFill>
                            <a:schemeClr val="tx1"/>
                          </a:solidFill>
                          <a:effectLst/>
                        </a:rPr>
                        <a:t>10</a:t>
                      </a:r>
                      <a:endParaRPr lang="en-IN" sz="1100"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a:lnSpc>
                          <a:spcPct val="107000"/>
                        </a:lnSpc>
                        <a:spcBef>
                          <a:spcPts val="105"/>
                        </a:spcBef>
                        <a:spcAft>
                          <a:spcPts val="0"/>
                        </a:spcAft>
                      </a:pPr>
                      <a:r>
                        <a:rPr lang="en-US" sz="1100" b="1" dirty="0">
                          <a:solidFill>
                            <a:schemeClr val="tx1"/>
                          </a:solidFill>
                          <a:effectLst/>
                        </a:rPr>
                        <a:t>Whether you are satisfied with arrangements at Counting Centre?</a:t>
                      </a:r>
                      <a:endParaRPr lang="en-IN" sz="1100" b="1" dirty="0">
                        <a:solidFill>
                          <a:schemeClr val="tx1"/>
                        </a:solidFill>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108585" algn="r">
                        <a:lnSpc>
                          <a:spcPct val="107000"/>
                        </a:lnSpc>
                        <a:spcBef>
                          <a:spcPts val="105"/>
                        </a:spcBef>
                        <a:spcAft>
                          <a:spcPts val="0"/>
                        </a:spcAft>
                      </a:pPr>
                      <a:r>
                        <a:rPr lang="en-US" sz="1100" dirty="0">
                          <a:effectLst/>
                        </a:rPr>
                        <a:t>Yes/No</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100" dirty="0">
                          <a:effectLst/>
                        </a:rPr>
                        <a:t> </a:t>
                      </a:r>
                      <a:endParaRPr lang="en-IN" sz="1100" dirty="0">
                        <a:effectLst/>
                        <a:latin typeface="Times New Roman" panose="02020603050405020304" charset="0"/>
                        <a:ea typeface="Times New Roman" panose="02020603050405020304" charset="0"/>
                        <a:cs typeface="Times New Roman" panose="0202060305040502030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90500"/>
            <a:ext cx="9144000" cy="6477000"/>
          </a:xfrm>
          <a:prstGeom prst="ellipse">
            <a:avLst/>
          </a:prstGeom>
          <a:solidFill>
            <a:srgbClr val="FFC000"/>
          </a:solidFill>
        </p:spPr>
        <p:style>
          <a:lnRef idx="0">
            <a:schemeClr val="accent3"/>
          </a:lnRef>
          <a:fillRef idx="3">
            <a:schemeClr val="accent3"/>
          </a:fillRef>
          <a:effectRef idx="3">
            <a:schemeClr val="accent3"/>
          </a:effectRef>
          <a:fontRef idx="minor">
            <a:schemeClr val="lt1"/>
          </a:fontRef>
        </p:style>
        <p:txBody>
          <a:bodyPr lIns="91440" tIns="45720" rIns="91440" bIns="45720" anchor="ctr"/>
          <a:lstStyle/>
          <a:p>
            <a:pPr algn="ctr" eaLnBrk="1" hangingPunct="1">
              <a:defRPr/>
            </a:pPr>
            <a:endParaRPr lang="en-US" sz="4000" b="1" dirty="0">
              <a:solidFill>
                <a:schemeClr val="tx1"/>
              </a:solidFill>
            </a:endParaRPr>
          </a:p>
          <a:p>
            <a:pPr algn="ctr">
              <a:defRPr/>
            </a:pPr>
            <a:r>
              <a:rPr lang="en-US" altLang="en-US" sz="4000" b="1" dirty="0">
                <a:solidFill>
                  <a:schemeClr val="tx1"/>
                </a:solidFill>
              </a:rPr>
              <a:t>iii. Counting Staff &amp; Counting Agents</a:t>
            </a:r>
            <a:endParaRPr lang="en-US" sz="4000" b="1" dirty="0">
              <a:solidFill>
                <a:schemeClr val="tx1"/>
              </a:solidFill>
            </a:endParaRPr>
          </a:p>
          <a:p>
            <a:pPr marL="2357755" lvl="3" indent="-643255">
              <a:buAutoNum type="arabicPeriod"/>
              <a:defRPr/>
            </a:pPr>
            <a:r>
              <a:rPr lang="en-US" sz="2250" b="1" dirty="0">
                <a:solidFill>
                  <a:srgbClr val="C00000"/>
                </a:solidFill>
              </a:rPr>
              <a:t>Counting Personnel</a:t>
            </a:r>
          </a:p>
          <a:p>
            <a:pPr marL="2357755" lvl="3" indent="-643255">
              <a:buAutoNum type="arabicPeriod"/>
              <a:defRPr/>
            </a:pPr>
            <a:r>
              <a:rPr lang="en-US" sz="2250" b="1" dirty="0">
                <a:solidFill>
                  <a:srgbClr val="C00000"/>
                </a:solidFill>
              </a:rPr>
              <a:t>Counting Agent</a:t>
            </a:r>
          </a:p>
        </p:txBody>
      </p:sp>
      <p:cxnSp>
        <p:nvCxnSpPr>
          <p:cNvPr id="4" name="Straight Connector 3"/>
          <p:cNvCxnSpPr/>
          <p:nvPr/>
        </p:nvCxnSpPr>
        <p:spPr>
          <a:xfrm flipV="1">
            <a:off x="44824" y="5363765"/>
            <a:ext cx="2133203" cy="1446610"/>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4" y="1571"/>
            <a:ext cx="9167813" cy="455629"/>
          </a:xfrm>
          <a:solidFill>
            <a:srgbClr val="00B0F0"/>
          </a:solidFill>
        </p:spPr>
        <p:txBody>
          <a:bodyPr rtlCol="0">
            <a:noAutofit/>
          </a:bodyPr>
          <a:lstStyle/>
          <a:p>
            <a:pPr>
              <a:defRPr/>
            </a:pPr>
            <a:r>
              <a:rPr lang="en-US" sz="3600" b="1" dirty="0">
                <a:solidFill>
                  <a:srgbClr val="000000"/>
                </a:solidFill>
              </a:rPr>
              <a:t>Counting staff</a:t>
            </a:r>
          </a:p>
        </p:txBody>
      </p:sp>
      <p:sp>
        <p:nvSpPr>
          <p:cNvPr id="4" name="Content Placeholder 3"/>
          <p:cNvSpPr>
            <a:spLocks noGrp="1"/>
          </p:cNvSpPr>
          <p:nvPr>
            <p:ph idx="1"/>
          </p:nvPr>
        </p:nvSpPr>
        <p:spPr>
          <a:xfrm>
            <a:off x="-23813" y="457200"/>
            <a:ext cx="9167813" cy="6400800"/>
          </a:xfrm>
        </p:spPr>
        <p:txBody>
          <a:bodyPr rtlCol="0">
            <a:noAutofit/>
          </a:bodyPr>
          <a:lstStyle/>
          <a:p>
            <a:pPr algn="just">
              <a:buFont typeface="Arial" panose="020B0604020202020204"/>
              <a:buChar char="•"/>
              <a:defRPr/>
            </a:pPr>
            <a:r>
              <a:rPr lang="en-US" sz="1600" dirty="0"/>
              <a:t>Counting staff is appointed by the RO  concerned.</a:t>
            </a:r>
          </a:p>
          <a:p>
            <a:pPr algn="just">
              <a:buFont typeface="Arial" panose="020B0604020202020204"/>
              <a:buChar char="•"/>
              <a:defRPr/>
            </a:pPr>
            <a:r>
              <a:rPr lang="en-US" sz="1600" dirty="0">
                <a:solidFill>
                  <a:srgbClr val="C00000"/>
                </a:solidFill>
              </a:rPr>
              <a:t>Format of Appointment letter  prescribed in  Annexure-35 of HB of RO.</a:t>
            </a:r>
          </a:p>
          <a:p>
            <a:pPr algn="just">
              <a:buFont typeface="Arial" panose="020B0604020202020204"/>
              <a:buChar char="•"/>
              <a:defRPr/>
            </a:pPr>
            <a:r>
              <a:rPr lang="en-US" sz="1600" dirty="0"/>
              <a:t>Requirement to be assessed on basis of no. of counting halls and no. of counting tables plus reserve. </a:t>
            </a:r>
            <a:endParaRPr lang="en-US" sz="1600" b="1" dirty="0">
              <a:solidFill>
                <a:schemeClr val="accent2">
                  <a:lumMod val="75000"/>
                </a:schemeClr>
              </a:solidFill>
            </a:endParaRPr>
          </a:p>
          <a:p>
            <a:pPr marL="0" indent="0" algn="just">
              <a:buNone/>
              <a:defRPr/>
            </a:pPr>
            <a:r>
              <a:rPr lang="en-US" sz="1600" b="1" dirty="0">
                <a:solidFill>
                  <a:srgbClr val="0070C0"/>
                </a:solidFill>
              </a:rPr>
              <a:t>For each table:</a:t>
            </a:r>
          </a:p>
          <a:p>
            <a:pPr lvl="1" algn="just">
              <a:buFont typeface="Arial" panose="020B0604020202020204" pitchFamily="34" charset="0"/>
              <a:buChar char="•"/>
              <a:defRPr/>
            </a:pPr>
            <a:r>
              <a:rPr lang="en-US" sz="1600" dirty="0"/>
              <a:t>One Counting Supervisor (preferably a </a:t>
            </a:r>
            <a:r>
              <a:rPr lang="en-US" sz="1600" dirty="0" err="1"/>
              <a:t>Gazetted</a:t>
            </a:r>
            <a:r>
              <a:rPr lang="en-US" sz="1600" dirty="0"/>
              <a:t> officer of Central / State Govt. or officer of equivalent status of PSUs.</a:t>
            </a:r>
          </a:p>
          <a:p>
            <a:pPr lvl="1" algn="just">
              <a:buFont typeface="Arial" panose="020B0604020202020204" pitchFamily="34" charset="0"/>
              <a:buChar char="•"/>
              <a:defRPr/>
            </a:pPr>
            <a:r>
              <a:rPr lang="en-US" sz="1600" dirty="0"/>
              <a:t>One Counting Assistant </a:t>
            </a:r>
          </a:p>
          <a:p>
            <a:pPr lvl="1" algn="just">
              <a:buFont typeface="Arial" panose="020B0604020202020204" pitchFamily="34" charset="0"/>
              <a:buChar char="•"/>
              <a:defRPr/>
            </a:pPr>
            <a:r>
              <a:rPr lang="en-US" sz="1600" dirty="0"/>
              <a:t>One Micro Observer  (a Central Govt. official) </a:t>
            </a:r>
          </a:p>
          <a:p>
            <a:pPr lvl="1" algn="just">
              <a:buFont typeface="Arial" panose="020B0604020202020204" pitchFamily="34" charset="0"/>
              <a:buChar char="•"/>
              <a:defRPr/>
            </a:pPr>
            <a:r>
              <a:rPr lang="en-US" sz="1600" dirty="0"/>
              <a:t>One Group D  employee ( For carrying polled machines)</a:t>
            </a:r>
          </a:p>
          <a:p>
            <a:pPr lvl="1" algn="just">
              <a:buFont typeface="Arial" panose="020B0604020202020204" pitchFamily="34" charset="0"/>
              <a:buChar char="•"/>
              <a:defRPr/>
            </a:pPr>
            <a:r>
              <a:rPr lang="en-US" sz="1600" dirty="0"/>
              <a:t>Additional Counting Assistant for Observer to do parallel counting</a:t>
            </a:r>
            <a:endParaRPr lang="en-US" sz="1600" b="1" dirty="0"/>
          </a:p>
          <a:p>
            <a:pPr marL="457200" lvl="1" indent="-457200" algn="just">
              <a:buNone/>
              <a:defRPr/>
            </a:pPr>
            <a:r>
              <a:rPr lang="en-US" sz="1600" b="1" dirty="0">
                <a:solidFill>
                  <a:srgbClr val="0070C0"/>
                </a:solidFill>
              </a:rPr>
              <a:t>Other personnel are to be appointed</a:t>
            </a:r>
            <a:r>
              <a:rPr lang="en-US" sz="1600" dirty="0"/>
              <a:t> in every AC as per following scale: </a:t>
            </a:r>
            <a:endParaRPr lang="en-IN" sz="1600" dirty="0"/>
          </a:p>
          <a:p>
            <a:pPr marL="400050" lvl="1" indent="0" algn="just">
              <a:buNone/>
            </a:pPr>
            <a:r>
              <a:rPr lang="en-US" sz="1600" dirty="0"/>
              <a:t>        </a:t>
            </a:r>
            <a:r>
              <a:rPr lang="en-US" sz="1600" dirty="0" err="1"/>
              <a:t>i</a:t>
            </a:r>
            <a:r>
              <a:rPr lang="en-US" sz="1600" dirty="0"/>
              <a:t>)   Strong Room officer (2 </a:t>
            </a:r>
            <a:r>
              <a:rPr lang="en-US" sz="1600" dirty="0" err="1"/>
              <a:t>nos</a:t>
            </a:r>
            <a:r>
              <a:rPr lang="en-US" sz="1600" dirty="0"/>
              <a:t> per Strong Room) </a:t>
            </a:r>
            <a:endParaRPr lang="en-IN" sz="1600" dirty="0"/>
          </a:p>
          <a:p>
            <a:pPr marL="400050" lvl="1" indent="0" algn="just">
              <a:buNone/>
            </a:pPr>
            <a:r>
              <a:rPr lang="en-US" sz="1600" dirty="0"/>
              <a:t>       ii)  Sealing Personnel (1+2)</a:t>
            </a:r>
            <a:endParaRPr lang="en-IN" sz="1600" dirty="0"/>
          </a:p>
          <a:p>
            <a:pPr marL="400050" lvl="1" indent="0" algn="just">
              <a:buNone/>
            </a:pPr>
            <a:r>
              <a:rPr lang="en-US" sz="1600" dirty="0"/>
              <a:t>       iii)  VVPAT Counting personnel (1 +3) -  Separate Counting staff preferably, Cashiers, Central or State  </a:t>
            </a:r>
          </a:p>
          <a:p>
            <a:pPr marL="400050" lvl="1" indent="0" algn="just">
              <a:buNone/>
            </a:pPr>
            <a:r>
              <a:rPr lang="en-US" sz="1600" dirty="0"/>
              <a:t>             Bank Cashiers  etc. can be appointed for VVPAT slips count.</a:t>
            </a:r>
            <a:endParaRPr lang="en-IN" sz="1600" dirty="0"/>
          </a:p>
          <a:p>
            <a:pPr marL="400050" lvl="1" indent="0" algn="just">
              <a:buNone/>
            </a:pPr>
            <a:r>
              <a:rPr lang="en-US" sz="1600" dirty="0"/>
              <a:t>       iv)  Compilation staff (I+2) </a:t>
            </a:r>
            <a:endParaRPr lang="en-IN" sz="1600" dirty="0"/>
          </a:p>
          <a:p>
            <a:pPr marL="400050" lvl="1" indent="0" algn="just">
              <a:buNone/>
            </a:pPr>
            <a:r>
              <a:rPr lang="en-US" sz="1600" dirty="0"/>
              <a:t>       v)   RO’s table personnel (2nos) are to be deployed from amongst </a:t>
            </a:r>
            <a:r>
              <a:rPr lang="en-US" sz="1600" dirty="0" err="1"/>
              <a:t>Govt</a:t>
            </a:r>
            <a:r>
              <a:rPr lang="en-US" sz="1600" dirty="0"/>
              <a:t> employees. </a:t>
            </a:r>
            <a:endParaRPr lang="en-IN" sz="1600" dirty="0"/>
          </a:p>
          <a:p>
            <a:pPr marL="400050" lvl="1" indent="0" algn="just">
              <a:buNone/>
            </a:pPr>
            <a:r>
              <a:rPr lang="en-IN" sz="1600" dirty="0"/>
              <a:t>       </a:t>
            </a:r>
            <a:r>
              <a:rPr lang="en-US" sz="1600" dirty="0"/>
              <a:t>vi)  Personnel for scanning as per requirement </a:t>
            </a:r>
            <a:r>
              <a:rPr lang="en-US" sz="1600" dirty="0" err="1"/>
              <a:t>icw</a:t>
            </a:r>
            <a:r>
              <a:rPr lang="en-US" sz="1600" dirty="0"/>
              <a:t> pre-counting</a:t>
            </a:r>
            <a:r>
              <a:rPr lang="en-IN" sz="1600" dirty="0"/>
              <a:t> </a:t>
            </a:r>
            <a:r>
              <a:rPr lang="en-US" sz="1600" dirty="0"/>
              <a:t>of ETPBS </a:t>
            </a:r>
          </a:p>
          <a:p>
            <a:pPr algn="just"/>
            <a:r>
              <a:rPr lang="en-IN" sz="1600" dirty="0"/>
              <a:t>Training in cascaded mode exclusively on counting matters –to be provided to all appointed personnel</a:t>
            </a:r>
          </a:p>
          <a:p>
            <a:pPr algn="just"/>
            <a:r>
              <a:rPr lang="en-IN" sz="1600" dirty="0">
                <a:solidFill>
                  <a:srgbClr val="C00000"/>
                </a:solidFill>
              </a:rPr>
              <a:t>At State Level- By CEO Office for the ADM Election &amp; SLMTs</a:t>
            </a:r>
          </a:p>
          <a:p>
            <a:pPr algn="just"/>
            <a:r>
              <a:rPr lang="en-IN" sz="1600" dirty="0"/>
              <a:t>At District Level- By SLMTs for all ROs, AROs, CSs, CAs, CMOs, VCB staff, ETPBS, Postal ballot Counting Staff, Tabulation staff, Encore entry staff, Sealing staff</a:t>
            </a:r>
          </a:p>
          <a:p>
            <a:pPr marL="457200" lvl="1" indent="0" algn="just">
              <a:buNone/>
              <a:defRPr/>
            </a:pPr>
            <a:endParaRPr lang="en-US" sz="1200" dirty="0"/>
          </a:p>
        </p:txBody>
      </p:sp>
    </p:spTree>
  </p:cSld>
  <p:clrMapOvr>
    <a:masterClrMapping/>
  </p:clrMapOvr>
  <p:transition spd="slow" advClick="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7A254B-A86A-49FF-9D06-CAB57D945A9C}" type="slidenum">
              <a:rPr lang="en-US" altLang="en-US" smtClean="0">
                <a:solidFill>
                  <a:srgbClr val="898989"/>
                </a:solidFill>
              </a:rPr>
              <a:pPr/>
              <a:t>43</a:t>
            </a:fld>
            <a:endParaRPr lang="en-US" altLang="en-US">
              <a:solidFill>
                <a:srgbClr val="898989"/>
              </a:solidFill>
            </a:endParaRPr>
          </a:p>
        </p:txBody>
      </p:sp>
      <p:pic>
        <p:nvPicPr>
          <p:cNvPr id="6" name="Content Placeholder 5"/>
          <p:cNvPicPr>
            <a:picLocks noGrp="1" noChangeAspect="1"/>
          </p:cNvPicPr>
          <p:nvPr>
            <p:ph idx="1"/>
          </p:nvPr>
        </p:nvPicPr>
        <p:blipFill>
          <a:blip r:embed="rId2"/>
          <a:stretch>
            <a:fillRect/>
          </a:stretch>
        </p:blipFill>
        <p:spPr>
          <a:xfrm>
            <a:off x="-635" y="228600"/>
            <a:ext cx="8808085" cy="612711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52587"/>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IN" sz="2990" b="1" dirty="0"/>
              <a:t>Counting Personnel/Agent  at each table</a:t>
            </a:r>
            <a:endParaRPr lang="en-IN" sz="2990" dirty="0"/>
          </a:p>
        </p:txBody>
      </p:sp>
      <p:graphicFrame>
        <p:nvGraphicFramePr>
          <p:cNvPr id="8" name="Table 7"/>
          <p:cNvGraphicFramePr>
            <a:graphicFrameLocks noGrp="1"/>
          </p:cNvGraphicFramePr>
          <p:nvPr/>
        </p:nvGraphicFramePr>
        <p:xfrm>
          <a:off x="304800" y="762000"/>
          <a:ext cx="8534401" cy="5424420"/>
        </p:xfrm>
        <a:graphic>
          <a:graphicData uri="http://schemas.openxmlformats.org/drawingml/2006/table">
            <a:tbl>
              <a:tblPr firstRow="1" firstCol="1" bandRow="1"/>
              <a:tblGrid>
                <a:gridCol w="2384067">
                  <a:extLst>
                    <a:ext uri="{9D8B030D-6E8A-4147-A177-3AD203B41FA5}">
                      <a16:colId xmlns:a16="http://schemas.microsoft.com/office/drawing/2014/main" xmlns="" val="20000"/>
                    </a:ext>
                  </a:extLst>
                </a:gridCol>
                <a:gridCol w="2721334">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1219200">
                <a:tc>
                  <a:txBody>
                    <a:bodyPr/>
                    <a:lstStyle/>
                    <a:p>
                      <a:pPr algn="ctr">
                        <a:lnSpc>
                          <a:spcPct val="100000"/>
                        </a:lnSpc>
                        <a:spcAft>
                          <a:spcPts val="0"/>
                        </a:spcAft>
                      </a:pPr>
                      <a:r>
                        <a:rPr lang="en-IN" sz="2400" b="1" dirty="0">
                          <a:effectLst/>
                          <a:latin typeface="Calibri" panose="020F0502020204030204"/>
                          <a:ea typeface="Calibri" panose="020F0502020204030204"/>
                          <a:cs typeface="Times New Roman" panose="02020603050405020304"/>
                        </a:rPr>
                        <a:t>Personnel</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IN" sz="2400" b="1" dirty="0">
                          <a:effectLst/>
                          <a:latin typeface="Calibri" panose="020F0502020204030204"/>
                          <a:ea typeface="Calibri" panose="020F0502020204030204"/>
                          <a:cs typeface="Times New Roman" panose="02020603050405020304"/>
                        </a:rPr>
                        <a:t>Category</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IN" sz="2400" b="1" dirty="0">
                          <a:effectLst/>
                          <a:latin typeface="Calibri" panose="020F0502020204030204"/>
                          <a:ea typeface="Calibri" panose="020F0502020204030204"/>
                          <a:cs typeface="Times New Roman" panose="02020603050405020304"/>
                        </a:rPr>
                        <a:t>EVM Counting</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0000"/>
                        </a:lnSpc>
                        <a:spcAft>
                          <a:spcPts val="0"/>
                        </a:spcAft>
                      </a:pPr>
                      <a:r>
                        <a:rPr lang="en-IN" sz="2400" b="1" dirty="0">
                          <a:effectLst/>
                          <a:latin typeface="Calibri" panose="020F0502020204030204"/>
                          <a:ea typeface="Calibri" panose="020F0502020204030204"/>
                          <a:cs typeface="Times New Roman" panose="02020603050405020304"/>
                        </a:rPr>
                        <a:t>ETPBS/ Postal Ballot Counting</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0"/>
                  </a:ext>
                </a:extLst>
              </a:tr>
              <a:tr h="795480">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Counting Supervisor</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Govt employees in Supervisory cadre</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95452">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Counting Assistant</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Govt employee </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2</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795480">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Micro Observer</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Central Govt/Undertaking employee</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590960">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Counting Agent</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IN" sz="1900" b="1" dirty="0">
                          <a:effectLst/>
                          <a:latin typeface="Calibri" panose="020F0502020204030204"/>
                          <a:ea typeface="Calibri" panose="020F0502020204030204"/>
                          <a:cs typeface="Times New Roman" panose="02020603050405020304"/>
                        </a:rPr>
                        <a:t>As will be appointed by the Candidate through Form 18 ( above 18 yrs of age)</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IN" sz="1900" b="1" dirty="0">
                          <a:effectLst/>
                          <a:latin typeface="Calibri" panose="020F0502020204030204"/>
                          <a:ea typeface="Calibri" panose="020F0502020204030204"/>
                          <a:cs typeface="Times New Roman" panose="02020603050405020304"/>
                        </a:rPr>
                        <a:t>1</a:t>
                      </a:r>
                    </a:p>
                  </a:txBody>
                  <a:tcPr marL="59905" marR="599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38200"/>
            <a:ext cx="9144000" cy="552587"/>
          </a:xfrm>
          <a:prstGeom prst="rect">
            <a:avLst/>
          </a:prstGeo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IN" sz="2990" b="1" dirty="0">
                <a:solidFill>
                  <a:srgbClr val="C00000"/>
                </a:solidFill>
              </a:rPr>
              <a:t>              Staff for Counting Observer: for each AC</a:t>
            </a:r>
          </a:p>
        </p:txBody>
      </p:sp>
      <p:graphicFrame>
        <p:nvGraphicFramePr>
          <p:cNvPr id="3" name="Table 2"/>
          <p:cNvGraphicFramePr>
            <a:graphicFrameLocks noGrp="1"/>
          </p:cNvGraphicFramePr>
          <p:nvPr/>
        </p:nvGraphicFramePr>
        <p:xfrm>
          <a:off x="228600" y="1862222"/>
          <a:ext cx="8534400" cy="3540914"/>
        </p:xfrm>
        <a:graphic>
          <a:graphicData uri="http://schemas.openxmlformats.org/drawingml/2006/table">
            <a:tbl>
              <a:tblPr firstRow="1" bandRow="1">
                <a:tableStyleId>{5C22544A-7EE6-4342-B048-85BDC9FD1C3A}</a:tableStyleId>
              </a:tblPr>
              <a:tblGrid>
                <a:gridCol w="3187687">
                  <a:extLst>
                    <a:ext uri="{9D8B030D-6E8A-4147-A177-3AD203B41FA5}">
                      <a16:colId xmlns:a16="http://schemas.microsoft.com/office/drawing/2014/main" xmlns="" val="20000"/>
                    </a:ext>
                  </a:extLst>
                </a:gridCol>
                <a:gridCol w="5346713">
                  <a:extLst>
                    <a:ext uri="{9D8B030D-6E8A-4147-A177-3AD203B41FA5}">
                      <a16:colId xmlns:a16="http://schemas.microsoft.com/office/drawing/2014/main" xmlns="" val="20001"/>
                    </a:ext>
                  </a:extLst>
                </a:gridCol>
              </a:tblGrid>
              <a:tr h="806514">
                <a:tc>
                  <a:txBody>
                    <a:bodyPr/>
                    <a:lstStyle/>
                    <a:p>
                      <a:r>
                        <a:rPr lang="en-IN" sz="1900" b="1" dirty="0"/>
                        <a:t>Personnel</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r>
                        <a:rPr lang="en-IN" sz="1900" b="1" dirty="0"/>
                        <a:t>Work assigned</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0"/>
                  </a:ext>
                </a:extLst>
              </a:tr>
              <a:tr h="806879">
                <a:tc>
                  <a:txBody>
                    <a:bodyPr/>
                    <a:lstStyle/>
                    <a:p>
                      <a:r>
                        <a:rPr lang="en-IN" sz="1900" b="1" dirty="0"/>
                        <a:t>One Addl. Counting Staff ( CA)</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r>
                        <a:rPr lang="en-IN" sz="1900" b="1" dirty="0"/>
                        <a:t>Random checking of two EVMs per round</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1"/>
                  </a:ext>
                </a:extLst>
              </a:tr>
              <a:tr h="80687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900" b="1" dirty="0"/>
                        <a:t>Addl. Counting Staff (officers) </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r>
                        <a:rPr lang="en-IN" sz="1900" b="1" dirty="0"/>
                        <a:t>VVPAT Counting Booth (VCB)</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2"/>
                  </a:ext>
                </a:extLst>
              </a:tr>
              <a:tr h="456062">
                <a:tc>
                  <a:txBody>
                    <a:bodyPr/>
                    <a:lstStyle/>
                    <a:p>
                      <a:r>
                        <a:rPr lang="en-IN" sz="1900" b="1" dirty="0"/>
                        <a:t>1</a:t>
                      </a:r>
                      <a:r>
                        <a:rPr lang="en-IN" sz="1900" b="1" baseline="30000" dirty="0"/>
                        <a:t>st</a:t>
                      </a:r>
                      <a:r>
                        <a:rPr lang="en-IN" sz="1900" b="1" baseline="0" dirty="0"/>
                        <a:t>  </a:t>
                      </a:r>
                      <a:r>
                        <a:rPr lang="en-IN" sz="1900" b="1" dirty="0"/>
                        <a:t>Micro Observer</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r>
                        <a:rPr lang="en-IN" sz="1900" b="1" dirty="0"/>
                        <a:t>Keep watch over the data entry in computer</a:t>
                      </a:r>
                    </a:p>
                    <a:p>
                      <a:endParaRPr lang="en-IN" sz="1900" b="1" dirty="0"/>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3"/>
                  </a:ext>
                </a:extLst>
              </a:tr>
              <a:tr h="456062">
                <a:tc>
                  <a:txBody>
                    <a:bodyPr/>
                    <a:lstStyle/>
                    <a:p>
                      <a:r>
                        <a:rPr lang="en-IN" sz="1900" b="1" dirty="0"/>
                        <a:t>2</a:t>
                      </a:r>
                      <a:r>
                        <a:rPr lang="en-IN" sz="1900" b="1" baseline="30000" dirty="0"/>
                        <a:t>nd</a:t>
                      </a:r>
                      <a:r>
                        <a:rPr lang="en-IN" sz="1900" b="1" dirty="0"/>
                        <a:t> Micro Observer</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r>
                        <a:rPr lang="en-IN" sz="1900" b="1" dirty="0"/>
                        <a:t>Re-check  the printouts of Form 17C Part II</a:t>
                      </a:r>
                    </a:p>
                  </a:txBody>
                  <a:tcPr marL="79873" marR="79873" marT="42730" marB="4273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0"/>
            <a:ext cx="9144000" cy="471542"/>
          </a:xfrm>
          <a:solidFill>
            <a:srgbClr val="00B0F0"/>
          </a:solidFill>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IN" sz="3600" b="1" dirty="0"/>
              <a:t>Randomization of Counting Personnel</a:t>
            </a:r>
          </a:p>
        </p:txBody>
      </p:sp>
      <p:graphicFrame>
        <p:nvGraphicFramePr>
          <p:cNvPr id="4" name="Content Placeholder 3"/>
          <p:cNvGraphicFramePr>
            <a:graphicFrameLocks noGrp="1"/>
          </p:cNvGraphicFramePr>
          <p:nvPr>
            <p:ph idx="1"/>
          </p:nvPr>
        </p:nvGraphicFramePr>
        <p:xfrm>
          <a:off x="76200" y="762000"/>
          <a:ext cx="8915399" cy="4671271"/>
        </p:xfrm>
        <a:graphic>
          <a:graphicData uri="http://schemas.openxmlformats.org/drawingml/2006/table">
            <a:tbl>
              <a:tblPr firstRow="1" bandRow="1">
                <a:tableStyleId>{00A15C55-8517-42AA-B614-E9B94910E393}</a:tableStyleId>
              </a:tblPr>
              <a:tblGrid>
                <a:gridCol w="539001">
                  <a:extLst>
                    <a:ext uri="{9D8B030D-6E8A-4147-A177-3AD203B41FA5}">
                      <a16:colId xmlns:a16="http://schemas.microsoft.com/office/drawing/2014/main" xmlns="" val="20000"/>
                    </a:ext>
                  </a:extLst>
                </a:gridCol>
                <a:gridCol w="1038703">
                  <a:extLst>
                    <a:ext uri="{9D8B030D-6E8A-4147-A177-3AD203B41FA5}">
                      <a16:colId xmlns:a16="http://schemas.microsoft.com/office/drawing/2014/main" xmlns="" val="20001"/>
                    </a:ext>
                  </a:extLst>
                </a:gridCol>
                <a:gridCol w="1259968">
                  <a:extLst>
                    <a:ext uri="{9D8B030D-6E8A-4147-A177-3AD203B41FA5}">
                      <a16:colId xmlns:a16="http://schemas.microsoft.com/office/drawing/2014/main" xmlns="" val="20002"/>
                    </a:ext>
                  </a:extLst>
                </a:gridCol>
                <a:gridCol w="1311548">
                  <a:extLst>
                    <a:ext uri="{9D8B030D-6E8A-4147-A177-3AD203B41FA5}">
                      <a16:colId xmlns:a16="http://schemas.microsoft.com/office/drawing/2014/main" xmlns="" val="20003"/>
                    </a:ext>
                  </a:extLst>
                </a:gridCol>
                <a:gridCol w="1735390">
                  <a:extLst>
                    <a:ext uri="{9D8B030D-6E8A-4147-A177-3AD203B41FA5}">
                      <a16:colId xmlns:a16="http://schemas.microsoft.com/office/drawing/2014/main" xmlns="" val="20004"/>
                    </a:ext>
                  </a:extLst>
                </a:gridCol>
                <a:gridCol w="1582059">
                  <a:extLst>
                    <a:ext uri="{9D8B030D-6E8A-4147-A177-3AD203B41FA5}">
                      <a16:colId xmlns:a16="http://schemas.microsoft.com/office/drawing/2014/main" xmlns="" val="20005"/>
                    </a:ext>
                  </a:extLst>
                </a:gridCol>
                <a:gridCol w="1448730">
                  <a:extLst>
                    <a:ext uri="{9D8B030D-6E8A-4147-A177-3AD203B41FA5}">
                      <a16:colId xmlns:a16="http://schemas.microsoft.com/office/drawing/2014/main" xmlns="" val="20006"/>
                    </a:ext>
                  </a:extLst>
                </a:gridCol>
              </a:tblGrid>
              <a:tr h="839629">
                <a:tc>
                  <a:txBody>
                    <a:bodyPr/>
                    <a:lstStyle/>
                    <a:p>
                      <a:pPr algn="ctr"/>
                      <a:r>
                        <a:rPr lang="en-IN" sz="1700" b="1" dirty="0" err="1">
                          <a:solidFill>
                            <a:schemeClr val="tx1"/>
                          </a:solidFill>
                        </a:rPr>
                        <a:t>Sl</a:t>
                      </a:r>
                      <a:r>
                        <a:rPr lang="en-IN" sz="1700" b="1" dirty="0">
                          <a:solidFill>
                            <a:schemeClr val="tx1"/>
                          </a:solidFill>
                        </a:rPr>
                        <a:t> No</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Randomization</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Responsibility</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Process</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Time frame</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Objective</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IN" sz="1700" b="1" dirty="0">
                          <a:solidFill>
                            <a:schemeClr val="tx1"/>
                          </a:solidFill>
                        </a:rPr>
                        <a:t>Appointment letter to be issued by </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1088589">
                <a:tc>
                  <a:txBody>
                    <a:bodyPr/>
                    <a:lstStyle/>
                    <a:p>
                      <a:pPr algn="ctr"/>
                      <a:r>
                        <a:rPr lang="en-IN" sz="1700" b="1" dirty="0"/>
                        <a:t>1</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First</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DEO</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Using computer</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One week prior to counting </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To</a:t>
                      </a:r>
                      <a:r>
                        <a:rPr lang="en-IN" sz="1700" b="1" baseline="0" dirty="0"/>
                        <a:t> segregate 120% counting officials</a:t>
                      </a:r>
                      <a:endParaRPr lang="en-IN" sz="1700" b="1" dirty="0"/>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2200" b="1" dirty="0"/>
                        <a:t>DEO</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038271">
                <a:tc>
                  <a:txBody>
                    <a:bodyPr/>
                    <a:lstStyle/>
                    <a:p>
                      <a:pPr algn="ctr"/>
                      <a:r>
                        <a:rPr lang="en-IN" sz="1700" b="1" dirty="0"/>
                        <a:t>2</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Second</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DEO + Observer</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Using computer</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24 hrs prior to counting</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AC wise segregation</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2200" b="1" dirty="0"/>
                        <a:t>RO</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681711">
                <a:tc>
                  <a:txBody>
                    <a:bodyPr/>
                    <a:lstStyle/>
                    <a:p>
                      <a:pPr algn="ctr"/>
                      <a:r>
                        <a:rPr lang="en-IN" sz="1700" b="1" dirty="0"/>
                        <a:t>3</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Third</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700" b="1" dirty="0"/>
                        <a:t>DEO + Observer</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Computer/</a:t>
                      </a:r>
                      <a:r>
                        <a:rPr lang="en-IN" sz="1700" b="1" baseline="0" dirty="0"/>
                        <a:t> Manual</a:t>
                      </a:r>
                      <a:endParaRPr lang="en-IN" sz="1700" b="1" dirty="0"/>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At</a:t>
                      </a:r>
                      <a:r>
                        <a:rPr lang="en-IN" sz="1700" b="1" baseline="0" dirty="0"/>
                        <a:t> 5 am on date of counting </a:t>
                      </a:r>
                      <a:r>
                        <a:rPr lang="en-IN" sz="1700" b="1" baseline="0" dirty="0">
                          <a:solidFill>
                            <a:srgbClr val="FF0000"/>
                          </a:solidFill>
                        </a:rPr>
                        <a:t>(must be completed by 6 am)</a:t>
                      </a:r>
                      <a:endParaRPr lang="en-IN" sz="1700" b="1" dirty="0">
                        <a:solidFill>
                          <a:srgbClr val="FF0000"/>
                        </a:solidFill>
                      </a:endParaRP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700" b="1" dirty="0"/>
                        <a:t>Counting</a:t>
                      </a:r>
                      <a:r>
                        <a:rPr lang="en-IN" sz="1700" b="1" baseline="0" dirty="0"/>
                        <a:t> Table allocation</a:t>
                      </a:r>
                      <a:endParaRPr lang="en-IN" sz="1700" b="1" dirty="0"/>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2200" b="1" dirty="0"/>
                        <a:t>RO</a:t>
                      </a:r>
                    </a:p>
                  </a:txBody>
                  <a:tcPr marL="85461" marR="85461" marT="42730" marB="42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3" name="TextBox 2"/>
          <p:cNvSpPr txBox="1"/>
          <p:nvPr/>
        </p:nvSpPr>
        <p:spPr>
          <a:xfrm>
            <a:off x="381000" y="5791200"/>
            <a:ext cx="1691169" cy="43749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245" b="1" dirty="0">
                <a:solidFill>
                  <a:srgbClr val="FF0000"/>
                </a:solidFill>
              </a:rPr>
              <a:t>Videography</a:t>
            </a:r>
          </a:p>
        </p:txBody>
      </p:sp>
      <p:sp>
        <p:nvSpPr>
          <p:cNvPr id="5" name="TextBox 4"/>
          <p:cNvSpPr txBox="1"/>
          <p:nvPr/>
        </p:nvSpPr>
        <p:spPr>
          <a:xfrm>
            <a:off x="3124200" y="6228692"/>
            <a:ext cx="4725909" cy="43749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2245" b="1" dirty="0">
                <a:solidFill>
                  <a:srgbClr val="FF0000"/>
                </a:solidFill>
              </a:rPr>
              <a:t>Observers to appoint Micro Observers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2"/>
            <a:ext cx="9143999" cy="542760"/>
          </a:xfrm>
          <a:solidFill>
            <a:srgbClr val="00B0F0"/>
          </a:solidFill>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dirty="0"/>
              <a:t>Counting Agents</a:t>
            </a:r>
          </a:p>
        </p:txBody>
      </p:sp>
      <p:sp>
        <p:nvSpPr>
          <p:cNvPr id="3" name="Content Placeholder 2"/>
          <p:cNvSpPr>
            <a:spLocks noGrp="1"/>
          </p:cNvSpPr>
          <p:nvPr>
            <p:ph idx="1"/>
          </p:nvPr>
        </p:nvSpPr>
        <p:spPr>
          <a:xfrm>
            <a:off x="152400" y="545902"/>
            <a:ext cx="8839200" cy="6159698"/>
          </a:xfrm>
        </p:spPr>
        <p:txBody>
          <a:bodyPr>
            <a:normAutofit fontScale="92500" lnSpcReduction="20000"/>
          </a:bodyPr>
          <a:lstStyle/>
          <a:p>
            <a:pPr algn="just"/>
            <a:r>
              <a:rPr lang="en-US" dirty="0">
                <a:solidFill>
                  <a:srgbClr val="FF0000"/>
                </a:solidFill>
              </a:rPr>
              <a:t>Each Candidate</a:t>
            </a:r>
            <a:r>
              <a:rPr lang="en-US" dirty="0"/>
              <a:t>- To appoint counting Agents- all EVM counting tables + RO’s Table + PB/ETPBS Tables + Compilation table.</a:t>
            </a:r>
          </a:p>
          <a:p>
            <a:pPr algn="just"/>
            <a:r>
              <a:rPr lang="en-US" dirty="0">
                <a:solidFill>
                  <a:srgbClr val="C00000"/>
                </a:solidFill>
              </a:rPr>
              <a:t>To be Appointed in Form- 18 (in duplicate).</a:t>
            </a:r>
          </a:p>
          <a:p>
            <a:pPr algn="just"/>
            <a:r>
              <a:rPr lang="en-US" dirty="0"/>
              <a:t>Declaration to be signed in RO’s presence.</a:t>
            </a:r>
          </a:p>
          <a:p>
            <a:pPr algn="just"/>
            <a:r>
              <a:rPr lang="en-US" dirty="0">
                <a:solidFill>
                  <a:srgbClr val="7030A0"/>
                </a:solidFill>
              </a:rPr>
              <a:t>List of Counting Agents in Form 18, with their photos for all contesting candidates by </a:t>
            </a:r>
            <a:r>
              <a:rPr lang="en-US" b="1" dirty="0">
                <a:solidFill>
                  <a:srgbClr val="7030A0"/>
                </a:solidFill>
              </a:rPr>
              <a:t>1700 </a:t>
            </a:r>
            <a:r>
              <a:rPr lang="en-US" b="1" dirty="0" err="1">
                <a:solidFill>
                  <a:srgbClr val="7030A0"/>
                </a:solidFill>
              </a:rPr>
              <a:t>hrs</a:t>
            </a:r>
            <a:r>
              <a:rPr lang="en-US" b="1" dirty="0">
                <a:solidFill>
                  <a:srgbClr val="7030A0"/>
                </a:solidFill>
              </a:rPr>
              <a:t> on 3 days</a:t>
            </a:r>
            <a:r>
              <a:rPr lang="en-US" dirty="0">
                <a:solidFill>
                  <a:srgbClr val="7030A0"/>
                </a:solidFill>
              </a:rPr>
              <a:t> prior to the date of counting.</a:t>
            </a:r>
          </a:p>
          <a:p>
            <a:pPr algn="just"/>
            <a:r>
              <a:rPr lang="en-US" dirty="0">
                <a:solidFill>
                  <a:srgbClr val="FF0000"/>
                </a:solidFill>
              </a:rPr>
              <a:t>Counting Photo I-Card </a:t>
            </a:r>
            <a:r>
              <a:rPr lang="en-US" dirty="0"/>
              <a:t>to be issued- agents to affix their signature.</a:t>
            </a:r>
          </a:p>
          <a:p>
            <a:pPr lvl="0" algn="just"/>
            <a:r>
              <a:rPr lang="en-US" dirty="0"/>
              <a:t>The law does </a:t>
            </a:r>
            <a:r>
              <a:rPr lang="en-US" dirty="0">
                <a:solidFill>
                  <a:srgbClr val="00B0F0"/>
                </a:solidFill>
              </a:rPr>
              <a:t>not</a:t>
            </a:r>
            <a:r>
              <a:rPr lang="en-US" dirty="0"/>
              <a:t> prescribed any </a:t>
            </a:r>
            <a:r>
              <a:rPr lang="en-US" dirty="0">
                <a:solidFill>
                  <a:srgbClr val="00B0F0"/>
                </a:solidFill>
              </a:rPr>
              <a:t>specific qualifications</a:t>
            </a:r>
            <a:r>
              <a:rPr lang="en-US" dirty="0"/>
              <a:t> for persons to be appointed as counting agents.</a:t>
            </a:r>
          </a:p>
          <a:p>
            <a:pPr lvl="0" algn="just"/>
            <a:r>
              <a:rPr lang="en-US" dirty="0">
                <a:solidFill>
                  <a:srgbClr val="C00000"/>
                </a:solidFill>
              </a:rPr>
              <a:t>Candidates are advised to appoint mature persons who are above </a:t>
            </a:r>
            <a:r>
              <a:rPr lang="en-US" dirty="0">
                <a:solidFill>
                  <a:srgbClr val="00B0F0"/>
                </a:solidFill>
              </a:rPr>
              <a:t>18 years </a:t>
            </a:r>
            <a:r>
              <a:rPr lang="en-US" dirty="0">
                <a:solidFill>
                  <a:srgbClr val="C00000"/>
                </a:solidFill>
              </a:rPr>
              <a:t>as their counting agents. </a:t>
            </a:r>
          </a:p>
          <a:p>
            <a:pPr algn="just"/>
            <a:endParaRPr lang="en-US" dirty="0"/>
          </a:p>
          <a:p>
            <a:pPr algn="just"/>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8600" y="228600"/>
            <a:ext cx="8800465" cy="6954520"/>
          </a:xfrm>
          <a:prstGeom prst="rect">
            <a:avLst/>
          </a:prstGeom>
          <a:noFill/>
        </p:spPr>
        <p:txBody>
          <a:bodyPr wrap="square" rtlCol="0" anchor="t">
            <a:spAutoFit/>
          </a:bodyPr>
          <a:lstStyle/>
          <a:p>
            <a:pPr algn="just">
              <a:lnSpc>
                <a:spcPct val="110000"/>
              </a:lnSpc>
            </a:pPr>
            <a:r>
              <a:rPr lang="en-US" sz="2400" dirty="0"/>
              <a:t>The following persons</a:t>
            </a:r>
            <a:r>
              <a:rPr lang="en-US" sz="2400" b="1" dirty="0"/>
              <a:t> cannot be appointed</a:t>
            </a:r>
            <a:r>
              <a:rPr lang="en-US" sz="2400" dirty="0"/>
              <a:t> as Counting Agent of a Candidate during an election:</a:t>
            </a:r>
          </a:p>
          <a:p>
            <a:pPr algn="just">
              <a:lnSpc>
                <a:spcPct val="110000"/>
              </a:lnSpc>
            </a:pPr>
            <a:r>
              <a:rPr lang="en-US" sz="2400" dirty="0" err="1"/>
              <a:t>a.Sitting</a:t>
            </a:r>
            <a:r>
              <a:rPr lang="en-US" sz="2400" dirty="0"/>
              <a:t>, Minister either of the Union Government or of the State Government, Member of Parliament or State Legislature</a:t>
            </a:r>
          </a:p>
          <a:p>
            <a:pPr algn="just">
              <a:lnSpc>
                <a:spcPct val="110000"/>
              </a:lnSpc>
            </a:pPr>
            <a:r>
              <a:rPr lang="en-US" sz="2400" dirty="0" err="1"/>
              <a:t>b.Mayor</a:t>
            </a:r>
            <a:r>
              <a:rPr lang="en-US" sz="2400" dirty="0"/>
              <a:t> of a Corporation or Chairperson of Municipality/Zila Parishad/Panchayat Union, etc.</a:t>
            </a:r>
          </a:p>
          <a:p>
            <a:pPr algn="just">
              <a:lnSpc>
                <a:spcPct val="110000"/>
              </a:lnSpc>
            </a:pPr>
            <a:r>
              <a:rPr lang="en-US" sz="2400" dirty="0" err="1"/>
              <a:t>c.Chairpersons</a:t>
            </a:r>
            <a:r>
              <a:rPr lang="en-US" sz="2400" dirty="0"/>
              <a:t> and Members of Central PSUs/ State PSUs, Govt. Bodies/Corporation.</a:t>
            </a:r>
          </a:p>
          <a:p>
            <a:pPr algn="just">
              <a:lnSpc>
                <a:spcPct val="110000"/>
              </a:lnSpc>
            </a:pPr>
            <a:r>
              <a:rPr lang="en-US" sz="2400" dirty="0" err="1"/>
              <a:t>d.Persons</a:t>
            </a:r>
            <a:r>
              <a:rPr lang="en-US" sz="2400" dirty="0"/>
              <a:t> </a:t>
            </a:r>
            <a:r>
              <a:rPr lang="en-US" sz="2400" dirty="0">
                <a:highlight>
                  <a:srgbClr val="FFFF00"/>
                </a:highlight>
              </a:rPr>
              <a:t>receiving any honorarium from Government or Persons working on part time in any Govt. / Govt. Aided Institutions.</a:t>
            </a:r>
          </a:p>
          <a:p>
            <a:pPr algn="just">
              <a:lnSpc>
                <a:spcPct val="110000"/>
              </a:lnSpc>
            </a:pPr>
            <a:r>
              <a:rPr lang="en-US" sz="2400" dirty="0" err="1"/>
              <a:t>e.Para</a:t>
            </a:r>
            <a:r>
              <a:rPr lang="en-US" sz="2400" dirty="0"/>
              <a:t> Medical/ Healthcare staff working in Govt./Govt. Aided institutions, Fair Price Shop dealers, Anganwadi Employees.</a:t>
            </a:r>
          </a:p>
          <a:p>
            <a:pPr algn="just">
              <a:lnSpc>
                <a:spcPct val="110000"/>
              </a:lnSpc>
            </a:pPr>
            <a:r>
              <a:rPr lang="en-US" sz="2400" dirty="0"/>
              <a:t>f. Person in the service of the Government [This is an offence and Under Section 134-A of the R.P. Act 1951 and such appointees are punishable with imprisonment for a term which may extend to 3 (three) months, or with fine, or with both].</a:t>
            </a:r>
          </a:p>
          <a:p>
            <a:pPr algn="just"/>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9161145" cy="6401435"/>
          </a:xfrm>
        </p:spPr>
        <p:txBody>
          <a:bodyPr>
            <a:noAutofit/>
          </a:bodyPr>
          <a:lstStyle/>
          <a:p>
            <a:pPr lvl="0" algn="just"/>
            <a:r>
              <a:rPr lang="en-US" sz="2000">
                <a:sym typeface="+mn-ea"/>
              </a:rPr>
              <a:t>There is </a:t>
            </a:r>
            <a:r>
              <a:rPr lang="en-US" sz="2000" b="1">
                <a:sym typeface="+mn-ea"/>
              </a:rPr>
              <a:t>no prohibition</a:t>
            </a:r>
            <a:r>
              <a:rPr lang="en-US" sz="2000">
                <a:sym typeface="+mn-ea"/>
              </a:rPr>
              <a:t> against appointment of Gram Panchayat Pradhan/ Gram Panchayat Sarpanch / Panchayat members, Councilors or Members of Municipal Corporation or Municipality and local persons, who are residents of the constituency, as Counting Agents of Candidates. There is no prohibition in appointing an NRI who is a citizen of India as Counting Agent.</a:t>
            </a:r>
            <a:endParaRPr lang="en-US" sz="2000"/>
          </a:p>
          <a:p>
            <a:pPr lvl="0" algn="just"/>
            <a:r>
              <a:rPr lang="en-US" sz="2000">
                <a:sym typeface="+mn-ea"/>
              </a:rPr>
              <a:t>Any other person having </a:t>
            </a:r>
            <a:r>
              <a:rPr lang="en-US" sz="2000" b="1">
                <a:sym typeface="+mn-ea"/>
              </a:rPr>
              <a:t>security cover </a:t>
            </a:r>
            <a:r>
              <a:rPr lang="en-US" sz="2000">
                <a:sym typeface="+mn-ea"/>
              </a:rPr>
              <a:t>provided by the State (both Union and State Govts.) shall not be allowed to act as Election Agent or Counting Agent of any candidate during an election even if they surrender or decide to relinquish their security. Further, such person cannot enter the Counting Hall along with or without his security personnel.</a:t>
            </a:r>
            <a:endParaRPr lang="en-US" sz="2000" dirty="0">
              <a:solidFill>
                <a:srgbClr val="C00000"/>
              </a:solidFill>
            </a:endParaRPr>
          </a:p>
          <a:p>
            <a:pPr lvl="0" algn="just"/>
            <a:r>
              <a:rPr lang="en-US" sz="2000" dirty="0">
                <a:solidFill>
                  <a:srgbClr val="C00000"/>
                </a:solidFill>
              </a:rPr>
              <a:t>Appointment  of counting agents in Form 18. Revocation in Form 19.</a:t>
            </a:r>
          </a:p>
          <a:p>
            <a:pPr lvl="0" algn="just"/>
            <a:r>
              <a:rPr lang="en-US" sz="2000" dirty="0"/>
              <a:t>Counting agent should sign on badge immediately. </a:t>
            </a:r>
          </a:p>
          <a:p>
            <a:pPr algn="just"/>
            <a:r>
              <a:rPr lang="en-US" sz="2000" dirty="0">
                <a:solidFill>
                  <a:srgbClr val="C00000"/>
                </a:solidFill>
              </a:rPr>
              <a:t>Any application on </a:t>
            </a:r>
            <a:r>
              <a:rPr lang="en-US" sz="2000" dirty="0">
                <a:solidFill>
                  <a:srgbClr val="00B0F0"/>
                </a:solidFill>
              </a:rPr>
              <a:t>plain paper </a:t>
            </a:r>
            <a:r>
              <a:rPr lang="en-US" sz="2000" dirty="0">
                <a:solidFill>
                  <a:srgbClr val="C00000"/>
                </a:solidFill>
              </a:rPr>
              <a:t>to be rejected. Form 18 to be submitted in duplicate. The RO will keep one copy and return the 2</a:t>
            </a:r>
            <a:r>
              <a:rPr lang="en-US" sz="2000" baseline="30000" dirty="0">
                <a:solidFill>
                  <a:srgbClr val="C00000"/>
                </a:solidFill>
              </a:rPr>
              <a:t>nd</a:t>
            </a:r>
            <a:r>
              <a:rPr lang="en-US" sz="2000" dirty="0">
                <a:solidFill>
                  <a:srgbClr val="C00000"/>
                </a:solidFill>
              </a:rPr>
              <a:t> copy. On counting day, the agents will sign the </a:t>
            </a:r>
            <a:r>
              <a:rPr lang="en-US" sz="2000" dirty="0">
                <a:solidFill>
                  <a:srgbClr val="00B0F0"/>
                </a:solidFill>
              </a:rPr>
              <a:t>declaration part </a:t>
            </a:r>
            <a:r>
              <a:rPr lang="en-US" sz="2000" dirty="0">
                <a:solidFill>
                  <a:srgbClr val="C00000"/>
                </a:solidFill>
              </a:rPr>
              <a:t>of the Form 18 and give it to the RO.</a:t>
            </a:r>
          </a:p>
          <a:p>
            <a:pPr algn="just"/>
            <a:r>
              <a:rPr lang="en-US" sz="2000" dirty="0">
                <a:solidFill>
                  <a:srgbClr val="000000"/>
                </a:solidFill>
              </a:rPr>
              <a:t>Issue photo identity cards to such counting agents under your seal and sign. No entry  into counting hall without I-card</a:t>
            </a:r>
          </a:p>
          <a:p>
            <a:pPr algn="just"/>
            <a:r>
              <a:rPr lang="en-US" sz="2000" dirty="0">
                <a:solidFill>
                  <a:srgbClr val="C00000"/>
                </a:solidFill>
              </a:rPr>
              <a:t>The Counting agent may </a:t>
            </a:r>
            <a:r>
              <a:rPr lang="en-US" sz="2000" dirty="0">
                <a:solidFill>
                  <a:srgbClr val="0070C0"/>
                </a:solidFill>
              </a:rPr>
              <a:t>carry pen/pencil, Plain paper/note pad and duplicate copy of form 17 C</a:t>
            </a:r>
            <a:endParaRPr lang="en-IN"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762000" y="533400"/>
            <a:ext cx="7924800" cy="4708981"/>
          </a:xfrm>
          <a:prstGeom prst="rect">
            <a:avLst/>
          </a:prstGeom>
        </p:spPr>
        <p:txBody>
          <a:bodyPr wrap="square">
            <a:spAutoFit/>
          </a:bodyPr>
          <a:lstStyle/>
          <a:p>
            <a:r>
              <a:rPr lang="en-US" sz="4400" b="1" dirty="0">
                <a:solidFill>
                  <a:schemeClr val="tx1">
                    <a:lumMod val="95000"/>
                    <a:lumOff val="5000"/>
                  </a:schemeClr>
                </a:solidFill>
              </a:rPr>
              <a:t>1.Pre counting Arrangements</a:t>
            </a:r>
          </a:p>
          <a:p>
            <a:endParaRPr lang="en-US" sz="3200" b="1" dirty="0">
              <a:solidFill>
                <a:schemeClr val="tx1">
                  <a:lumMod val="95000"/>
                  <a:lumOff val="5000"/>
                </a:schemeClr>
              </a:solidFill>
            </a:endParaRPr>
          </a:p>
          <a:p>
            <a:pPr marL="263525" indent="-263525" algn="just" fontAlgn="t"/>
            <a:r>
              <a:rPr lang="en-US" sz="3200" b="1" dirty="0" err="1">
                <a:solidFill>
                  <a:srgbClr val="00B050"/>
                </a:solidFill>
              </a:rPr>
              <a:t>i</a:t>
            </a:r>
            <a:r>
              <a:rPr lang="en-US" sz="3200" b="1" dirty="0">
                <a:solidFill>
                  <a:srgbClr val="00B050"/>
                </a:solidFill>
              </a:rPr>
              <a:t>. Major legal provisions related to counting</a:t>
            </a:r>
          </a:p>
          <a:p>
            <a:pPr marL="263525" indent="-263525" algn="just" fontAlgn="t"/>
            <a:endParaRPr lang="en-IN" sz="3200" b="1" dirty="0">
              <a:solidFill>
                <a:srgbClr val="C00000"/>
              </a:solidFill>
            </a:endParaRPr>
          </a:p>
          <a:p>
            <a:pPr marL="263525" indent="-263525" algn="just" fontAlgn="t">
              <a:tabLst>
                <a:tab pos="358775" algn="l"/>
              </a:tabLst>
            </a:pPr>
            <a:r>
              <a:rPr lang="en-US" sz="3200" b="1" dirty="0">
                <a:solidFill>
                  <a:srgbClr val="002060"/>
                </a:solidFill>
              </a:rPr>
              <a:t>ii. Infrastructure and security arrangements at counting  </a:t>
            </a:r>
            <a:r>
              <a:rPr lang="en-US" sz="3200" b="1" dirty="0" err="1">
                <a:solidFill>
                  <a:srgbClr val="002060"/>
                </a:solidFill>
              </a:rPr>
              <a:t>centre</a:t>
            </a:r>
            <a:endParaRPr lang="en-US" sz="3200" b="1" dirty="0">
              <a:solidFill>
                <a:srgbClr val="002060"/>
              </a:solidFill>
            </a:endParaRPr>
          </a:p>
          <a:p>
            <a:pPr marL="263525" indent="-263525" algn="just" fontAlgn="t"/>
            <a:endParaRPr lang="en-IN" sz="3200" b="1" dirty="0">
              <a:solidFill>
                <a:srgbClr val="C00000"/>
              </a:solidFill>
            </a:endParaRPr>
          </a:p>
          <a:p>
            <a:pPr marL="263525" indent="-263525" algn="just" fontAlgn="t"/>
            <a:r>
              <a:rPr lang="en-US" sz="3200" b="1" dirty="0" err="1">
                <a:solidFill>
                  <a:srgbClr val="C00000"/>
                </a:solidFill>
              </a:rPr>
              <a:t>iii.Appointment</a:t>
            </a:r>
            <a:r>
              <a:rPr lang="en-US" sz="3200" b="1" dirty="0">
                <a:solidFill>
                  <a:srgbClr val="C00000"/>
                </a:solidFill>
              </a:rPr>
              <a:t> of counting staffs and counting agents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5"/>
          <p:cNvSpPr>
            <a:spLocks noGrp="1"/>
          </p:cNvSpPr>
          <p:nvPr>
            <p:ph type="sldNum" sz="quarter" idx="12"/>
          </p:nvPr>
        </p:nvSpPr>
        <p:spPr bwMode="auto">
          <a:xfrm>
            <a:off x="6553201" y="6340007"/>
            <a:ext cx="2133600" cy="341249"/>
          </a:xfrm>
          <a:noFill/>
          <a:ln>
            <a:miter lim="800000"/>
          </a:ln>
        </p:spPr>
        <p:txBody>
          <a:bodyPr/>
          <a:lstStyle/>
          <a:p>
            <a:fld id="{8088B174-8825-4F99-823A-C490DC03192D}" type="slidenum">
              <a:rPr lang="en-US"/>
              <a:pPr/>
              <a:t>50</a:t>
            </a:fld>
            <a:endParaRPr lang="en-US"/>
          </a:p>
        </p:txBody>
      </p:sp>
      <p:sp>
        <p:nvSpPr>
          <p:cNvPr id="53252" name="Content Placeholder 3"/>
          <p:cNvSpPr>
            <a:spLocks noGrp="1"/>
          </p:cNvSpPr>
          <p:nvPr>
            <p:ph idx="1"/>
          </p:nvPr>
        </p:nvSpPr>
        <p:spPr>
          <a:xfrm>
            <a:off x="304800" y="0"/>
            <a:ext cx="7924801" cy="618675"/>
          </a:xfrm>
        </p:spPr>
        <p:txBody>
          <a:bodyPr/>
          <a:lstStyle/>
          <a:p>
            <a:pPr marL="0" indent="0" algn="ctr">
              <a:buNone/>
            </a:pPr>
            <a:r>
              <a:rPr lang="en-US" sz="1870" dirty="0">
                <a:solidFill>
                  <a:srgbClr val="FF0000"/>
                </a:solidFill>
              </a:rPr>
              <a:t>Form 18: Appointment of Counting Agents</a:t>
            </a:r>
          </a:p>
        </p:txBody>
      </p:sp>
      <p:sp>
        <p:nvSpPr>
          <p:cNvPr id="53253" name="TextBox 2"/>
          <p:cNvSpPr txBox="1">
            <a:spLocks noChangeArrowheads="1"/>
          </p:cNvSpPr>
          <p:nvPr/>
        </p:nvSpPr>
        <p:spPr bwMode="auto">
          <a:xfrm>
            <a:off x="3225801" y="2918610"/>
            <a:ext cx="184731" cy="351186"/>
          </a:xfrm>
          <a:prstGeom prst="rect">
            <a:avLst/>
          </a:prstGeom>
          <a:noFill/>
          <a:ln w="9525">
            <a:noFill/>
            <a:miter lim="800000"/>
          </a:ln>
        </p:spPr>
        <p:txBody>
          <a:bodyPr wrap="none">
            <a:spAutoFit/>
          </a:bodyPr>
          <a:lstStyle/>
          <a:p>
            <a:pPr eaLnBrk="1" hangingPunct="1"/>
            <a:endParaRPr lang="en-US" sz="1680"/>
          </a:p>
        </p:txBody>
      </p:sp>
      <p:pic>
        <p:nvPicPr>
          <p:cNvPr id="53254" name="Picture 2"/>
          <p:cNvPicPr>
            <a:picLocks noChangeAspect="1" noChangeArrowheads="1"/>
          </p:cNvPicPr>
          <p:nvPr/>
        </p:nvPicPr>
        <p:blipFill>
          <a:blip r:embed="rId2" cstate="print"/>
          <a:srcRect/>
          <a:stretch>
            <a:fillRect/>
          </a:stretch>
        </p:blipFill>
        <p:spPr bwMode="auto">
          <a:xfrm>
            <a:off x="76200" y="381000"/>
            <a:ext cx="8819562" cy="6300256"/>
          </a:xfrm>
          <a:prstGeom prst="rect">
            <a:avLst/>
          </a:prstGeom>
          <a:noFill/>
          <a:ln w="9525">
            <a:noFill/>
            <a:miter lim="800000"/>
            <a:headEnd/>
            <a:tailEnd/>
          </a:ln>
        </p:spPr>
      </p:pic>
    </p:spTree>
  </p:cSld>
  <p:clrMapOvr>
    <a:masterClrMapping/>
  </p:clrMapOvr>
  <p:transition spd="slow" advClick="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2" cstate="print"/>
          <a:srcRect/>
          <a:stretch>
            <a:fillRect/>
          </a:stretch>
        </p:blipFill>
        <p:spPr bwMode="auto">
          <a:xfrm>
            <a:off x="228600" y="34887"/>
            <a:ext cx="8801102" cy="6670713"/>
          </a:xfrm>
          <a:prstGeom prst="rect">
            <a:avLst/>
          </a:prstGeom>
          <a:noFill/>
          <a:ln w="9525">
            <a:noFill/>
            <a:miter lim="800000"/>
            <a:headEnd/>
            <a:tailEnd/>
          </a:ln>
        </p:spPr>
      </p:pic>
      <p:sp>
        <p:nvSpPr>
          <p:cNvPr id="54276" name="TextBox 1"/>
          <p:cNvSpPr txBox="1">
            <a:spLocks noChangeArrowheads="1"/>
          </p:cNvSpPr>
          <p:nvPr/>
        </p:nvSpPr>
        <p:spPr bwMode="auto">
          <a:xfrm>
            <a:off x="7683501" y="6218344"/>
            <a:ext cx="1346200" cy="293607"/>
          </a:xfrm>
          <a:prstGeom prst="rect">
            <a:avLst/>
          </a:prstGeom>
          <a:noFill/>
          <a:ln w="9525">
            <a:noFill/>
            <a:miter lim="800000"/>
          </a:ln>
        </p:spPr>
        <p:txBody>
          <a:bodyPr>
            <a:spAutoFit/>
          </a:bodyPr>
          <a:lstStyle/>
          <a:p>
            <a:pPr algn="r" eaLnBrk="1" hangingPunct="1"/>
            <a:r>
              <a:rPr lang="en-IN" sz="1310"/>
              <a:t>32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381000" y="669332"/>
            <a:ext cx="8458199" cy="1063240"/>
          </a:xfrm>
          <a:prstGeom prst="rect">
            <a:avLst/>
          </a:prstGeom>
          <a:noFill/>
        </p:spPr>
        <p:txBody>
          <a:bodyPr wrap="square" rtlCol="0">
            <a:spAutoFit/>
          </a:bodyPr>
          <a:lstStyle/>
          <a:p>
            <a:pPr algn="ctr"/>
            <a:r>
              <a:rPr lang="en-US" sz="6310" b="1" dirty="0">
                <a:solidFill>
                  <a:srgbClr val="FF0000"/>
                </a:solidFill>
              </a:rPr>
              <a:t>2. COUNTING PROCESS</a:t>
            </a:r>
          </a:p>
        </p:txBody>
      </p:sp>
      <p:sp>
        <p:nvSpPr>
          <p:cNvPr id="5" name="TextBox 4"/>
          <p:cNvSpPr txBox="1"/>
          <p:nvPr/>
        </p:nvSpPr>
        <p:spPr>
          <a:xfrm>
            <a:off x="2743200" y="1744356"/>
            <a:ext cx="5875424" cy="5196166"/>
          </a:xfrm>
          <a:prstGeom prst="rect">
            <a:avLst/>
          </a:prstGeom>
          <a:noFill/>
        </p:spPr>
        <p:txBody>
          <a:bodyPr wrap="square" rtlCol="0">
            <a:spAutoFit/>
          </a:bodyPr>
          <a:lstStyle/>
          <a:p>
            <a:pPr marL="571500" indent="-571500">
              <a:lnSpc>
                <a:spcPct val="150000"/>
              </a:lnSpc>
              <a:buFont typeface="+mj-lt"/>
              <a:buAutoNum type="romanLcPeriod"/>
            </a:pPr>
            <a:r>
              <a:rPr lang="en-US" sz="2800" b="1" dirty="0">
                <a:solidFill>
                  <a:srgbClr val="0070C0"/>
                </a:solidFill>
              </a:rPr>
              <a:t>Starting Counting Process</a:t>
            </a:r>
          </a:p>
          <a:p>
            <a:pPr marL="571500" indent="-571500">
              <a:lnSpc>
                <a:spcPct val="150000"/>
              </a:lnSpc>
              <a:buFont typeface="+mj-lt"/>
              <a:buAutoNum type="romanLcPeriod"/>
            </a:pPr>
            <a:r>
              <a:rPr lang="en-US" sz="2800" b="1" dirty="0">
                <a:solidFill>
                  <a:srgbClr val="0070C0"/>
                </a:solidFill>
              </a:rPr>
              <a:t>ETPBS</a:t>
            </a:r>
          </a:p>
          <a:p>
            <a:pPr marL="571500" indent="-571500">
              <a:lnSpc>
                <a:spcPct val="150000"/>
              </a:lnSpc>
              <a:buFont typeface="+mj-lt"/>
              <a:buAutoNum type="romanLcPeriod"/>
            </a:pPr>
            <a:r>
              <a:rPr lang="en-US" sz="2800" b="1" dirty="0">
                <a:solidFill>
                  <a:srgbClr val="0070C0"/>
                </a:solidFill>
              </a:rPr>
              <a:t>Postal Ballot Counting</a:t>
            </a:r>
          </a:p>
          <a:p>
            <a:pPr marL="571500" indent="-571500">
              <a:lnSpc>
                <a:spcPct val="150000"/>
              </a:lnSpc>
              <a:buFont typeface="+mj-lt"/>
              <a:buAutoNum type="romanLcPeriod"/>
            </a:pPr>
            <a:r>
              <a:rPr lang="en-US" sz="2800" b="1" dirty="0">
                <a:solidFill>
                  <a:srgbClr val="0070C0"/>
                </a:solidFill>
              </a:rPr>
              <a:t>CU Counting</a:t>
            </a:r>
          </a:p>
          <a:p>
            <a:pPr marL="571500" indent="-571500">
              <a:lnSpc>
                <a:spcPct val="150000"/>
              </a:lnSpc>
              <a:buFont typeface="+mj-lt"/>
              <a:buAutoNum type="romanLcPeriod"/>
            </a:pPr>
            <a:r>
              <a:rPr lang="en-US" sz="2800" b="1" dirty="0">
                <a:solidFill>
                  <a:srgbClr val="0070C0"/>
                </a:solidFill>
              </a:rPr>
              <a:t>VVPAT counting</a:t>
            </a:r>
          </a:p>
          <a:p>
            <a:pPr marL="571500" indent="-571500">
              <a:lnSpc>
                <a:spcPct val="150000"/>
              </a:lnSpc>
              <a:buFont typeface="+mj-lt"/>
              <a:buAutoNum type="romanLcPeriod"/>
            </a:pPr>
            <a:r>
              <a:rPr lang="en-US" sz="2800" b="1" dirty="0">
                <a:solidFill>
                  <a:srgbClr val="0070C0"/>
                </a:solidFill>
              </a:rPr>
              <a:t>Special situation</a:t>
            </a:r>
          </a:p>
          <a:p>
            <a:pPr marL="571500" indent="-571500">
              <a:lnSpc>
                <a:spcPct val="150000"/>
              </a:lnSpc>
              <a:buFont typeface="+mj-lt"/>
              <a:buAutoNum type="romanLcPeriod"/>
            </a:pPr>
            <a:r>
              <a:rPr lang="en-US" sz="2800" b="1" dirty="0">
                <a:solidFill>
                  <a:srgbClr val="0070C0"/>
                </a:solidFill>
              </a:rPr>
              <a:t>Compilation</a:t>
            </a:r>
          </a:p>
          <a:p>
            <a:pPr marL="400685" indent="-400685">
              <a:lnSpc>
                <a:spcPct val="150000"/>
              </a:lnSpc>
              <a:buAutoNum type="romanLcPeriod"/>
            </a:pPr>
            <a:endParaRPr lang="en-US" sz="2800" b="1" dirty="0">
              <a:solidFill>
                <a:srgbClr val="0070C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533400"/>
          </a:xfrm>
          <a:solidFill>
            <a:srgbClr val="00B0F0"/>
          </a:solidFill>
        </p:spPr>
        <p:txBody>
          <a:bodyPr>
            <a:normAutofit fontScale="90000"/>
          </a:bodyPr>
          <a:lstStyle/>
          <a:p>
            <a:r>
              <a:rPr lang="en-IN" b="1" dirty="0"/>
              <a:t>Opening of Strong Room</a:t>
            </a:r>
          </a:p>
        </p:txBody>
      </p:sp>
      <p:sp>
        <p:nvSpPr>
          <p:cNvPr id="3" name="Content Placeholder 2"/>
          <p:cNvSpPr>
            <a:spLocks noGrp="1"/>
          </p:cNvSpPr>
          <p:nvPr>
            <p:ph idx="1"/>
          </p:nvPr>
        </p:nvSpPr>
        <p:spPr>
          <a:xfrm>
            <a:off x="304800" y="990600"/>
            <a:ext cx="8382000" cy="5562600"/>
          </a:xfrm>
          <a:solidFill>
            <a:schemeClr val="bg1"/>
          </a:solidFill>
        </p:spPr>
        <p:txBody>
          <a:bodyPr>
            <a:normAutofit lnSpcReduction="10000"/>
          </a:bodyPr>
          <a:lstStyle/>
          <a:p>
            <a:pPr algn="just"/>
            <a:r>
              <a:rPr lang="en-US" dirty="0"/>
              <a:t>The RO should commence the counting at the hour fixed (8.00am) for the purpose and communicate the time of opening strong room to candidates and observers </a:t>
            </a:r>
            <a:r>
              <a:rPr lang="en-US" dirty="0">
                <a:solidFill>
                  <a:srgbClr val="FF0000"/>
                </a:solidFill>
              </a:rPr>
              <a:t>( 6.30am). </a:t>
            </a:r>
            <a:endParaRPr lang="en-IN" dirty="0">
              <a:solidFill>
                <a:srgbClr val="FF0000"/>
              </a:solidFill>
            </a:endParaRPr>
          </a:p>
          <a:p>
            <a:pPr algn="just"/>
            <a:r>
              <a:rPr lang="en-US" dirty="0">
                <a:solidFill>
                  <a:srgbClr val="C00000"/>
                </a:solidFill>
              </a:rPr>
              <a:t>The strong room should be opened, in the presence of RO/ARO(s), candidates/ election agents and ECI observers. </a:t>
            </a:r>
            <a:endParaRPr lang="en-IN" dirty="0">
              <a:solidFill>
                <a:srgbClr val="C00000"/>
              </a:solidFill>
            </a:endParaRPr>
          </a:p>
          <a:p>
            <a:pPr algn="just"/>
            <a:r>
              <a:rPr lang="en-US" dirty="0"/>
              <a:t>After making necessary entries in the log book maintained for the purpose, the seal of the lock should be checked and then broken.</a:t>
            </a:r>
          </a:p>
          <a:p>
            <a:pPr algn="just"/>
            <a:r>
              <a:rPr lang="en-US" dirty="0">
                <a:solidFill>
                  <a:srgbClr val="C00000"/>
                </a:solidFill>
              </a:rPr>
              <a:t>Videography.</a:t>
            </a:r>
            <a:endParaRPr lang="en-IN" dirty="0">
              <a:solidFill>
                <a:srgbClr val="C00000"/>
              </a:solidFill>
            </a:endParaRPr>
          </a:p>
          <a:p>
            <a:pPr algn="just"/>
            <a:endParaRPr lang="en-IN"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6"/>
            <a:ext cx="9144000" cy="532614"/>
          </a:xfrm>
          <a:solidFill>
            <a:srgbClr val="00B0F0"/>
          </a:solidFill>
        </p:spPr>
        <p:txBody>
          <a:bodyPr>
            <a:normAutofit/>
          </a:bodyPr>
          <a:lstStyle/>
          <a:p>
            <a:r>
              <a:rPr lang="en-US" sz="2800" b="1" dirty="0"/>
              <a:t>Counting of votes in Counting Hall</a:t>
            </a:r>
            <a:endParaRPr lang="en-IN" sz="2800" dirty="0"/>
          </a:p>
        </p:txBody>
      </p:sp>
      <p:sp>
        <p:nvSpPr>
          <p:cNvPr id="3" name="Content Placeholder 2"/>
          <p:cNvSpPr>
            <a:spLocks noGrp="1"/>
          </p:cNvSpPr>
          <p:nvPr>
            <p:ph idx="1"/>
          </p:nvPr>
        </p:nvSpPr>
        <p:spPr>
          <a:xfrm>
            <a:off x="18535" y="762000"/>
            <a:ext cx="8931202" cy="6247614"/>
          </a:xfrm>
          <a:ln>
            <a:solidFill>
              <a:srgbClr val="FFC000"/>
            </a:solidFill>
          </a:ln>
        </p:spPr>
        <p:txBody>
          <a:bodyPr>
            <a:normAutofit fontScale="85000" lnSpcReduction="20000"/>
          </a:bodyPr>
          <a:lstStyle/>
          <a:p>
            <a:pPr algn="just"/>
            <a:r>
              <a:rPr lang="en-US" b="1" dirty="0">
                <a:solidFill>
                  <a:srgbClr val="FF0000"/>
                </a:solidFill>
              </a:rPr>
              <a:t>Section 128</a:t>
            </a:r>
            <a:r>
              <a:rPr lang="en-US" dirty="0"/>
              <a:t> of the RP Act, 1951- For maintaining secrecy of vote in the counting hall, </a:t>
            </a:r>
            <a:r>
              <a:rPr lang="en-US" dirty="0">
                <a:solidFill>
                  <a:srgbClr val="7030A0"/>
                </a:solidFill>
              </a:rPr>
              <a:t>RO should read out aloud </a:t>
            </a:r>
            <a:r>
              <a:rPr lang="en-US" dirty="0"/>
              <a:t>the provisions of Counting of Postal Ballot to be taken up first. </a:t>
            </a:r>
          </a:p>
          <a:p>
            <a:pPr algn="just"/>
            <a:r>
              <a:rPr lang="en-US" b="1" dirty="0">
                <a:solidFill>
                  <a:srgbClr val="FF0000"/>
                </a:solidFill>
              </a:rPr>
              <a:t>Counting of postal ballot </a:t>
            </a:r>
            <a:r>
              <a:rPr lang="en-US" dirty="0"/>
              <a:t>papers shall be done at RO’s Table.</a:t>
            </a:r>
            <a:r>
              <a:rPr lang="en-US" b="1" dirty="0"/>
              <a:t> </a:t>
            </a:r>
            <a:endParaRPr lang="en-IN" dirty="0"/>
          </a:p>
          <a:p>
            <a:pPr algn="just"/>
            <a:r>
              <a:rPr lang="en-US" dirty="0"/>
              <a:t>If there is shortage of space for keeping more than </a:t>
            </a:r>
            <a:r>
              <a:rPr lang="en-US" b="1" dirty="0">
                <a:solidFill>
                  <a:srgbClr val="FF0000"/>
                </a:solidFill>
              </a:rPr>
              <a:t>3 or 4 tables in the hall </a:t>
            </a:r>
            <a:r>
              <a:rPr lang="en-US" dirty="0"/>
              <a:t>and the number of Postal Ballot Papers received is very high, the RO can make arrangement of a separate hall adjacent to counting hall for counting of postal ballot papers.</a:t>
            </a:r>
            <a:r>
              <a:rPr lang="en-US" b="1" dirty="0"/>
              <a:t> </a:t>
            </a:r>
          </a:p>
          <a:p>
            <a:pPr algn="just"/>
            <a:r>
              <a:rPr lang="en-US" dirty="0">
                <a:solidFill>
                  <a:srgbClr val="C00000"/>
                </a:solidFill>
              </a:rPr>
              <a:t>Only such postal ballot papers as are received before the hour fixed for commencement of counting (</a:t>
            </a:r>
            <a:r>
              <a:rPr lang="en-US" dirty="0">
                <a:solidFill>
                  <a:srgbClr val="7030A0"/>
                </a:solidFill>
              </a:rPr>
              <a:t>8 am</a:t>
            </a:r>
            <a:r>
              <a:rPr lang="en-US" dirty="0">
                <a:solidFill>
                  <a:srgbClr val="C00000"/>
                </a:solidFill>
              </a:rPr>
              <a:t>) shall be counted. </a:t>
            </a:r>
          </a:p>
          <a:p>
            <a:pPr algn="just">
              <a:buNone/>
            </a:pPr>
            <a:endParaRPr lang="en-US" dirty="0"/>
          </a:p>
          <a:p>
            <a:pPr algn="just"/>
            <a:r>
              <a:rPr lang="en-US" dirty="0"/>
              <a:t> </a:t>
            </a:r>
            <a:r>
              <a:rPr lang="en-US" dirty="0">
                <a:highlight>
                  <a:srgbClr val="FFFF00"/>
                </a:highlight>
              </a:rPr>
              <a:t>The </a:t>
            </a:r>
            <a:r>
              <a:rPr lang="en-US" dirty="0">
                <a:solidFill>
                  <a:srgbClr val="7030A0"/>
                </a:solidFill>
                <a:highlight>
                  <a:srgbClr val="FFFF00"/>
                </a:highlight>
              </a:rPr>
              <a:t>penultimate</a:t>
            </a:r>
            <a:r>
              <a:rPr lang="en-US" dirty="0">
                <a:highlight>
                  <a:srgbClr val="FFFF00"/>
                </a:highlight>
              </a:rPr>
              <a:t> (one before the last) round of counting of votes recorded in EVMs shall not commence till the counting of postal ballot is completed in all respects.</a:t>
            </a:r>
            <a:endParaRPr lang="en-IN" dirty="0">
              <a:highlight>
                <a:srgbClr val="FFFF00"/>
              </a:highlight>
            </a:endParaRPr>
          </a:p>
          <a:p>
            <a:pPr algn="just"/>
            <a:endParaRPr lang="en-US"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7747" y="202197"/>
            <a:ext cx="8546072" cy="6409554"/>
          </a:xfrm>
          <a:prstGeom prst="ellipse">
            <a:avLst/>
          </a:prstGeom>
          <a:solidFill>
            <a:srgbClr val="00B0F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r>
              <a:rPr lang="en-US" sz="4000" b="1" dirty="0">
                <a:solidFill>
                  <a:schemeClr val="tx1">
                    <a:lumMod val="95000"/>
                    <a:lumOff val="5000"/>
                  </a:schemeClr>
                </a:solidFill>
              </a:rPr>
              <a:t>          ii. Counting of ETPBS</a:t>
            </a:r>
          </a:p>
          <a:p>
            <a:endParaRPr lang="en-US" sz="3740" b="1" dirty="0">
              <a:solidFill>
                <a:schemeClr val="tx1">
                  <a:lumMod val="95000"/>
                  <a:lumOff val="5000"/>
                </a:schemeClr>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2400" y="152400"/>
            <a:ext cx="8794750" cy="6413500"/>
          </a:xfrm>
          <a:prstGeom prst="rect">
            <a:avLst/>
          </a:prstGeom>
          <a:solidFill>
            <a:schemeClr val="accent3">
              <a:lumMod val="20000"/>
              <a:lumOff val="80000"/>
            </a:schemeClr>
          </a:solidFill>
        </p:spPr>
        <p:txBody>
          <a:bodyPr wrap="square" rtlCol="0" anchor="t">
            <a:spAutoFit/>
          </a:bodyPr>
          <a:lstStyle/>
          <a:p>
            <a:pPr algn="just">
              <a:lnSpc>
                <a:spcPct val="110000"/>
              </a:lnSpc>
            </a:pPr>
            <a:r>
              <a:rPr lang="en-US" sz="2200" b="1"/>
              <a:t>SOP regarding counting of e-Postal Ballot</a:t>
            </a:r>
          </a:p>
          <a:p>
            <a:pPr algn="just">
              <a:lnSpc>
                <a:spcPct val="110000"/>
              </a:lnSpc>
            </a:pPr>
            <a:r>
              <a:rPr lang="en-US" sz="2200"/>
              <a:t>counting of the e-Postal Ballot received from the Service</a:t>
            </a:r>
            <a:r>
              <a:rPr lang="en-IN" altLang="en-US" sz="2200"/>
              <a:t> </a:t>
            </a:r>
            <a:r>
              <a:rPr lang="en-US" sz="2200"/>
              <a:t>voters in the RO office on or before 7:59 AM on the day of counting.</a:t>
            </a:r>
          </a:p>
          <a:p>
            <a:pPr algn="just">
              <a:lnSpc>
                <a:spcPct val="110000"/>
              </a:lnSpc>
            </a:pPr>
            <a:endParaRPr lang="en-US" sz="2200"/>
          </a:p>
          <a:p>
            <a:pPr algn="just">
              <a:lnSpc>
                <a:spcPct val="110000"/>
              </a:lnSpc>
            </a:pPr>
            <a:r>
              <a:rPr lang="en-US" sz="2200" b="1"/>
              <a:t>There are two stages for ETPB Counting:</a:t>
            </a:r>
          </a:p>
          <a:p>
            <a:pPr algn="just">
              <a:lnSpc>
                <a:spcPct val="110000"/>
              </a:lnSpc>
            </a:pPr>
            <a:r>
              <a:rPr lang="en-US" sz="2200"/>
              <a:t>A. </a:t>
            </a:r>
            <a:r>
              <a:rPr lang="en-US" sz="2200" b="1">
                <a:solidFill>
                  <a:srgbClr val="C00000"/>
                </a:solidFill>
              </a:rPr>
              <a:t>Pre counting</a:t>
            </a:r>
            <a:r>
              <a:rPr lang="en-US" sz="2200"/>
              <a:t> – Scanning of Form 13-C, Form 13-A and Form 13-B</a:t>
            </a:r>
          </a:p>
          <a:p>
            <a:pPr algn="just">
              <a:lnSpc>
                <a:spcPct val="110000"/>
              </a:lnSpc>
            </a:pPr>
            <a:r>
              <a:rPr lang="en-US" sz="2200"/>
              <a:t>B. </a:t>
            </a:r>
            <a:r>
              <a:rPr lang="en-US" sz="2200" b="1">
                <a:solidFill>
                  <a:srgbClr val="C00000"/>
                </a:solidFill>
              </a:rPr>
              <a:t>Counting</a:t>
            </a:r>
            <a:r>
              <a:rPr lang="en-US" sz="2200"/>
              <a:t> (RO should mark scanning as complete before starting Counting of e-PB Votes).</a:t>
            </a:r>
          </a:p>
          <a:p>
            <a:pPr algn="just">
              <a:lnSpc>
                <a:spcPct val="110000"/>
              </a:lnSpc>
            </a:pPr>
            <a:endParaRPr lang="en-US" sz="2200"/>
          </a:p>
          <a:p>
            <a:pPr algn="just">
              <a:lnSpc>
                <a:spcPct val="110000"/>
              </a:lnSpc>
            </a:pPr>
            <a:r>
              <a:rPr lang="en-US" sz="2200" b="1"/>
              <a:t>Requirements of Hardware items for pre-counting of E-Postal ballot for each table:</a:t>
            </a:r>
          </a:p>
          <a:p>
            <a:pPr algn="just">
              <a:lnSpc>
                <a:spcPct val="110000"/>
              </a:lnSpc>
            </a:pPr>
            <a:r>
              <a:rPr lang="en-US" sz="2200"/>
              <a:t>1. One Desktop/ Laptop with windows 7 and above</a:t>
            </a:r>
          </a:p>
          <a:p>
            <a:pPr algn="just">
              <a:lnSpc>
                <a:spcPct val="110000"/>
              </a:lnSpc>
            </a:pPr>
            <a:r>
              <a:rPr lang="en-US" sz="2200"/>
              <a:t>2. One QR Code Scanner with Manual Trigger Mode</a:t>
            </a:r>
          </a:p>
          <a:p>
            <a:pPr algn="just">
              <a:lnSpc>
                <a:spcPct val="110000"/>
              </a:lnSpc>
            </a:pPr>
            <a:r>
              <a:rPr lang="en-US" sz="2200"/>
              <a:t>3. Ensure Power Backup and One UPS for each desktop</a:t>
            </a:r>
          </a:p>
          <a:p>
            <a:pPr algn="just">
              <a:lnSpc>
                <a:spcPct val="110000"/>
              </a:lnSpc>
            </a:pPr>
            <a:r>
              <a:rPr lang="en-US" sz="2200"/>
              <a:t>4. Wired Internet Connectivity of minimum 10 MBPS for each system (make arrangement of two internet lines of different operators)</a:t>
            </a:r>
          </a:p>
          <a:p>
            <a:pPr algn="just">
              <a:lnSpc>
                <a:spcPct val="110000"/>
              </a:lnSpc>
            </a:pPr>
            <a:r>
              <a:rPr lang="en-US" sz="2200"/>
              <a:t>5. Stationery Items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1967870-3A60-4BAF-8FD8-F8A6B5FA0137}"/>
              </a:ext>
            </a:extLst>
          </p:cNvPr>
          <p:cNvSpPr/>
          <p:nvPr/>
        </p:nvSpPr>
        <p:spPr>
          <a:xfrm>
            <a:off x="228600" y="304800"/>
            <a:ext cx="8534400" cy="5570756"/>
          </a:xfrm>
          <a:prstGeom prst="rect">
            <a:avLst/>
          </a:prstGeom>
        </p:spPr>
        <p:txBody>
          <a:bodyPr wrap="square">
            <a:spAutoFit/>
          </a:bodyPr>
          <a:lstStyle/>
          <a:p>
            <a:pPr algn="just"/>
            <a:r>
              <a:rPr lang="en-US" sz="2000" b="1" dirty="0"/>
              <a:t>Points to be taken care of at the time of Pre-Counting of E-Postal Ballot:</a:t>
            </a:r>
          </a:p>
          <a:p>
            <a:pPr algn="just"/>
            <a:r>
              <a:rPr lang="en-US" sz="1600" dirty="0"/>
              <a:t>1.Only QR Code Scanners are to be used for Pre-Counting. All QR Code Scanner and Computer must be tested on demo site before the day of counting at the counting center on the computer to be used for Pre-Counting. Clear browser history. QR Code Scanner must be in Manual Trigger Mode.</a:t>
            </a:r>
          </a:p>
          <a:p>
            <a:pPr algn="just"/>
            <a:r>
              <a:rPr lang="en-US" sz="1600" dirty="0"/>
              <a:t>2.Scanning will be enabled at 8:00 AM on the day of counting.</a:t>
            </a:r>
          </a:p>
          <a:p>
            <a:pPr algn="just"/>
            <a:r>
              <a:rPr lang="en-US" sz="1600" dirty="0"/>
              <a:t>3.Suitable seating arrangements for one agent for each candidate may also be made within the room for them to watch the process of QR Code reading.</a:t>
            </a:r>
          </a:p>
          <a:p>
            <a:pPr algn="just"/>
            <a:r>
              <a:rPr lang="en-US" sz="1600" dirty="0"/>
              <a:t>4.All RO/Counting Supervisor should login one day before the counting and set their password.</a:t>
            </a:r>
          </a:p>
          <a:p>
            <a:pPr algn="just"/>
            <a:r>
              <a:rPr lang="en-US" sz="1600" dirty="0"/>
              <a:t>5.The ARO appointed for pre-counting (ETPBS Scanning) should be well trained. The Pre-Counting ARO will check each of the ETPB’s in the INVALID BALLOT tray and mark them accordingly with reason.</a:t>
            </a:r>
          </a:p>
          <a:p>
            <a:pPr algn="just"/>
            <a:r>
              <a:rPr lang="en-US" sz="1600" dirty="0"/>
              <a:t>6.Scanning to be done in order C-A-B (Form 13-C then Form 13-A and then Form 13-B).</a:t>
            </a:r>
          </a:p>
          <a:p>
            <a:pPr algn="just"/>
            <a:r>
              <a:rPr lang="en-US" sz="1600" dirty="0"/>
              <a:t>7.The Counting Supervisors and Counting Assistant should be well trained regarding the scanning of 13-C, 13-A and 13-B and should be familiar with all types of scenarios. They only need to do scanning of QR Codes. They will not deal with the validity of any document related to e-postal ballot. The validity of the E-postal ballot will be checked by Counting ARO on the counting table.</a:t>
            </a:r>
          </a:p>
          <a:p>
            <a:pPr algn="just"/>
            <a:r>
              <a:rPr lang="en-US" sz="1600" dirty="0"/>
              <a:t>8.Scrutiny of the e-PB will be done by the RO/Counting ARO.</a:t>
            </a:r>
          </a:p>
          <a:p>
            <a:pPr algn="just"/>
            <a:r>
              <a:rPr lang="en-US" sz="1600" dirty="0"/>
              <a:t>9.Keep two separate trays – one for ETPB’s which are to be counted and one for ETPB’s which are not to be counted. Paste the following signs on the tray: VALID BALLOT and INVALID BALLOT. Never mix the ETPB’s of these two trays.</a:t>
            </a:r>
          </a:p>
          <a:p>
            <a:pPr algn="just"/>
            <a:r>
              <a:rPr lang="en-US" sz="1600" dirty="0"/>
              <a:t>10.After Pre-counting of all ETPB’s is done, transfer the ETPBs in the tray VALID BALLOT to the counting tables.</a:t>
            </a:r>
            <a:endParaRPr lang="en-IN" sz="1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2400" y="228600"/>
            <a:ext cx="8745855" cy="6616065"/>
          </a:xfrm>
          <a:prstGeom prst="rect">
            <a:avLst/>
          </a:prstGeom>
          <a:noFill/>
        </p:spPr>
        <p:txBody>
          <a:bodyPr wrap="square" rtlCol="0" anchor="t">
            <a:spAutoFit/>
          </a:bodyPr>
          <a:lstStyle/>
          <a:p>
            <a:pPr algn="just"/>
            <a:r>
              <a:rPr lang="en-US"/>
              <a:t> After completing the scanning of all received e-PB, RO has to login on ETPBMS and mark </a:t>
            </a:r>
            <a:r>
              <a:rPr lang="en-US" b="1">
                <a:solidFill>
                  <a:srgbClr val="C00000"/>
                </a:solidFill>
              </a:rPr>
              <a:t>scanning</a:t>
            </a:r>
            <a:r>
              <a:rPr lang="en-IN" altLang="en-US" b="1">
                <a:solidFill>
                  <a:srgbClr val="C00000"/>
                </a:solidFill>
              </a:rPr>
              <a:t> </a:t>
            </a:r>
            <a:r>
              <a:rPr lang="en-US" b="1">
                <a:solidFill>
                  <a:srgbClr val="C00000"/>
                </a:solidFill>
              </a:rPr>
              <a:t>as completed</a:t>
            </a:r>
            <a:r>
              <a:rPr lang="en-US"/>
              <a:t> and along with it enter the total number of e-PB received till 8:00 AM and after 08:00 AM on the day of</a:t>
            </a:r>
            <a:r>
              <a:rPr lang="en-IN" altLang="en-US"/>
              <a:t> </a:t>
            </a:r>
            <a:r>
              <a:rPr lang="en-US"/>
              <a:t>Counting and total e-PB rejected without Scanning. Note that once scanning is marked as complete, no further</a:t>
            </a:r>
            <a:r>
              <a:rPr lang="en-IN" altLang="en-US"/>
              <a:t> </a:t>
            </a:r>
            <a:r>
              <a:rPr lang="en-US"/>
              <a:t>scanning can be done. Start counting e-PB only after marking scanning as completed.</a:t>
            </a:r>
          </a:p>
          <a:p>
            <a:pPr algn="just"/>
            <a:r>
              <a:rPr lang="en-US" sz="2800" b="1"/>
              <a:t>Scenario 1: Normal Scenario</a:t>
            </a:r>
          </a:p>
          <a:p>
            <a:pPr algn="just"/>
            <a:r>
              <a:rPr lang="en-US" b="1"/>
              <a:t>Step 1:</a:t>
            </a:r>
            <a:r>
              <a:rPr lang="en-US"/>
              <a:t> Scan the outer cover (Form 13-C) which has a QR Code on lower right-hand side. It will be read by the QR</a:t>
            </a:r>
            <a:r>
              <a:rPr lang="en-IN" altLang="en-US"/>
              <a:t> </a:t>
            </a:r>
            <a:r>
              <a:rPr lang="en-US"/>
              <a:t>Code Reader and necessary valid checks will be performed for possible duplicates and verification of the service</a:t>
            </a:r>
            <a:r>
              <a:rPr lang="en-IN" altLang="en-US"/>
              <a:t> </a:t>
            </a:r>
            <a:r>
              <a:rPr lang="en-US"/>
              <a:t>voter. A unique serial number will be provided by the computer. The Counting Supervisor will manually write the</a:t>
            </a:r>
            <a:r>
              <a:rPr lang="en-IN" altLang="en-US"/>
              <a:t> </a:t>
            </a:r>
            <a:r>
              <a:rPr lang="en-US"/>
              <a:t>computer-generated serial number on the envelope being verified.</a:t>
            </a:r>
          </a:p>
          <a:p>
            <a:pPr algn="just"/>
            <a:r>
              <a:rPr lang="en-US" b="1"/>
              <a:t>Step 2:</a:t>
            </a:r>
            <a:r>
              <a:rPr lang="en-US"/>
              <a:t> If no duplicate and correct verification is found, then open the outer cover (Form 13C) and take out the two</a:t>
            </a:r>
            <a:r>
              <a:rPr lang="en-IN" altLang="en-US"/>
              <a:t> </a:t>
            </a:r>
            <a:r>
              <a:rPr lang="en-US"/>
              <a:t>documents which are required to be found inside. The first one is declaration (Form 13-A) and the second one is</a:t>
            </a:r>
            <a:r>
              <a:rPr lang="en-IN" altLang="en-US"/>
              <a:t> </a:t>
            </a:r>
            <a:r>
              <a:rPr lang="en-US"/>
              <a:t>inner cover (Form 13-B) containing the postal ballot paper.</a:t>
            </a:r>
          </a:p>
          <a:p>
            <a:pPr algn="just"/>
            <a:r>
              <a:rPr lang="en-US" b="1"/>
              <a:t>Step 4:</a:t>
            </a:r>
            <a:r>
              <a:rPr lang="en-US"/>
              <a:t> Scan two QR Codes on Form 13-A one by one which is on the lower side of Form 13-A. Note down the</a:t>
            </a:r>
            <a:r>
              <a:rPr lang="en-IN" altLang="en-US"/>
              <a:t> </a:t>
            </a:r>
            <a:r>
              <a:rPr lang="en-US"/>
              <a:t>computer generated Sl. No. on Form 13-A</a:t>
            </a:r>
          </a:p>
          <a:p>
            <a:pPr algn="just"/>
            <a:r>
              <a:rPr lang="en-US" b="1"/>
              <a:t>Step 5:</a:t>
            </a:r>
            <a:r>
              <a:rPr lang="en-US"/>
              <a:t> Scan the QR Code which is on the lower right side on Form 13-B. Note down the computer generated Sl. No.</a:t>
            </a:r>
            <a:r>
              <a:rPr lang="en-IN" altLang="en-US"/>
              <a:t> </a:t>
            </a:r>
            <a:r>
              <a:rPr lang="en-US"/>
              <a:t>on Form 13-B.</a:t>
            </a:r>
          </a:p>
          <a:p>
            <a:pPr algn="just"/>
            <a:r>
              <a:rPr lang="en-US" b="1"/>
              <a:t>Step 6:</a:t>
            </a:r>
            <a:r>
              <a:rPr lang="en-US"/>
              <a:t> If the QR Code reading does not raise any anomaly, keep Form 13-B envelope and Declaration (Form 13-A)</a:t>
            </a:r>
            <a:r>
              <a:rPr lang="en-IN" altLang="en-US"/>
              <a:t> </a:t>
            </a:r>
            <a:r>
              <a:rPr lang="en-US"/>
              <a:t>back in Form 13-C envelope and keep the envelope in a tray marked as VALID BALLOT. </a:t>
            </a:r>
          </a:p>
          <a:p>
            <a:pPr algn="just"/>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8600" y="228600"/>
            <a:ext cx="8603615" cy="6326505"/>
          </a:xfrm>
          <a:prstGeom prst="rect">
            <a:avLst/>
          </a:prstGeom>
          <a:solidFill>
            <a:schemeClr val="accent3">
              <a:lumMod val="20000"/>
              <a:lumOff val="80000"/>
            </a:schemeClr>
          </a:solidFill>
        </p:spPr>
        <p:txBody>
          <a:bodyPr wrap="square" rtlCol="0" anchor="t">
            <a:spAutoFit/>
          </a:bodyPr>
          <a:lstStyle/>
          <a:p>
            <a:pPr algn="just">
              <a:lnSpc>
                <a:spcPct val="130000"/>
              </a:lnSpc>
            </a:pPr>
            <a:r>
              <a:rPr lang="en-US" sz="2400" b="1"/>
              <a:t>Scenario 2:</a:t>
            </a:r>
            <a:r>
              <a:rPr lang="en-US" sz="2400"/>
              <a:t> If the QR Code available on Form 13-C is </a:t>
            </a:r>
            <a:r>
              <a:rPr lang="en-US" sz="2400" b="1"/>
              <a:t>damaged</a:t>
            </a:r>
            <a:r>
              <a:rPr lang="en-US" sz="2400"/>
              <a:t> and cannot be scanned, then follow</a:t>
            </a:r>
            <a:r>
              <a:rPr lang="en-IN" altLang="en-US" sz="2400"/>
              <a:t> </a:t>
            </a:r>
            <a:r>
              <a:rPr lang="en-US" sz="2400"/>
              <a:t>the procedure given below. </a:t>
            </a:r>
          </a:p>
          <a:p>
            <a:pPr algn="just">
              <a:lnSpc>
                <a:spcPct val="130000"/>
              </a:lnSpc>
            </a:pPr>
            <a:r>
              <a:rPr lang="en-US" sz="2400" b="1"/>
              <a:t>Scenario 3:</a:t>
            </a:r>
            <a:r>
              <a:rPr lang="en-US" sz="2400"/>
              <a:t> If the QR Code available on Form 13-A is damaged and cannot be scanned, then follow</a:t>
            </a:r>
            <a:r>
              <a:rPr lang="en-IN" altLang="en-US" sz="2400"/>
              <a:t> </a:t>
            </a:r>
            <a:r>
              <a:rPr lang="en-US" sz="2400"/>
              <a:t>the procedure given below. </a:t>
            </a:r>
          </a:p>
          <a:p>
            <a:pPr algn="just">
              <a:lnSpc>
                <a:spcPct val="130000"/>
              </a:lnSpc>
            </a:pPr>
            <a:r>
              <a:rPr lang="en-US" sz="2400" b="1"/>
              <a:t>Scenario 4:</a:t>
            </a:r>
            <a:r>
              <a:rPr lang="en-US" sz="2400"/>
              <a:t> If QR code available on Form 13-B is damaged and cannot be scanned, then follow the</a:t>
            </a:r>
            <a:r>
              <a:rPr lang="en-IN" altLang="en-US" sz="2400"/>
              <a:t> </a:t>
            </a:r>
            <a:r>
              <a:rPr lang="en-US" sz="2400"/>
              <a:t>procedure given below. </a:t>
            </a:r>
          </a:p>
          <a:p>
            <a:pPr algn="just">
              <a:lnSpc>
                <a:spcPct val="130000"/>
              </a:lnSpc>
            </a:pPr>
            <a:r>
              <a:rPr lang="en-US" sz="2400" b="1"/>
              <a:t>Scenario 5:</a:t>
            </a:r>
            <a:r>
              <a:rPr lang="en-US" sz="2400"/>
              <a:t> If the declaration Form 13-A or Form 13-B is </a:t>
            </a:r>
            <a:r>
              <a:rPr lang="en-US" sz="2400" b="1"/>
              <a:t>not found</a:t>
            </a:r>
            <a:r>
              <a:rPr lang="en-US" sz="2400"/>
              <a:t> after opening of outer envelope 13-C, then follow the procedure given below. </a:t>
            </a:r>
          </a:p>
          <a:p>
            <a:pPr algn="just">
              <a:lnSpc>
                <a:spcPct val="130000"/>
              </a:lnSpc>
            </a:pPr>
            <a:r>
              <a:rPr lang="en-US" sz="2400" b="1"/>
              <a:t>Scenario 6:</a:t>
            </a:r>
            <a:r>
              <a:rPr lang="en-US" sz="2400"/>
              <a:t> If 13-A or 13-B QR code cannot be scanned and 16-digit e-PBID is also </a:t>
            </a:r>
            <a:r>
              <a:rPr lang="en-US" sz="2400" b="1"/>
              <a:t>not</a:t>
            </a:r>
            <a:r>
              <a:rPr lang="en-US" sz="2400"/>
              <a:t> </a:t>
            </a:r>
            <a:r>
              <a:rPr lang="en-US" sz="2400" b="1"/>
              <a:t>readable</a:t>
            </a:r>
            <a:r>
              <a:rPr lang="en-US" sz="2400"/>
              <a:t>, then</a:t>
            </a:r>
            <a:r>
              <a:rPr lang="en-IN" altLang="en-US" sz="2400"/>
              <a:t> </a:t>
            </a:r>
            <a:r>
              <a:rPr lang="en-US" sz="2400"/>
              <a:t>follow the procedure given below. </a:t>
            </a:r>
          </a:p>
          <a:p>
            <a:pPr algn="just">
              <a:lnSpc>
                <a:spcPct val="130000"/>
              </a:lnSpc>
            </a:pPr>
            <a:r>
              <a:rPr lang="en-IN" altLang="en-US" sz="2400" b="1"/>
              <a:t>Scen</a:t>
            </a:r>
            <a:r>
              <a:rPr lang="en-US" sz="2400" b="1"/>
              <a:t>ario 7: </a:t>
            </a:r>
            <a:r>
              <a:rPr lang="en-US" sz="2400"/>
              <a:t>In case </a:t>
            </a:r>
            <a:r>
              <a:rPr lang="en-US" sz="2400" b="1"/>
              <a:t>duplicate</a:t>
            </a:r>
            <a:r>
              <a:rPr lang="en-US" sz="2400"/>
              <a:t> or spurious E-Postal Ballot, then follow the procedure given below.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a:solidFill>
            <a:srgbClr val="00B0F0"/>
          </a:solidFill>
        </p:spPr>
        <p:txBody>
          <a:bodyPr>
            <a:normAutofit fontScale="90000"/>
          </a:bodyPr>
          <a:lstStyle/>
          <a:p>
            <a:r>
              <a:rPr lang="en-US" altLang="en-US" b="1" dirty="0" err="1"/>
              <a:t>i</a:t>
            </a:r>
            <a:r>
              <a:rPr lang="en-US" altLang="en-US" b="1" dirty="0"/>
              <a:t>. Major Legal Provisions</a:t>
            </a:r>
            <a:endParaRPr lang="en-IN" dirty="0"/>
          </a:p>
        </p:txBody>
      </p:sp>
      <p:sp>
        <p:nvSpPr>
          <p:cNvPr id="3" name="Content Placeholder 2"/>
          <p:cNvSpPr>
            <a:spLocks noGrp="1"/>
          </p:cNvSpPr>
          <p:nvPr>
            <p:ph idx="1"/>
          </p:nvPr>
        </p:nvSpPr>
        <p:spPr>
          <a:xfrm>
            <a:off x="152400" y="609600"/>
            <a:ext cx="8839200" cy="6172200"/>
          </a:xfrm>
        </p:spPr>
        <p:txBody>
          <a:bodyPr>
            <a:noAutofit/>
          </a:bodyPr>
          <a:lstStyle/>
          <a:p>
            <a:pPr marL="0" indent="0">
              <a:buNone/>
            </a:pPr>
            <a:r>
              <a:rPr lang="en-US" altLang="en-US" sz="1600" b="1" dirty="0">
                <a:solidFill>
                  <a:srgbClr val="C00000"/>
                </a:solidFill>
              </a:rPr>
              <a:t>R.P. ACT 1951</a:t>
            </a:r>
            <a:r>
              <a:rPr lang="en-US" altLang="en-US" sz="1600" b="1" dirty="0"/>
              <a:t/>
            </a:r>
            <a:br>
              <a:rPr lang="en-US" altLang="en-US" sz="1600" b="1" dirty="0"/>
            </a:br>
            <a:r>
              <a:rPr lang="en-US" sz="1600" b="1" dirty="0">
                <a:solidFill>
                  <a:srgbClr val="000000"/>
                </a:solidFill>
                <a:cs typeface="Calibri" panose="020F0502020204030204"/>
              </a:rPr>
              <a:t>Sec 64: Counting of Votes</a:t>
            </a:r>
            <a:br>
              <a:rPr lang="en-US" sz="1600" b="1" dirty="0">
                <a:solidFill>
                  <a:srgbClr val="000000"/>
                </a:solidFill>
                <a:cs typeface="Calibri" panose="020F0502020204030204"/>
              </a:rPr>
            </a:br>
            <a:r>
              <a:rPr lang="en-US" sz="1600" b="1" dirty="0">
                <a:solidFill>
                  <a:srgbClr val="000000"/>
                </a:solidFill>
                <a:cs typeface="Calibri" panose="020F0502020204030204"/>
              </a:rPr>
              <a:t>Sec 64A: Destruction, loss etc. of ballot papers at the time of counting</a:t>
            </a:r>
            <a:br>
              <a:rPr lang="en-US" sz="1600" b="1" dirty="0">
                <a:solidFill>
                  <a:srgbClr val="000000"/>
                </a:solidFill>
                <a:cs typeface="Calibri" panose="020F0502020204030204"/>
              </a:rPr>
            </a:br>
            <a:r>
              <a:rPr lang="en-US" sz="1600" b="1" dirty="0">
                <a:solidFill>
                  <a:srgbClr val="000000"/>
                </a:solidFill>
                <a:cs typeface="Calibri" panose="020F0502020204030204"/>
              </a:rPr>
              <a:t>Sec 65: Equality of Votes</a:t>
            </a:r>
            <a:br>
              <a:rPr lang="en-US" sz="1600" b="1" dirty="0">
                <a:solidFill>
                  <a:srgbClr val="000000"/>
                </a:solidFill>
                <a:cs typeface="Calibri" panose="020F0502020204030204"/>
              </a:rPr>
            </a:br>
            <a:r>
              <a:rPr lang="en-US" sz="1600" b="1" dirty="0">
                <a:solidFill>
                  <a:srgbClr val="000000"/>
                </a:solidFill>
                <a:cs typeface="Calibri" panose="020F0502020204030204"/>
              </a:rPr>
              <a:t>Sec 66: Declaration of Results</a:t>
            </a:r>
            <a:br>
              <a:rPr lang="en-US" sz="1600" b="1" dirty="0">
                <a:solidFill>
                  <a:srgbClr val="000000"/>
                </a:solidFill>
                <a:cs typeface="Calibri" panose="020F0502020204030204"/>
              </a:rPr>
            </a:br>
            <a:r>
              <a:rPr lang="en-US" sz="1600" b="1" dirty="0">
                <a:solidFill>
                  <a:srgbClr val="000000"/>
                </a:solidFill>
                <a:cs typeface="Times" pitchFamily="18" charset="0"/>
              </a:rPr>
              <a:t>Sec </a:t>
            </a:r>
            <a:r>
              <a:rPr lang="en-US" sz="1600" b="1" dirty="0">
                <a:solidFill>
                  <a:srgbClr val="000000"/>
                </a:solidFill>
                <a:cs typeface="Calibri" panose="020F0502020204030204"/>
              </a:rPr>
              <a:t>67</a:t>
            </a:r>
            <a:r>
              <a:rPr lang="en-US" sz="1600" b="1" dirty="0">
                <a:solidFill>
                  <a:srgbClr val="000000"/>
                </a:solidFill>
                <a:cs typeface="Times" pitchFamily="18" charset="0"/>
              </a:rPr>
              <a:t>: Report of the Result</a:t>
            </a:r>
            <a:br>
              <a:rPr lang="en-US" sz="1600" b="1" dirty="0">
                <a:solidFill>
                  <a:srgbClr val="000000"/>
                </a:solidFill>
                <a:cs typeface="Times" pitchFamily="18" charset="0"/>
              </a:rPr>
            </a:br>
            <a:r>
              <a:rPr lang="en-US" sz="1600" b="1" dirty="0">
                <a:solidFill>
                  <a:srgbClr val="000000"/>
                </a:solidFill>
                <a:cs typeface="Calibri" panose="020F0502020204030204"/>
              </a:rPr>
              <a:t>Sec 128: Maintenance of secrecy of voting</a:t>
            </a:r>
            <a:br>
              <a:rPr lang="en-US" sz="1600" b="1" dirty="0">
                <a:solidFill>
                  <a:srgbClr val="000000"/>
                </a:solidFill>
                <a:cs typeface="Calibri" panose="020F0502020204030204"/>
              </a:rPr>
            </a:br>
            <a:r>
              <a:rPr lang="en-US" sz="1600" b="1" dirty="0">
                <a:solidFill>
                  <a:srgbClr val="000000"/>
                </a:solidFill>
                <a:cs typeface="Calibri" panose="020F0502020204030204"/>
              </a:rPr>
              <a:t>Sec 129: Officers, etc. at elections not to act for candidates or to influence voting</a:t>
            </a:r>
            <a:br>
              <a:rPr lang="en-US" sz="1600" b="1" dirty="0">
                <a:solidFill>
                  <a:srgbClr val="000000"/>
                </a:solidFill>
                <a:cs typeface="Calibri" panose="020F0502020204030204"/>
              </a:rPr>
            </a:br>
            <a:r>
              <a:rPr lang="en-US" sz="1600" b="1" dirty="0">
                <a:solidFill>
                  <a:srgbClr val="000000"/>
                </a:solidFill>
                <a:cs typeface="Calibri" panose="020F0502020204030204"/>
              </a:rPr>
              <a:t>Sec 136: Other offences and penalties thereof  [Sub sections to (1)-(4)]</a:t>
            </a:r>
            <a:br>
              <a:rPr lang="en-US" sz="1600" b="1" dirty="0">
                <a:solidFill>
                  <a:srgbClr val="000000"/>
                </a:solidFill>
                <a:cs typeface="Calibri" panose="020F0502020204030204"/>
              </a:rPr>
            </a:br>
            <a:r>
              <a:rPr lang="en-US" altLang="en-US" sz="1600" b="1" dirty="0">
                <a:solidFill>
                  <a:srgbClr val="FF0000"/>
                </a:solidFill>
              </a:rPr>
              <a:t>CONDUCT OF ELECTIONS RULES, 1961</a:t>
            </a:r>
            <a:br>
              <a:rPr lang="en-US" altLang="en-US" sz="1600" b="1" dirty="0">
                <a:solidFill>
                  <a:srgbClr val="FF0000"/>
                </a:solidFill>
              </a:rPr>
            </a:br>
            <a:r>
              <a:rPr lang="en-US" altLang="en-US" sz="1600" b="1" dirty="0"/>
              <a:t>Rule 66A</a:t>
            </a:r>
            <a:r>
              <a:rPr lang="en-US" altLang="en-US" sz="1600" dirty="0"/>
              <a:t>: Use of EVM</a:t>
            </a:r>
            <a:br>
              <a:rPr lang="en-US" altLang="en-US" sz="1600" dirty="0"/>
            </a:br>
            <a:r>
              <a:rPr lang="en-US" sz="1600" b="1" dirty="0">
                <a:solidFill>
                  <a:srgbClr val="000000"/>
                </a:solidFill>
                <a:cs typeface="Calibri" panose="020F0502020204030204"/>
              </a:rPr>
              <a:t>Rule 51: </a:t>
            </a:r>
            <a:r>
              <a:rPr lang="en-US" sz="1600" dirty="0">
                <a:solidFill>
                  <a:srgbClr val="000000"/>
                </a:solidFill>
                <a:cs typeface="Calibri" panose="020F0502020204030204"/>
              </a:rPr>
              <a:t>Time and place for counting  </a:t>
            </a:r>
            <a:r>
              <a:rPr lang="en-US" sz="1600" b="1" dirty="0">
                <a:solidFill>
                  <a:srgbClr val="000000"/>
                </a:solidFill>
                <a:cs typeface="Calibri" panose="020F0502020204030204"/>
              </a:rPr>
              <a:t/>
            </a:r>
            <a:br>
              <a:rPr lang="en-US" sz="1600" b="1" dirty="0">
                <a:solidFill>
                  <a:srgbClr val="000000"/>
                </a:solidFill>
                <a:cs typeface="Calibri" panose="020F0502020204030204"/>
              </a:rPr>
            </a:br>
            <a:r>
              <a:rPr lang="en-US" sz="1600" b="1" dirty="0">
                <a:solidFill>
                  <a:srgbClr val="000000"/>
                </a:solidFill>
                <a:cs typeface="Calibri" panose="020F0502020204030204"/>
              </a:rPr>
              <a:t>Rule 52 : </a:t>
            </a:r>
            <a:r>
              <a:rPr lang="en-US" sz="1600" dirty="0">
                <a:solidFill>
                  <a:srgbClr val="000000"/>
                </a:solidFill>
                <a:cs typeface="Calibri" panose="020F0502020204030204"/>
              </a:rPr>
              <a:t>Appointment of Counting Agents  </a:t>
            </a:r>
            <a:r>
              <a:rPr lang="en-US" sz="1600" b="1" dirty="0">
                <a:solidFill>
                  <a:srgbClr val="000000"/>
                </a:solidFill>
                <a:cs typeface="Calibri" panose="020F0502020204030204"/>
              </a:rPr>
              <a:t/>
            </a:r>
            <a:br>
              <a:rPr lang="en-US" sz="1600" b="1" dirty="0">
                <a:solidFill>
                  <a:srgbClr val="000000"/>
                </a:solidFill>
                <a:cs typeface="Calibri" panose="020F0502020204030204"/>
              </a:rPr>
            </a:br>
            <a:r>
              <a:rPr lang="en-US" sz="1600" b="1" dirty="0">
                <a:solidFill>
                  <a:srgbClr val="000000"/>
                </a:solidFill>
                <a:cs typeface="Calibri" panose="020F0502020204030204"/>
              </a:rPr>
              <a:t>Rule 53: </a:t>
            </a:r>
            <a:r>
              <a:rPr lang="en-US" sz="1600" dirty="0">
                <a:solidFill>
                  <a:srgbClr val="000000"/>
                </a:solidFill>
                <a:cs typeface="Calibri" panose="020F0502020204030204"/>
              </a:rPr>
              <a:t>Admission to the place of counting</a:t>
            </a:r>
            <a:r>
              <a:rPr lang="en-US" sz="1600" b="1" dirty="0">
                <a:solidFill>
                  <a:srgbClr val="000000"/>
                </a:solidFill>
                <a:cs typeface="Calibri" panose="020F0502020204030204"/>
              </a:rPr>
              <a:t/>
            </a:r>
            <a:br>
              <a:rPr lang="en-US" sz="1600" b="1" dirty="0">
                <a:solidFill>
                  <a:srgbClr val="000000"/>
                </a:solidFill>
                <a:cs typeface="Calibri" panose="020F0502020204030204"/>
              </a:rPr>
            </a:br>
            <a:r>
              <a:rPr lang="en-US" sz="1600" dirty="0">
                <a:solidFill>
                  <a:srgbClr val="000000"/>
                </a:solidFill>
                <a:cs typeface="Calibri" panose="020F0502020204030204"/>
              </a:rPr>
              <a:t>Rule 54: Secrecy of voting</a:t>
            </a:r>
            <a:br>
              <a:rPr lang="en-US" sz="1600" dirty="0">
                <a:solidFill>
                  <a:srgbClr val="000000"/>
                </a:solidFill>
                <a:cs typeface="Calibri" panose="020F0502020204030204"/>
              </a:rPr>
            </a:br>
            <a:r>
              <a:rPr lang="en-US" sz="1600" b="1" dirty="0"/>
              <a:t>Rule 55C: </a:t>
            </a:r>
            <a:r>
              <a:rPr lang="en-US" sz="1600" dirty="0"/>
              <a:t>Scrutiny and inspection of EVMs before counting</a:t>
            </a:r>
            <a:br>
              <a:rPr lang="en-US" sz="1600" dirty="0"/>
            </a:br>
            <a:r>
              <a:rPr lang="en-US" sz="1600" b="1" dirty="0"/>
              <a:t>Rule 56C: </a:t>
            </a:r>
            <a:r>
              <a:rPr lang="en-US" sz="1600" dirty="0"/>
              <a:t>Actual counting</a:t>
            </a:r>
            <a:br>
              <a:rPr lang="en-US" sz="1600" dirty="0"/>
            </a:br>
            <a:r>
              <a:rPr lang="en-US" sz="1600" b="1" dirty="0"/>
              <a:t>Rule 57C:</a:t>
            </a:r>
            <a:r>
              <a:rPr lang="en-US" sz="1600" dirty="0"/>
              <a:t> EVMs after counting.</a:t>
            </a:r>
            <a:br>
              <a:rPr lang="en-US" sz="1600" dirty="0"/>
            </a:br>
            <a:r>
              <a:rPr lang="en-US" sz="1600" dirty="0">
                <a:latin typeface="Calibri" panose="020F0502020204030204" pitchFamily="34" charset="0"/>
                <a:ea typeface="Calibri" panose="020F0502020204030204" pitchFamily="34" charset="0"/>
                <a:cs typeface="Mangal"/>
              </a:rPr>
              <a:t>Rule 56D: Scrutiny of paper trail</a:t>
            </a:r>
            <a:br>
              <a:rPr lang="en-US" sz="1600" dirty="0">
                <a:latin typeface="Calibri" panose="020F0502020204030204" pitchFamily="34" charset="0"/>
                <a:ea typeface="Calibri" panose="020F0502020204030204" pitchFamily="34" charset="0"/>
                <a:cs typeface="Mangal"/>
              </a:rPr>
            </a:br>
            <a:r>
              <a:rPr lang="en-US" sz="1600" b="1" dirty="0"/>
              <a:t>Rules 60 </a:t>
            </a:r>
            <a:r>
              <a:rPr lang="en-US" sz="1600" dirty="0"/>
              <a:t>provides for continuous counting</a:t>
            </a:r>
            <a:br>
              <a:rPr lang="en-US" sz="1600" dirty="0"/>
            </a:br>
            <a:r>
              <a:rPr lang="en-US" sz="1600" b="1" dirty="0"/>
              <a:t>Rule 61 </a:t>
            </a:r>
            <a:r>
              <a:rPr lang="en-US" sz="1600" dirty="0"/>
              <a:t>provides for re-commencement of counting after fresh poll </a:t>
            </a:r>
            <a:br>
              <a:rPr lang="en-US" sz="1600" dirty="0"/>
            </a:br>
            <a:r>
              <a:rPr lang="en-US" sz="1600" b="1" dirty="0"/>
              <a:t>Rule 63 </a:t>
            </a:r>
            <a:r>
              <a:rPr lang="en-US" sz="1600" dirty="0"/>
              <a:t>provides for recount of votes</a:t>
            </a:r>
            <a:br>
              <a:rPr lang="en-US" sz="1600" dirty="0"/>
            </a:br>
            <a:r>
              <a:rPr lang="en-US" sz="1600" b="1" dirty="0"/>
              <a:t>Rule 64 </a:t>
            </a:r>
            <a:r>
              <a:rPr lang="en-US" sz="1600" dirty="0"/>
              <a:t>provides for declaration of result of election</a:t>
            </a:r>
            <a:br>
              <a:rPr lang="en-US" sz="1600" dirty="0"/>
            </a:br>
            <a:r>
              <a:rPr lang="en-US" sz="1600" b="1" dirty="0"/>
              <a:t>Rule 65 </a:t>
            </a:r>
            <a:r>
              <a:rPr lang="en-US" sz="1600" dirty="0"/>
              <a:t>provides for counting at 2 or more places for one constituency </a:t>
            </a:r>
            <a:br>
              <a:rPr lang="en-US" sz="1600" dirty="0"/>
            </a:br>
            <a:r>
              <a:rPr lang="en-US" sz="1600" b="1" dirty="0"/>
              <a:t>Rule 66 </a:t>
            </a:r>
            <a:r>
              <a:rPr lang="en-US" sz="1600" dirty="0"/>
              <a:t>provides for grant of certificate of election to returned candidate</a:t>
            </a:r>
            <a:br>
              <a:rPr lang="en-US" sz="1600" dirty="0"/>
            </a:br>
            <a:endParaRPr lang="en-IN"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9164"/>
            <a:ext cx="9144000" cy="495072"/>
          </a:xfrm>
          <a:prstGeom prst="rect">
            <a:avLst/>
          </a:prstGeom>
          <a:solidFill>
            <a:srgbClr val="00B0F0"/>
          </a:solidFill>
        </p:spPr>
        <p:txBody>
          <a:bodyPr wrap="square" rtlCol="0">
            <a:spAutoFit/>
          </a:bodyPr>
          <a:lstStyle/>
          <a:p>
            <a:pPr algn="ctr"/>
            <a:r>
              <a:rPr lang="en-IN" sz="2615" b="1" dirty="0">
                <a:solidFill>
                  <a:srgbClr val="002060"/>
                </a:solidFill>
              </a:rPr>
              <a:t>ETPBS pre-counting</a:t>
            </a:r>
          </a:p>
        </p:txBody>
      </p:sp>
      <p:sp>
        <p:nvSpPr>
          <p:cNvPr id="3" name="TextBox 2"/>
          <p:cNvSpPr txBox="1"/>
          <p:nvPr/>
        </p:nvSpPr>
        <p:spPr>
          <a:xfrm>
            <a:off x="0" y="990600"/>
            <a:ext cx="6553200" cy="3539430"/>
          </a:xfrm>
          <a:prstGeom prst="rect">
            <a:avLst/>
          </a:prstGeom>
          <a:noFill/>
        </p:spPr>
        <p:txBody>
          <a:bodyPr wrap="square" rtlCol="0">
            <a:spAutoFit/>
          </a:bodyPr>
          <a:lstStyle/>
          <a:p>
            <a:pPr marL="320675" indent="-320675" algn="just">
              <a:buAutoNum type="arabicPeriod"/>
            </a:pPr>
            <a:r>
              <a:rPr lang="en-IN" sz="2800" dirty="0"/>
              <a:t>Scanning of </a:t>
            </a:r>
            <a:r>
              <a:rPr lang="en-IN" sz="2800" dirty="0">
                <a:solidFill>
                  <a:srgbClr val="C00000"/>
                </a:solidFill>
              </a:rPr>
              <a:t>QR Codes </a:t>
            </a:r>
            <a:r>
              <a:rPr lang="en-IN" sz="2800" dirty="0"/>
              <a:t>should be done in sequence as:</a:t>
            </a:r>
          </a:p>
          <a:p>
            <a:pPr marL="427355" lvl="1" algn="just"/>
            <a:r>
              <a:rPr lang="en-IN" sz="2800" b="1" dirty="0" err="1">
                <a:solidFill>
                  <a:srgbClr val="7030A0"/>
                </a:solidFill>
              </a:rPr>
              <a:t>i.Form</a:t>
            </a:r>
            <a:r>
              <a:rPr lang="en-IN" sz="2800" b="1" dirty="0">
                <a:solidFill>
                  <a:srgbClr val="7030A0"/>
                </a:solidFill>
              </a:rPr>
              <a:t> 13-C</a:t>
            </a:r>
            <a:r>
              <a:rPr lang="en-IN" sz="2800" dirty="0"/>
              <a:t> should be scanned first</a:t>
            </a:r>
          </a:p>
          <a:p>
            <a:pPr marL="427355" lvl="1" algn="just"/>
            <a:r>
              <a:rPr lang="en-IN" sz="2800" dirty="0" err="1"/>
              <a:t>ii.Then</a:t>
            </a:r>
            <a:r>
              <a:rPr lang="en-IN" sz="2800" dirty="0"/>
              <a:t> followed by both the QR Code on Form </a:t>
            </a:r>
            <a:r>
              <a:rPr lang="en-IN" sz="2800" b="1" dirty="0">
                <a:solidFill>
                  <a:srgbClr val="7030A0"/>
                </a:solidFill>
              </a:rPr>
              <a:t>13-A </a:t>
            </a:r>
            <a:r>
              <a:rPr lang="en-IN" sz="2800" dirty="0"/>
              <a:t>and</a:t>
            </a:r>
          </a:p>
          <a:p>
            <a:pPr marL="427355" lvl="1" algn="just"/>
            <a:r>
              <a:rPr lang="en-IN" sz="2800" dirty="0" err="1"/>
              <a:t>iii.Then</a:t>
            </a:r>
            <a:r>
              <a:rPr lang="en-IN" sz="2800" dirty="0"/>
              <a:t> Form </a:t>
            </a:r>
            <a:r>
              <a:rPr lang="en-IN" sz="2800" b="1" dirty="0">
                <a:solidFill>
                  <a:srgbClr val="7030A0"/>
                </a:solidFill>
              </a:rPr>
              <a:t>13-B</a:t>
            </a:r>
            <a:r>
              <a:rPr lang="en-IN" sz="2800" dirty="0"/>
              <a:t> of the </a:t>
            </a:r>
            <a:r>
              <a:rPr lang="en-IN" sz="2800" b="1" dirty="0"/>
              <a:t>same postal ballot</a:t>
            </a:r>
          </a:p>
          <a:p>
            <a:pPr lvl="1" algn="just"/>
            <a:endParaRPr lang="en-IN"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34200" y="1143000"/>
            <a:ext cx="1929867" cy="1828800"/>
          </a:xfrm>
          <a:prstGeom prst="rect">
            <a:avLst/>
          </a:prstGeom>
        </p:spPr>
      </p:pic>
      <p:sp>
        <p:nvSpPr>
          <p:cNvPr id="5" name="Rectangle 4"/>
          <p:cNvSpPr/>
          <p:nvPr/>
        </p:nvSpPr>
        <p:spPr>
          <a:xfrm>
            <a:off x="5499" y="4724400"/>
            <a:ext cx="8787867" cy="1384995"/>
          </a:xfrm>
          <a:prstGeom prst="rect">
            <a:avLst/>
          </a:prstGeom>
        </p:spPr>
        <p:txBody>
          <a:bodyPr wrap="square">
            <a:spAutoFit/>
          </a:bodyPr>
          <a:lstStyle/>
          <a:p>
            <a:pPr algn="just"/>
            <a:r>
              <a:rPr lang="en-IN" sz="2800" b="1" dirty="0"/>
              <a:t>2. Keep two separate tray </a:t>
            </a:r>
            <a:r>
              <a:rPr lang="en-IN" sz="2800" dirty="0"/>
              <a:t>– one for </a:t>
            </a:r>
            <a:r>
              <a:rPr lang="en-IN" sz="2800" dirty="0">
                <a:solidFill>
                  <a:srgbClr val="7030A0"/>
                </a:solidFill>
              </a:rPr>
              <a:t>rejected</a:t>
            </a:r>
            <a:r>
              <a:rPr lang="en-IN" sz="2800" dirty="0"/>
              <a:t> ballot and one for </a:t>
            </a:r>
            <a:r>
              <a:rPr lang="en-IN" sz="2800" dirty="0">
                <a:solidFill>
                  <a:srgbClr val="7030A0"/>
                </a:solidFill>
              </a:rPr>
              <a:t>accepted</a:t>
            </a:r>
            <a:r>
              <a:rPr lang="en-IN" sz="2800" dirty="0"/>
              <a:t> ballot. Never mix “Rejected/Invalid” ballot with the accepted ballot.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38" name="Rounded Rectangle 37"/>
          <p:cNvSpPr/>
          <p:nvPr/>
        </p:nvSpPr>
        <p:spPr>
          <a:xfrm>
            <a:off x="518440" y="1753587"/>
            <a:ext cx="2527826" cy="1736256"/>
          </a:xfrm>
          <a:prstGeom prst="roundRect">
            <a:avLst/>
          </a:prstGeom>
          <a:solidFill>
            <a:schemeClr val="tx1">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a:endParaRPr lang="en-US" sz="1020"/>
          </a:p>
        </p:txBody>
      </p:sp>
      <p:sp>
        <p:nvSpPr>
          <p:cNvPr id="152" name="Google Shape;152;p15"/>
          <p:cNvSpPr txBox="1"/>
          <p:nvPr/>
        </p:nvSpPr>
        <p:spPr>
          <a:xfrm>
            <a:off x="407841" y="1069416"/>
            <a:ext cx="4746707" cy="903605"/>
          </a:xfrm>
          <a:prstGeom prst="rect">
            <a:avLst/>
          </a:prstGeom>
          <a:noFill/>
          <a:ln>
            <a:noFill/>
          </a:ln>
        </p:spPr>
        <p:txBody>
          <a:bodyPr spcFirstLastPara="1" wrap="square" lIns="0" tIns="0" rIns="0" bIns="0" anchor="t" anchorCtr="0">
            <a:spAutoFit/>
          </a:bodyPr>
          <a:lstStyle/>
          <a:p>
            <a:pPr>
              <a:lnSpc>
                <a:spcPct val="120000"/>
              </a:lnSpc>
            </a:pPr>
            <a:r>
              <a:rPr lang="en-US" sz="245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What a Postal Ballot Contains ?</a:t>
            </a:r>
            <a:endParaRPr sz="2450" dirty="0"/>
          </a:p>
        </p:txBody>
      </p:sp>
      <p:grpSp>
        <p:nvGrpSpPr>
          <p:cNvPr id="2" name="Google Shape;153;p15"/>
          <p:cNvGrpSpPr/>
          <p:nvPr/>
        </p:nvGrpSpPr>
        <p:grpSpPr>
          <a:xfrm>
            <a:off x="497703" y="3516825"/>
            <a:ext cx="2525993" cy="2268066"/>
            <a:chOff x="0" y="-38100"/>
            <a:chExt cx="1490774" cy="1194732"/>
          </a:xfrm>
        </p:grpSpPr>
        <p:sp>
          <p:nvSpPr>
            <p:cNvPr id="154" name="Google Shape;154;p15"/>
            <p:cNvSpPr/>
            <p:nvPr/>
          </p:nvSpPr>
          <p:spPr>
            <a:xfrm>
              <a:off x="0" y="0"/>
              <a:ext cx="1490774" cy="1156632"/>
            </a:xfrm>
            <a:custGeom>
              <a:avLst/>
              <a:gdLst/>
              <a:ahLst/>
              <a:cxnLst/>
              <a:rect l="l" t="t" r="r" b="b"/>
              <a:pathLst>
                <a:path w="1490774" h="1156632" extrusionOk="0">
                  <a:moveTo>
                    <a:pt x="65653" y="0"/>
                  </a:moveTo>
                  <a:lnTo>
                    <a:pt x="1425121" y="0"/>
                  </a:lnTo>
                  <a:cubicBezTo>
                    <a:pt x="1461380" y="0"/>
                    <a:pt x="1490774" y="29394"/>
                    <a:pt x="1490774" y="65653"/>
                  </a:cubicBezTo>
                  <a:lnTo>
                    <a:pt x="1490774" y="1090979"/>
                  </a:lnTo>
                  <a:cubicBezTo>
                    <a:pt x="1490774" y="1127238"/>
                    <a:pt x="1461380" y="1156632"/>
                    <a:pt x="1425121" y="1156632"/>
                  </a:cubicBezTo>
                  <a:lnTo>
                    <a:pt x="65653" y="1156632"/>
                  </a:lnTo>
                  <a:cubicBezTo>
                    <a:pt x="29394" y="1156632"/>
                    <a:pt x="0" y="1127238"/>
                    <a:pt x="0" y="1090979"/>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68566" tIns="68566" rIns="68566" bIns="68566" anchor="ctr" anchorCtr="0">
              <a:noAutofit/>
            </a:bodyPr>
            <a:lstStyle/>
            <a:p>
              <a:endParaRPr sz="1020"/>
            </a:p>
          </p:txBody>
        </p:sp>
        <p:sp>
          <p:nvSpPr>
            <p:cNvPr id="155" name="Google Shape;155;p15"/>
            <p:cNvSpPr txBox="1"/>
            <p:nvPr/>
          </p:nvSpPr>
          <p:spPr>
            <a:xfrm>
              <a:off x="0" y="-38100"/>
              <a:ext cx="812800" cy="850900"/>
            </a:xfrm>
            <a:prstGeom prst="rect">
              <a:avLst/>
            </a:prstGeom>
            <a:noFill/>
            <a:ln>
              <a:noFill/>
            </a:ln>
          </p:spPr>
          <p:txBody>
            <a:bodyPr spcFirstLastPara="1" wrap="square" lIns="38099" tIns="38099" rIns="38099" bIns="38099" anchor="ctr" anchorCtr="0">
              <a:noAutofit/>
            </a:bodyPr>
            <a:lstStyle/>
            <a:p>
              <a:pPr algn="ctr">
                <a:lnSpc>
                  <a:spcPct val="148000"/>
                </a:lnSpc>
              </a:pPr>
              <a:endParaRPr sz="885">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59" name="Google Shape;159;p15"/>
          <p:cNvSpPr txBox="1"/>
          <p:nvPr/>
        </p:nvSpPr>
        <p:spPr>
          <a:xfrm>
            <a:off x="365760" y="3615055"/>
            <a:ext cx="2599690" cy="2375535"/>
          </a:xfrm>
          <a:prstGeom prst="rect">
            <a:avLst/>
          </a:prstGeom>
          <a:noFill/>
          <a:ln>
            <a:noFill/>
          </a:ln>
        </p:spPr>
        <p:txBody>
          <a:bodyPr spcFirstLastPara="1" wrap="square" lIns="0" tIns="0" rIns="0" bIns="0" anchor="t" anchorCtr="0">
            <a:noAutofit/>
          </a:bodyPr>
          <a:lstStyle/>
          <a:p>
            <a:pPr marL="396240" lvl="1" indent="-198120" algn="ctr">
              <a:buClr>
                <a:srgbClr val="0B1320"/>
              </a:buClr>
              <a:buSzPts val="2499"/>
            </a:pPr>
            <a:r>
              <a:rPr lang="en-US" sz="1155" b="1" dirty="0">
                <a:latin typeface="Cambria" panose="02040503050406030204" pitchFamily="18" charset="0"/>
                <a:ea typeface="Cambria" panose="02040503050406030204" pitchFamily="18" charset="0"/>
              </a:rPr>
              <a:t>Form 13C</a:t>
            </a:r>
          </a:p>
          <a:p>
            <a:pPr marL="396240" lvl="1" indent="-198120" algn="ctr">
              <a:buClr>
                <a:srgbClr val="0B1320"/>
              </a:buClr>
              <a:buSzPts val="2499"/>
            </a:pPr>
            <a:endParaRPr lang="en-US" sz="1155" b="1" dirty="0">
              <a:latin typeface="Cambria" panose="02040503050406030204" pitchFamily="18" charset="0"/>
              <a:ea typeface="Cambria" panose="02040503050406030204" pitchFamily="18" charset="0"/>
            </a:endParaRPr>
          </a:p>
          <a:p>
            <a:pPr marL="534035" lvl="1" indent="-335915">
              <a:buClr>
                <a:srgbClr val="0B1320"/>
              </a:buClr>
              <a:buSzPts val="2499"/>
              <a:buFont typeface="Wingdings" panose="05000000000000000000" pitchFamily="2" charset="2"/>
              <a:buChar char="v"/>
            </a:pPr>
            <a:r>
              <a:rPr lang="en-US" sz="1155" dirty="0">
                <a:latin typeface="Cambria" panose="02040503050406030204" pitchFamily="18" charset="0"/>
                <a:ea typeface="Cambria" panose="02040503050406030204" pitchFamily="18" charset="0"/>
              </a:rPr>
              <a:t>This envelope that is received by the post with a pasted form 13C .</a:t>
            </a:r>
          </a:p>
          <a:p>
            <a:pPr marL="534035" lvl="1" indent="-335915">
              <a:buClr>
                <a:srgbClr val="0B1320"/>
              </a:buClr>
              <a:buSzPts val="2499"/>
              <a:buFont typeface="Wingdings" panose="05000000000000000000" pitchFamily="2" charset="2"/>
              <a:buChar char="v"/>
            </a:pPr>
            <a:endParaRPr lang="en-US" sz="1155" dirty="0">
              <a:latin typeface="Cambria" panose="02040503050406030204" pitchFamily="18" charset="0"/>
              <a:ea typeface="Cambria" panose="02040503050406030204" pitchFamily="18" charset="0"/>
            </a:endParaRPr>
          </a:p>
          <a:p>
            <a:pPr marL="534035" lvl="1" indent="-335915">
              <a:lnSpc>
                <a:spcPct val="140000"/>
              </a:lnSpc>
              <a:buClr>
                <a:srgbClr val="0B1320"/>
              </a:buClr>
              <a:buSzPts val="2499"/>
              <a:buFont typeface="Wingdings" panose="05000000000000000000" pitchFamily="2" charset="2"/>
              <a:buChar char="v"/>
            </a:pPr>
            <a:r>
              <a:rPr lang="en-US" sz="1155" dirty="0">
                <a:latin typeface="Cambria" panose="02040503050406030204" pitchFamily="18" charset="0"/>
                <a:ea typeface="Cambria" panose="02040503050406030204" pitchFamily="18" charset="0"/>
              </a:rPr>
              <a:t>This envelope contains rest of the other documents like Form 13 A, Form 13 C &amp; Postal Ballot.</a:t>
            </a:r>
            <a:endParaRPr sz="1155" dirty="0">
              <a:latin typeface="Cambria" panose="02040503050406030204" pitchFamily="18" charset="0"/>
              <a:ea typeface="Cambria" panose="02040503050406030204" pitchFamily="18" charset="0"/>
            </a:endParaRPr>
          </a:p>
        </p:txBody>
      </p:sp>
      <p:grpSp>
        <p:nvGrpSpPr>
          <p:cNvPr id="3" name="Google Shape;161;p15"/>
          <p:cNvGrpSpPr/>
          <p:nvPr/>
        </p:nvGrpSpPr>
        <p:grpSpPr>
          <a:xfrm>
            <a:off x="3240691" y="3516825"/>
            <a:ext cx="2634972" cy="2268066"/>
            <a:chOff x="0" y="-38100"/>
            <a:chExt cx="1490774" cy="1194732"/>
          </a:xfrm>
        </p:grpSpPr>
        <p:sp>
          <p:nvSpPr>
            <p:cNvPr id="162" name="Google Shape;162;p15"/>
            <p:cNvSpPr/>
            <p:nvPr/>
          </p:nvSpPr>
          <p:spPr>
            <a:xfrm>
              <a:off x="0" y="0"/>
              <a:ext cx="1490774" cy="1156632"/>
            </a:xfrm>
            <a:custGeom>
              <a:avLst/>
              <a:gdLst/>
              <a:ahLst/>
              <a:cxnLst/>
              <a:rect l="l" t="t" r="r" b="b"/>
              <a:pathLst>
                <a:path w="1490774" h="1156632" extrusionOk="0">
                  <a:moveTo>
                    <a:pt x="65653" y="0"/>
                  </a:moveTo>
                  <a:lnTo>
                    <a:pt x="1425121" y="0"/>
                  </a:lnTo>
                  <a:cubicBezTo>
                    <a:pt x="1461380" y="0"/>
                    <a:pt x="1490774" y="29394"/>
                    <a:pt x="1490774" y="65653"/>
                  </a:cubicBezTo>
                  <a:lnTo>
                    <a:pt x="1490774" y="1090979"/>
                  </a:lnTo>
                  <a:cubicBezTo>
                    <a:pt x="1490774" y="1127238"/>
                    <a:pt x="1461380" y="1156632"/>
                    <a:pt x="1425121" y="1156632"/>
                  </a:cubicBezTo>
                  <a:lnTo>
                    <a:pt x="65653" y="1156632"/>
                  </a:lnTo>
                  <a:cubicBezTo>
                    <a:pt x="29394" y="1156632"/>
                    <a:pt x="0" y="1127238"/>
                    <a:pt x="0" y="1090979"/>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68566" tIns="68566" rIns="68566" bIns="68566" anchor="ctr" anchorCtr="0">
              <a:noAutofit/>
            </a:bodyPr>
            <a:lstStyle/>
            <a:p>
              <a:endParaRPr sz="1020"/>
            </a:p>
          </p:txBody>
        </p:sp>
        <p:sp>
          <p:nvSpPr>
            <p:cNvPr id="163" name="Google Shape;163;p15"/>
            <p:cNvSpPr txBox="1"/>
            <p:nvPr/>
          </p:nvSpPr>
          <p:spPr>
            <a:xfrm>
              <a:off x="0" y="-38100"/>
              <a:ext cx="812800" cy="850900"/>
            </a:xfrm>
            <a:prstGeom prst="rect">
              <a:avLst/>
            </a:prstGeom>
            <a:noFill/>
            <a:ln>
              <a:noFill/>
            </a:ln>
          </p:spPr>
          <p:txBody>
            <a:bodyPr spcFirstLastPara="1" wrap="square" lIns="38099" tIns="38099" rIns="38099" bIns="38099" anchor="ctr" anchorCtr="0">
              <a:noAutofit/>
            </a:bodyPr>
            <a:lstStyle/>
            <a:p>
              <a:pPr algn="ctr">
                <a:lnSpc>
                  <a:spcPct val="148000"/>
                </a:lnSpc>
              </a:pPr>
              <a:endParaRPr sz="885">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 name="Google Shape;167;p15"/>
          <p:cNvGrpSpPr/>
          <p:nvPr/>
        </p:nvGrpSpPr>
        <p:grpSpPr>
          <a:xfrm>
            <a:off x="6177800" y="3516825"/>
            <a:ext cx="2567890" cy="2268066"/>
            <a:chOff x="0" y="-38100"/>
            <a:chExt cx="1490774" cy="1194732"/>
          </a:xfrm>
        </p:grpSpPr>
        <p:sp>
          <p:nvSpPr>
            <p:cNvPr id="168" name="Google Shape;168;p15"/>
            <p:cNvSpPr/>
            <p:nvPr/>
          </p:nvSpPr>
          <p:spPr>
            <a:xfrm>
              <a:off x="0" y="0"/>
              <a:ext cx="1490774" cy="1156632"/>
            </a:xfrm>
            <a:custGeom>
              <a:avLst/>
              <a:gdLst/>
              <a:ahLst/>
              <a:cxnLst/>
              <a:rect l="l" t="t" r="r" b="b"/>
              <a:pathLst>
                <a:path w="1490774" h="1156632" extrusionOk="0">
                  <a:moveTo>
                    <a:pt x="65653" y="0"/>
                  </a:moveTo>
                  <a:lnTo>
                    <a:pt x="1425121" y="0"/>
                  </a:lnTo>
                  <a:cubicBezTo>
                    <a:pt x="1461380" y="0"/>
                    <a:pt x="1490774" y="29394"/>
                    <a:pt x="1490774" y="65653"/>
                  </a:cubicBezTo>
                  <a:lnTo>
                    <a:pt x="1490774" y="1090979"/>
                  </a:lnTo>
                  <a:cubicBezTo>
                    <a:pt x="1490774" y="1127238"/>
                    <a:pt x="1461380" y="1156632"/>
                    <a:pt x="1425121" y="1156632"/>
                  </a:cubicBezTo>
                  <a:lnTo>
                    <a:pt x="65653" y="1156632"/>
                  </a:lnTo>
                  <a:cubicBezTo>
                    <a:pt x="29394" y="1156632"/>
                    <a:pt x="0" y="1127238"/>
                    <a:pt x="0" y="1090979"/>
                  </a:cubicBezTo>
                  <a:lnTo>
                    <a:pt x="0" y="65653"/>
                  </a:lnTo>
                  <a:cubicBezTo>
                    <a:pt x="0" y="29394"/>
                    <a:pt x="29394" y="0"/>
                    <a:pt x="65653" y="0"/>
                  </a:cubicBezTo>
                  <a:close/>
                </a:path>
              </a:pathLst>
            </a:custGeom>
            <a:solidFill>
              <a:srgbClr val="000000">
                <a:alpha val="0"/>
              </a:srgbClr>
            </a:solidFill>
            <a:ln w="38100" cap="flat" cmpd="sng">
              <a:solidFill>
                <a:srgbClr val="000000"/>
              </a:solidFill>
              <a:prstDash val="solid"/>
              <a:round/>
              <a:headEnd type="none" w="sm" len="sm"/>
              <a:tailEnd type="none" w="sm" len="sm"/>
            </a:ln>
          </p:spPr>
          <p:txBody>
            <a:bodyPr spcFirstLastPara="1" wrap="square" lIns="68566" tIns="68566" rIns="68566" bIns="68566" anchor="ctr" anchorCtr="0">
              <a:noAutofit/>
            </a:bodyPr>
            <a:lstStyle/>
            <a:p>
              <a:endParaRPr sz="1020"/>
            </a:p>
          </p:txBody>
        </p:sp>
        <p:sp>
          <p:nvSpPr>
            <p:cNvPr id="169" name="Google Shape;169;p15"/>
            <p:cNvSpPr txBox="1"/>
            <p:nvPr/>
          </p:nvSpPr>
          <p:spPr>
            <a:xfrm>
              <a:off x="0" y="-38100"/>
              <a:ext cx="812800" cy="850900"/>
            </a:xfrm>
            <a:prstGeom prst="rect">
              <a:avLst/>
            </a:prstGeom>
            <a:noFill/>
            <a:ln>
              <a:noFill/>
            </a:ln>
          </p:spPr>
          <p:txBody>
            <a:bodyPr spcFirstLastPara="1" wrap="square" lIns="38099" tIns="38099" rIns="38099" bIns="38099" anchor="ctr" anchorCtr="0">
              <a:noAutofit/>
            </a:bodyPr>
            <a:lstStyle/>
            <a:p>
              <a:pPr algn="ctr">
                <a:lnSpc>
                  <a:spcPct val="148000"/>
                </a:lnSpc>
              </a:pPr>
              <a:endParaRPr sz="885">
                <a:solidFill>
                  <a:schemeClr val="dk1"/>
                </a:solidFill>
                <a:latin typeface="Calibri" panose="020F0502020204030204"/>
                <a:ea typeface="Calibri" panose="020F0502020204030204"/>
                <a:cs typeface="Calibri" panose="020F0502020204030204"/>
                <a:sym typeface="Calibri" panose="020F0502020204030204"/>
              </a:endParaRPr>
            </a:p>
          </p:txBody>
        </p:sp>
      </p:grpSp>
      <p:cxnSp>
        <p:nvCxnSpPr>
          <p:cNvPr id="177" name="Google Shape;177;p15"/>
          <p:cNvCxnSpPr/>
          <p:nvPr/>
        </p:nvCxnSpPr>
        <p:spPr>
          <a:xfrm>
            <a:off x="5124336" y="1306214"/>
            <a:ext cx="3621353" cy="7116"/>
          </a:xfrm>
          <a:prstGeom prst="straightConnector1">
            <a:avLst/>
          </a:prstGeom>
          <a:noFill/>
          <a:ln w="38100" cap="flat" cmpd="sng">
            <a:solidFill>
              <a:srgbClr val="0B1320"/>
            </a:solidFill>
            <a:prstDash val="solid"/>
            <a:round/>
            <a:headEnd type="none" w="sm" len="sm"/>
            <a:tailEnd type="none" w="sm" len="sm"/>
          </a:ln>
        </p:spPr>
      </p:cxnSp>
      <p:pic>
        <p:nvPicPr>
          <p:cNvPr id="63490" name="Picture 2" descr="https://o.remove.bg/downloads/054cae4a-5850-4aef-963f-77051b10b5a6/image-removebg-preview.png"/>
          <p:cNvPicPr>
            <a:picLocks noChangeAspect="1" noChangeArrowheads="1"/>
          </p:cNvPicPr>
          <p:nvPr/>
        </p:nvPicPr>
        <p:blipFill>
          <a:blip r:embed="rId3"/>
          <a:srcRect t="28181" b="28774"/>
          <a:stretch>
            <a:fillRect/>
          </a:stretch>
        </p:blipFill>
        <p:spPr bwMode="auto">
          <a:xfrm rot="20594559">
            <a:off x="550520" y="2177262"/>
            <a:ext cx="2381188" cy="1024986"/>
          </a:xfrm>
          <a:prstGeom prst="rect">
            <a:avLst/>
          </a:prstGeom>
          <a:noFill/>
        </p:spPr>
      </p:pic>
      <p:sp>
        <p:nvSpPr>
          <p:cNvPr id="41" name="Rounded Rectangle 40"/>
          <p:cNvSpPr/>
          <p:nvPr/>
        </p:nvSpPr>
        <p:spPr>
          <a:xfrm>
            <a:off x="3237312" y="1753587"/>
            <a:ext cx="2580900" cy="1736256"/>
          </a:xfrm>
          <a:prstGeom prst="roundRect">
            <a:avLst/>
          </a:prstGeom>
          <a:solidFill>
            <a:schemeClr val="tx1">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a:endParaRPr lang="en-US" sz="1020"/>
          </a:p>
        </p:txBody>
      </p:sp>
      <p:sp>
        <p:nvSpPr>
          <p:cNvPr id="42" name="Rounded Rectangle 41"/>
          <p:cNvSpPr/>
          <p:nvPr/>
        </p:nvSpPr>
        <p:spPr>
          <a:xfrm>
            <a:off x="6164790" y="1753587"/>
            <a:ext cx="2580900" cy="1736256"/>
          </a:xfrm>
          <a:prstGeom prst="roundRect">
            <a:avLst/>
          </a:prstGeom>
          <a:solidFill>
            <a:schemeClr val="tx1">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a:endParaRPr lang="en-US" sz="1020"/>
          </a:p>
        </p:txBody>
      </p:sp>
      <p:sp>
        <p:nvSpPr>
          <p:cNvPr id="44" name="Google Shape;159;p15"/>
          <p:cNvSpPr txBox="1"/>
          <p:nvPr/>
        </p:nvSpPr>
        <p:spPr>
          <a:xfrm>
            <a:off x="3138805" y="3615055"/>
            <a:ext cx="2558415" cy="2080260"/>
          </a:xfrm>
          <a:prstGeom prst="rect">
            <a:avLst/>
          </a:prstGeom>
          <a:noFill/>
          <a:ln>
            <a:noFill/>
          </a:ln>
        </p:spPr>
        <p:txBody>
          <a:bodyPr spcFirstLastPara="1" wrap="square" lIns="0" tIns="0" rIns="0" bIns="0" anchor="t" anchorCtr="0">
            <a:spAutoFit/>
          </a:bodyPr>
          <a:lstStyle/>
          <a:p>
            <a:pPr marL="396240" lvl="1" indent="-198120" algn="ctr">
              <a:buClr>
                <a:srgbClr val="0B1320"/>
              </a:buClr>
              <a:buSzPts val="2499"/>
            </a:pPr>
            <a:r>
              <a:rPr lang="en-US" sz="1225" b="1" dirty="0">
                <a:latin typeface="Cambria" panose="02040503050406030204" pitchFamily="18" charset="0"/>
                <a:ea typeface="Cambria" panose="02040503050406030204" pitchFamily="18" charset="0"/>
              </a:rPr>
              <a:t>Form 13A</a:t>
            </a:r>
          </a:p>
          <a:p>
            <a:pPr marL="396240" lvl="1" indent="-198120" algn="ctr">
              <a:buClr>
                <a:srgbClr val="0B1320"/>
              </a:buClr>
              <a:buSzPts val="2499"/>
            </a:pPr>
            <a:endParaRPr lang="en-US" sz="1225" b="1" dirty="0">
              <a:latin typeface="Cambria" panose="02040503050406030204" pitchFamily="18" charset="0"/>
              <a:ea typeface="Cambria" panose="02040503050406030204" pitchFamily="18" charset="0"/>
            </a:endParaRPr>
          </a:p>
          <a:p>
            <a:pPr marL="534035" lvl="1" indent="-335915">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This is the declaration by the elector.</a:t>
            </a:r>
          </a:p>
          <a:p>
            <a:pPr marL="534035" lvl="1" indent="-335915">
              <a:lnSpc>
                <a:spcPct val="140000"/>
              </a:lnSpc>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Present inside the envelope of 13C.</a:t>
            </a:r>
          </a:p>
          <a:p>
            <a:pPr marL="534035" lvl="1" indent="-335915">
              <a:lnSpc>
                <a:spcPct val="140000"/>
              </a:lnSpc>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If the form 13A is missing in the postal ballot, the PB will be marked as invalid.</a:t>
            </a:r>
            <a:endParaRPr sz="1225" dirty="0">
              <a:latin typeface="Cambria" panose="02040503050406030204" pitchFamily="18" charset="0"/>
              <a:ea typeface="Cambria" panose="02040503050406030204" pitchFamily="18" charset="0"/>
            </a:endParaRPr>
          </a:p>
        </p:txBody>
      </p:sp>
      <p:sp>
        <p:nvSpPr>
          <p:cNvPr id="45" name="Google Shape;159;p15"/>
          <p:cNvSpPr txBox="1"/>
          <p:nvPr/>
        </p:nvSpPr>
        <p:spPr>
          <a:xfrm>
            <a:off x="5921375" y="3615055"/>
            <a:ext cx="2982595" cy="2928620"/>
          </a:xfrm>
          <a:prstGeom prst="rect">
            <a:avLst/>
          </a:prstGeom>
          <a:noFill/>
          <a:ln>
            <a:noFill/>
          </a:ln>
        </p:spPr>
        <p:txBody>
          <a:bodyPr spcFirstLastPara="1" wrap="square" lIns="0" tIns="0" rIns="0" bIns="0" anchor="t" anchorCtr="0">
            <a:noAutofit/>
          </a:bodyPr>
          <a:lstStyle/>
          <a:p>
            <a:pPr marL="396240" lvl="1" indent="-198120" algn="ctr">
              <a:buClr>
                <a:srgbClr val="0B1320"/>
              </a:buClr>
              <a:buSzPts val="2499"/>
            </a:pPr>
            <a:r>
              <a:rPr lang="en-US" sz="1225" b="1" dirty="0">
                <a:latin typeface="Cambria" panose="02040503050406030204" pitchFamily="18" charset="0"/>
                <a:ea typeface="Cambria" panose="02040503050406030204" pitchFamily="18" charset="0"/>
              </a:rPr>
              <a:t>Form 13B</a:t>
            </a:r>
          </a:p>
          <a:p>
            <a:pPr marL="396240" lvl="1" indent="-198120" algn="ctr">
              <a:buClr>
                <a:srgbClr val="0B1320"/>
              </a:buClr>
              <a:buSzPts val="2499"/>
            </a:pPr>
            <a:endParaRPr lang="en-US" sz="1225" b="1" dirty="0">
              <a:latin typeface="Cambria" panose="02040503050406030204" pitchFamily="18" charset="0"/>
              <a:ea typeface="Cambria" panose="02040503050406030204" pitchFamily="18" charset="0"/>
            </a:endParaRPr>
          </a:p>
          <a:p>
            <a:pPr marL="534035" lvl="1" indent="-335915">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This envelope is kept inside of main envelope.</a:t>
            </a:r>
          </a:p>
          <a:p>
            <a:pPr marL="534035" lvl="1" indent="-335915">
              <a:lnSpc>
                <a:spcPct val="140000"/>
              </a:lnSpc>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Contains the postal ballot and will be opened once it is marked as valid in pre-counting process.</a:t>
            </a:r>
          </a:p>
          <a:p>
            <a:pPr marL="534035" lvl="1" indent="-335915">
              <a:lnSpc>
                <a:spcPct val="140000"/>
              </a:lnSpc>
              <a:buClr>
                <a:srgbClr val="0B1320"/>
              </a:buClr>
              <a:buSzPts val="2499"/>
              <a:buFont typeface="Wingdings" panose="05000000000000000000" pitchFamily="2" charset="2"/>
              <a:buChar char="v"/>
            </a:pPr>
            <a:r>
              <a:rPr lang="en-US" sz="1225" dirty="0">
                <a:latin typeface="Cambria" panose="02040503050406030204" pitchFamily="18" charset="0"/>
                <a:ea typeface="Cambria" panose="02040503050406030204" pitchFamily="18" charset="0"/>
              </a:rPr>
              <a:t>If missing in the main envelope, the PB will be marked as invalid.</a:t>
            </a:r>
            <a:endParaRPr sz="1225" dirty="0">
              <a:latin typeface="Cambria" panose="02040503050406030204" pitchFamily="18" charset="0"/>
              <a:ea typeface="Cambria" panose="02040503050406030204" pitchFamily="18" charset="0"/>
            </a:endParaRPr>
          </a:p>
        </p:txBody>
      </p:sp>
      <p:pic>
        <p:nvPicPr>
          <p:cNvPr id="47" name="Picture 2" descr="https://o.remove.bg/downloads/054cae4a-5850-4aef-963f-77051b10b5a6/image-removebg-preview.png"/>
          <p:cNvPicPr>
            <a:picLocks noChangeAspect="1" noChangeArrowheads="1"/>
          </p:cNvPicPr>
          <p:nvPr/>
        </p:nvPicPr>
        <p:blipFill>
          <a:blip r:embed="rId3"/>
          <a:srcRect t="28181" b="28774"/>
          <a:stretch>
            <a:fillRect/>
          </a:stretch>
        </p:blipFill>
        <p:spPr bwMode="auto">
          <a:xfrm rot="20594559">
            <a:off x="6338432" y="2177262"/>
            <a:ext cx="2381188" cy="1024986"/>
          </a:xfrm>
          <a:prstGeom prst="rect">
            <a:avLst/>
          </a:prstGeom>
          <a:noFill/>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567538">
            <a:off x="772062" y="2300844"/>
            <a:ext cx="1934119" cy="7660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603616">
            <a:off x="6573406" y="2298234"/>
            <a:ext cx="1910621" cy="7845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11735" y="1842793"/>
            <a:ext cx="1206133" cy="15935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Box 4"/>
          <p:cNvSpPr txBox="1"/>
          <p:nvPr/>
        </p:nvSpPr>
        <p:spPr>
          <a:xfrm>
            <a:off x="152400" y="0"/>
            <a:ext cx="8764905" cy="920115"/>
          </a:xfrm>
          <a:prstGeom prst="rect">
            <a:avLst/>
          </a:prstGeom>
          <a:noFill/>
        </p:spPr>
        <p:txBody>
          <a:bodyPr wrap="square" rtlCol="0" anchor="t">
            <a:spAutoFit/>
          </a:bodyPr>
          <a:lstStyle/>
          <a:p>
            <a:pPr>
              <a:lnSpc>
                <a:spcPct val="120000"/>
              </a:lnSpc>
            </a:pPr>
            <a:r>
              <a:rPr lang="en-US" sz="4490" dirty="0">
                <a:solidFill>
                  <a:srgbClr val="0B1320"/>
                </a:solidFill>
                <a:latin typeface="Cambria" panose="02040503050406030204" pitchFamily="18" charset="0"/>
                <a:ea typeface="Cambria" panose="02040503050406030204" pitchFamily="18" charset="0"/>
                <a:cs typeface="Playfair Display Black" panose="00000A00000000000000"/>
                <a:sym typeface="Playfair Display Black" panose="00000A00000000000000"/>
              </a:rPr>
              <a:t>ETPBMS </a:t>
            </a:r>
            <a:r>
              <a:rPr lang="en-US" sz="4490" dirty="0">
                <a:solidFill>
                  <a:srgbClr val="0B1320"/>
                </a:solidFill>
                <a:latin typeface="Cambria" panose="02040503050406030204" pitchFamily="18" charset="0"/>
                <a:ea typeface="Cambria" panose="02040503050406030204" pitchFamily="18" charset="0"/>
                <a:sym typeface="Playfair Display Black" panose="00000A00000000000000"/>
              </a:rPr>
              <a:t>Pre-counting Process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Google Shape;349;p20"/>
          <p:cNvCxnSpPr/>
          <p:nvPr/>
        </p:nvCxnSpPr>
        <p:spPr>
          <a:xfrm>
            <a:off x="2644488" y="1476916"/>
            <a:ext cx="5587415" cy="0"/>
          </a:xfrm>
          <a:prstGeom prst="straightConnector1">
            <a:avLst/>
          </a:prstGeom>
          <a:noFill/>
          <a:ln w="38100" cap="flat" cmpd="sng">
            <a:solidFill>
              <a:srgbClr val="F3F6FA"/>
            </a:solidFill>
            <a:prstDash val="solid"/>
            <a:round/>
            <a:headEnd type="none" w="sm" len="sm"/>
            <a:tailEnd type="none" w="sm" len="sm"/>
          </a:ln>
        </p:spPr>
      </p:cxnSp>
      <p:sp>
        <p:nvSpPr>
          <p:cNvPr id="39" name="Google Shape;328;p20"/>
          <p:cNvSpPr txBox="1"/>
          <p:nvPr/>
        </p:nvSpPr>
        <p:spPr>
          <a:xfrm>
            <a:off x="10152" y="1007487"/>
            <a:ext cx="8563362" cy="1003300"/>
          </a:xfrm>
          <a:prstGeom prst="rect">
            <a:avLst/>
          </a:prstGeom>
          <a:noFill/>
          <a:ln>
            <a:noFill/>
          </a:ln>
        </p:spPr>
        <p:txBody>
          <a:bodyPr spcFirstLastPara="1" wrap="square" lIns="0" tIns="0" rIns="0" bIns="0" anchor="t" anchorCtr="0">
            <a:spAutoFit/>
          </a:bodyPr>
          <a:lstStyle/>
          <a:p>
            <a:pPr algn="ctr"/>
            <a:r>
              <a:rPr lang="en-US" sz="2040" b="1" dirty="0">
                <a:solidFill>
                  <a:schemeClr val="tx1"/>
                </a:solidFill>
                <a:latin typeface="Cambria" panose="02040503050406030204"/>
                <a:ea typeface="Cambria" panose="02040503050406030204"/>
              </a:rPr>
              <a:t>The pre-counting process will gets enabled at 8:00 AM on the day of counting.</a:t>
            </a:r>
            <a:endParaRPr lang="en-US" sz="2040" b="1">
              <a:solidFill>
                <a:schemeClr val="tx1"/>
              </a:solidFill>
              <a:latin typeface="Cambria" panose="02040503050406030204"/>
              <a:ea typeface="Cambria" panose="02040503050406030204"/>
            </a:endParaRPr>
          </a:p>
          <a:p>
            <a:pPr algn="ctr">
              <a:lnSpc>
                <a:spcPct val="120000"/>
              </a:lnSpc>
            </a:pPr>
            <a:endParaRPr lang="en-US" sz="2040" b="1" dirty="0">
              <a:solidFill>
                <a:schemeClr val="tx1"/>
              </a:solidFill>
              <a:latin typeface="Cambria" panose="02040503050406030204" pitchFamily="18" charset="0"/>
              <a:ea typeface="Cambria" panose="02040503050406030204" pitchFamily="18" charset="0"/>
            </a:endParaRPr>
          </a:p>
        </p:txBody>
      </p:sp>
      <p:pic>
        <p:nvPicPr>
          <p:cNvPr id="2" name="Picture 1" descr="A screenshot of a computer&#10;&#10;Description automatically generated"/>
          <p:cNvPicPr>
            <a:picLocks noChangeAspect="1"/>
          </p:cNvPicPr>
          <p:nvPr/>
        </p:nvPicPr>
        <p:blipFill>
          <a:blip r:embed="rId2"/>
          <a:stretch>
            <a:fillRect/>
          </a:stretch>
        </p:blipFill>
        <p:spPr>
          <a:xfrm>
            <a:off x="446520" y="1626420"/>
            <a:ext cx="7819347" cy="4056745"/>
          </a:xfrm>
          <a:prstGeom prst="rect">
            <a:avLst/>
          </a:prstGeom>
        </p:spPr>
      </p:pic>
      <p:sp>
        <p:nvSpPr>
          <p:cNvPr id="3" name="Text Box 2"/>
          <p:cNvSpPr txBox="1"/>
          <p:nvPr/>
        </p:nvSpPr>
        <p:spPr>
          <a:xfrm>
            <a:off x="2875915" y="742315"/>
            <a:ext cx="3048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19"/>
          <p:cNvSpPr txBox="1"/>
          <p:nvPr/>
        </p:nvSpPr>
        <p:spPr>
          <a:xfrm>
            <a:off x="14573" y="1165366"/>
            <a:ext cx="3414051" cy="2510155"/>
          </a:xfrm>
          <a:prstGeom prst="rect">
            <a:avLst/>
          </a:prstGeom>
          <a:noFill/>
          <a:ln>
            <a:noFill/>
          </a:ln>
        </p:spPr>
        <p:txBody>
          <a:bodyPr spcFirstLastPara="1" wrap="square" lIns="0" tIns="0" rIns="0" bIns="0" anchor="t" anchorCtr="0">
            <a:spAutoFit/>
          </a:bodyPr>
          <a:lstStyle/>
          <a:p>
            <a:pPr algn="ctr" defTabSz="503555">
              <a:lnSpc>
                <a:spcPct val="120000"/>
              </a:lnSpc>
              <a:buClrTx/>
              <a:defRPr/>
            </a:pPr>
            <a:r>
              <a:rPr lang="en-US" sz="2720" kern="1200" dirty="0">
                <a:solidFill>
                  <a:srgbClr val="0B1320"/>
                </a:solidFill>
                <a:latin typeface="Playfair Display Black" panose="00000A00000000000000"/>
                <a:ea typeface="+mn-ea"/>
                <a:sym typeface="Playfair Display Black" panose="00000A00000000000000"/>
              </a:rPr>
              <a:t>Sequence to be followed</a:t>
            </a:r>
          </a:p>
          <a:p>
            <a:pPr algn="ctr" defTabSz="503555">
              <a:lnSpc>
                <a:spcPct val="120000"/>
              </a:lnSpc>
              <a:buClrTx/>
              <a:defRPr/>
            </a:pPr>
            <a:r>
              <a:rPr lang="en-US" sz="2720" kern="1200" dirty="0">
                <a:solidFill>
                  <a:srgbClr val="0B1320"/>
                </a:solidFill>
                <a:latin typeface="Playfair Display Black" panose="00000A00000000000000"/>
                <a:ea typeface="+mn-ea"/>
                <a:sym typeface="Playfair Display Black" panose="00000A00000000000000"/>
              </a:rPr>
              <a:t> in Scanning Process</a:t>
            </a:r>
          </a:p>
          <a:p>
            <a:pPr algn="ctr" defTabSz="503555">
              <a:lnSpc>
                <a:spcPct val="120000"/>
              </a:lnSpc>
              <a:buClrTx/>
              <a:defRPr/>
            </a:pPr>
            <a:r>
              <a:rPr lang="en-US" sz="2720" kern="1200" dirty="0">
                <a:solidFill>
                  <a:srgbClr val="0B1320"/>
                </a:solidFill>
                <a:latin typeface="Playfair Display Black" panose="00000A00000000000000"/>
                <a:ea typeface="+mn-ea"/>
                <a:sym typeface="Playfair Display Black" panose="00000A00000000000000"/>
              </a:rPr>
              <a:t>(C-A-B)</a:t>
            </a:r>
          </a:p>
        </p:txBody>
      </p:sp>
      <p:graphicFrame>
        <p:nvGraphicFramePr>
          <p:cNvPr id="49" name="Diagram 48"/>
          <p:cNvGraphicFramePr/>
          <p:nvPr/>
        </p:nvGraphicFramePr>
        <p:xfrm>
          <a:off x="2789854" y="1538924"/>
          <a:ext cx="6810865" cy="3780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Arrow: Curved Left 3"/>
          <p:cNvSpPr/>
          <p:nvPr/>
        </p:nvSpPr>
        <p:spPr>
          <a:xfrm rot="20559569">
            <a:off x="7979714" y="2199859"/>
            <a:ext cx="482409" cy="1184162"/>
          </a:xfrm>
          <a:prstGeom prst="curvedLeftArrow">
            <a:avLst>
              <a:gd name="adj1" fmla="val 25000"/>
              <a:gd name="adj2" fmla="val 59303"/>
              <a:gd name="adj3" fmla="val 33065"/>
            </a:avLst>
          </a:prstGeom>
          <a:solidFill>
            <a:srgbClr val="4F81BD"/>
          </a:solidFill>
          <a:ln w="25400" cap="flat" cmpd="sng" algn="ctr">
            <a:solidFill>
              <a:srgbClr val="4F81BD">
                <a:shade val="50000"/>
              </a:srgbClr>
            </a:solidFill>
            <a:prstDash val="solid"/>
          </a:ln>
          <a:effectLst/>
        </p:spPr>
        <p:txBody>
          <a:bodyPr lIns="62199" tIns="31100" rIns="62199" bIns="31100" rtlCol="0" anchor="ctr"/>
          <a:lstStyle/>
          <a:p>
            <a:pPr algn="ctr" defTabSz="1007745" fontAlgn="base">
              <a:spcBef>
                <a:spcPct val="0"/>
              </a:spcBef>
              <a:spcAft>
                <a:spcPct val="0"/>
              </a:spcAft>
              <a:buClrTx/>
              <a:defRPr/>
            </a:pPr>
            <a:endParaRPr lang="en-IN" sz="1360" kern="1200">
              <a:solidFill>
                <a:prstClr val="black"/>
              </a:solidFill>
              <a:ea typeface="+mn-ea"/>
              <a:cs typeface="+mn-cs"/>
            </a:endParaRPr>
          </a:p>
        </p:txBody>
      </p:sp>
      <p:sp>
        <p:nvSpPr>
          <p:cNvPr id="51" name="Arrow: Curved Left 4"/>
          <p:cNvSpPr/>
          <p:nvPr/>
        </p:nvSpPr>
        <p:spPr>
          <a:xfrm rot="5647692">
            <a:off x="5984547" y="4624657"/>
            <a:ext cx="341473" cy="1725357"/>
          </a:xfrm>
          <a:prstGeom prst="curvedLeftArrow">
            <a:avLst>
              <a:gd name="adj1" fmla="val 27002"/>
              <a:gd name="adj2" fmla="val 71541"/>
              <a:gd name="adj3" fmla="val 25000"/>
            </a:avLst>
          </a:prstGeom>
          <a:solidFill>
            <a:srgbClr val="4F81BD"/>
          </a:solidFill>
          <a:ln w="25400" cap="flat" cmpd="sng" algn="ctr">
            <a:solidFill>
              <a:srgbClr val="4F81BD">
                <a:shade val="50000"/>
              </a:srgbClr>
            </a:solidFill>
            <a:prstDash val="solid"/>
          </a:ln>
          <a:effectLst/>
        </p:spPr>
        <p:txBody>
          <a:bodyPr lIns="62199" tIns="31100" rIns="62199" bIns="31100" rtlCol="0" anchor="ctr"/>
          <a:lstStyle/>
          <a:p>
            <a:pPr algn="ctr" defTabSz="1007745" fontAlgn="base">
              <a:spcBef>
                <a:spcPct val="0"/>
              </a:spcBef>
              <a:spcAft>
                <a:spcPct val="0"/>
              </a:spcAft>
              <a:buClrTx/>
              <a:defRPr/>
            </a:pPr>
            <a:endParaRPr lang="en-IN" sz="1360" kern="1200">
              <a:solidFill>
                <a:prstClr val="black"/>
              </a:solidFill>
              <a:ea typeface="+mn-ea"/>
              <a:cs typeface="+mn-cs"/>
            </a:endParaRPr>
          </a:p>
        </p:txBody>
      </p:sp>
      <p:sp>
        <p:nvSpPr>
          <p:cNvPr id="52" name="Arrow: Curved Right 6"/>
          <p:cNvSpPr/>
          <p:nvPr/>
        </p:nvSpPr>
        <p:spPr>
          <a:xfrm rot="12197025" flipH="1">
            <a:off x="3816459" y="1798292"/>
            <a:ext cx="849556" cy="1755497"/>
          </a:xfrm>
          <a:prstGeom prst="curvedRightArrow">
            <a:avLst/>
          </a:prstGeom>
          <a:solidFill>
            <a:srgbClr val="4F81BD"/>
          </a:solidFill>
          <a:ln w="25400" cap="flat" cmpd="sng" algn="ctr">
            <a:solidFill>
              <a:srgbClr val="4F81BD">
                <a:shade val="50000"/>
              </a:srgbClr>
            </a:solidFill>
            <a:prstDash val="solid"/>
          </a:ln>
          <a:effectLst/>
        </p:spPr>
        <p:txBody>
          <a:bodyPr lIns="62199" tIns="31100" rIns="62199" bIns="31100" rtlCol="0" anchor="ctr"/>
          <a:lstStyle/>
          <a:p>
            <a:pPr algn="ctr" defTabSz="1007745" fontAlgn="base">
              <a:spcBef>
                <a:spcPct val="0"/>
              </a:spcBef>
              <a:spcAft>
                <a:spcPct val="0"/>
              </a:spcAft>
              <a:buClrTx/>
              <a:defRPr/>
            </a:pPr>
            <a:endParaRPr lang="en-IN" sz="1360" kern="1200">
              <a:solidFill>
                <a:prstClr val="black"/>
              </a:solidFill>
              <a:ea typeface="+mn-ea"/>
              <a:cs typeface="+mn-cs"/>
            </a:endParaRPr>
          </a:p>
        </p:txBody>
      </p:sp>
      <p:pic>
        <p:nvPicPr>
          <p:cNvPr id="53" name="Google Shape;727;p98" descr="C:\Users\Admin\OneDrive\Desktop\Picture1.png"/>
          <p:cNvPicPr preferRelativeResize="0"/>
          <p:nvPr/>
        </p:nvPicPr>
        <p:blipFill rotWithShape="1">
          <a:blip r:embed="rId7" cstate="print"/>
          <a:srcRect/>
          <a:stretch>
            <a:fillRect/>
          </a:stretch>
        </p:blipFill>
        <p:spPr>
          <a:xfrm>
            <a:off x="5941" y="5500268"/>
            <a:ext cx="1200514" cy="49737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0" y="582930"/>
            <a:ext cx="9144000" cy="5971540"/>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920337" y="2019111"/>
            <a:ext cx="5229896" cy="308102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333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3335"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3335" kern="1200" dirty="0">
                <a:solidFill>
                  <a:srgbClr val="0B1320"/>
                </a:solidFill>
                <a:latin typeface="Playfair Display Black" panose="00000A00000000000000"/>
                <a:ea typeface="+mn-ea"/>
                <a:cs typeface="+mn-cs"/>
                <a:sym typeface="Playfair Display Black" panose="00000A00000000000000"/>
              </a:rPr>
              <a:t>(In Ideal Condition)</a:t>
            </a:r>
          </a:p>
        </p:txBody>
      </p:sp>
      <p:grpSp>
        <p:nvGrpSpPr>
          <p:cNvPr id="14" name="Group 38"/>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- 1</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155575"/>
            <a:ext cx="9144000" cy="6363970"/>
          </a:xfrm>
          <a:prstGeom prst="rect">
            <a:avLst/>
          </a:prstGeom>
          <a:solidFill>
            <a:schemeClr val="tx1"/>
          </a:solidFill>
          <a:ln>
            <a:noFill/>
          </a:ln>
        </p:spPr>
      </p:pic>
      <p:sp>
        <p:nvSpPr>
          <p:cNvPr id="659" name="Google Shape;659;p28"/>
          <p:cNvSpPr txBox="1"/>
          <p:nvPr/>
        </p:nvSpPr>
        <p:spPr>
          <a:xfrm>
            <a:off x="203996" y="1024094"/>
            <a:ext cx="4025116" cy="75247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040" kern="1200" dirty="0">
                <a:solidFill>
                  <a:srgbClr val="0B1320"/>
                </a:solidFill>
                <a:latin typeface="Playfair Display Black" panose="00000A00000000000000"/>
                <a:ea typeface="+mn-ea"/>
                <a:cs typeface="+mn-cs"/>
                <a:sym typeface="Playfair Display Black" panose="00000A00000000000000"/>
              </a:rPr>
              <a:t>Steps for Scanning &amp; Valid Marking in ideal Condition</a:t>
            </a:r>
            <a:endParaRPr sz="205" kern="1200">
              <a:ea typeface="+mn-ea"/>
              <a:cs typeface="+mn-cs"/>
            </a:endParaRP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outer envelope i.e.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p:txBody>
      </p:sp>
      <p:sp>
        <p:nvSpPr>
          <p:cNvPr id="44" name="Oval 43"/>
          <p:cNvSpPr/>
          <p:nvPr/>
        </p:nvSpPr>
        <p:spPr>
          <a:xfrm>
            <a:off x="8021406" y="4242735"/>
            <a:ext cx="747053" cy="8115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69215"/>
            <a:ext cx="9144000" cy="6785610"/>
          </a:xfrm>
          <a:prstGeom prst="rect">
            <a:avLst/>
          </a:prstGeom>
          <a:solidFill>
            <a:schemeClr val="tx1"/>
          </a:solidFill>
          <a:ln>
            <a:noFill/>
          </a:ln>
        </p:spPr>
      </p:pic>
      <p:sp>
        <p:nvSpPr>
          <p:cNvPr id="659" name="Google Shape;659;p28"/>
          <p:cNvSpPr txBox="1"/>
          <p:nvPr/>
        </p:nvSpPr>
        <p:spPr>
          <a:xfrm>
            <a:off x="203996" y="1024094"/>
            <a:ext cx="4025116" cy="75247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040" kern="1200" dirty="0">
                <a:solidFill>
                  <a:srgbClr val="0B1320"/>
                </a:solidFill>
                <a:latin typeface="Playfair Display Black" panose="00000A00000000000000"/>
                <a:ea typeface="+mn-ea"/>
                <a:cs typeface="+mn-cs"/>
                <a:sym typeface="Playfair Display Black" panose="00000A00000000000000"/>
              </a:rPr>
              <a:t>Steps for Scanning &amp; Valid Marking in ideal Condition</a:t>
            </a:r>
            <a:endParaRPr sz="205" kern="1200">
              <a:ea typeface="+mn-ea"/>
              <a:cs typeface="+mn-cs"/>
            </a:endParaRP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62715" y="2086323"/>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2" y="2571775"/>
            <a:ext cx="4358527" cy="828675"/>
          </a:xfrm>
          <a:prstGeom prst="rect">
            <a:avLst/>
          </a:prstGeom>
          <a:noFill/>
        </p:spPr>
        <p:txBody>
          <a:bodyPr wrap="square" lIns="45700" tIns="22850" rIns="45700" bIns="22850" rtlCol="0">
            <a:spAutoFit/>
          </a:bodyPr>
          <a:lstStyle/>
          <a:p>
            <a:pPr marL="377825" indent="-377825"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first QR code of form 13A followed by the scanning of the second QR code.</a:t>
            </a:r>
          </a:p>
        </p:txBody>
      </p:sp>
      <p:grpSp>
        <p:nvGrpSpPr>
          <p:cNvPr id="22" name="Group 21"/>
          <p:cNvGrpSpPr/>
          <p:nvPr/>
        </p:nvGrpSpPr>
        <p:grpSpPr>
          <a:xfrm>
            <a:off x="4980305" y="1238250"/>
            <a:ext cx="3854450" cy="4587240"/>
            <a:chOff x="8359733" y="1189976"/>
            <a:chExt cx="4625975" cy="6111875"/>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9733" y="1189976"/>
              <a:ext cx="4625975" cy="61118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Oval 23"/>
            <p:cNvSpPr/>
            <p:nvPr/>
          </p:nvSpPr>
          <p:spPr>
            <a:xfrm>
              <a:off x="8466589" y="6211943"/>
              <a:ext cx="9779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5" name="Oval 24"/>
            <p:cNvSpPr/>
            <p:nvPr/>
          </p:nvSpPr>
          <p:spPr>
            <a:xfrm>
              <a:off x="11817237" y="6192893"/>
              <a:ext cx="11303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231775"/>
            <a:ext cx="9144000" cy="6253480"/>
          </a:xfrm>
          <a:prstGeom prst="rect">
            <a:avLst/>
          </a:prstGeom>
          <a:solidFill>
            <a:schemeClr val="tx1"/>
          </a:solidFill>
          <a:ln>
            <a:noFill/>
          </a:ln>
        </p:spPr>
      </p:pic>
      <p:sp>
        <p:nvSpPr>
          <p:cNvPr id="659" name="Google Shape;659;p28"/>
          <p:cNvSpPr txBox="1"/>
          <p:nvPr/>
        </p:nvSpPr>
        <p:spPr>
          <a:xfrm>
            <a:off x="203996" y="1024094"/>
            <a:ext cx="4025116" cy="75247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040" kern="1200" dirty="0">
                <a:solidFill>
                  <a:srgbClr val="0B1320"/>
                </a:solidFill>
                <a:latin typeface="Playfair Display Black" panose="00000A00000000000000"/>
                <a:ea typeface="+mn-ea"/>
                <a:cs typeface="+mn-cs"/>
                <a:sym typeface="Playfair Display Black" panose="00000A00000000000000"/>
              </a:rPr>
              <a:t>Steps for Scanning &amp; Valid Marking in ideal Condition</a:t>
            </a:r>
            <a:endParaRPr sz="205" kern="1200">
              <a:ea typeface="+mn-ea"/>
              <a:cs typeface="+mn-cs"/>
            </a:endParaRP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3</a:t>
            </a:r>
          </a:p>
        </p:txBody>
      </p:sp>
      <p:sp>
        <p:nvSpPr>
          <p:cNvPr id="46" name="TextBox 45"/>
          <p:cNvSpPr txBox="1"/>
          <p:nvPr/>
        </p:nvSpPr>
        <p:spPr>
          <a:xfrm>
            <a:off x="442071" y="2571780"/>
            <a:ext cx="2705029" cy="8286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inner envelope i.e. form 13B.</a:t>
            </a:r>
          </a:p>
        </p:txBody>
      </p:sp>
      <p:grpSp>
        <p:nvGrpSpPr>
          <p:cNvPr id="5" name="Group 4"/>
          <p:cNvGrpSpPr/>
          <p:nvPr/>
        </p:nvGrpSpPr>
        <p:grpSpPr>
          <a:xfrm>
            <a:off x="3540104" y="2620829"/>
            <a:ext cx="5339795" cy="2466953"/>
            <a:chOff x="5203215" y="2591994"/>
            <a:chExt cx="7848386" cy="3625907"/>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03215" y="2591994"/>
              <a:ext cx="7848386" cy="36259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11640463" y="5000624"/>
              <a:ext cx="1247344" cy="12172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58420"/>
            <a:ext cx="9144000" cy="6644005"/>
          </a:xfrm>
          <a:prstGeom prst="rect">
            <a:avLst/>
          </a:prstGeom>
          <a:solidFill>
            <a:schemeClr val="tx1"/>
          </a:solidFill>
          <a:ln>
            <a:noFill/>
          </a:ln>
        </p:spPr>
      </p:pic>
      <p:sp>
        <p:nvSpPr>
          <p:cNvPr id="659" name="Google Shape;659;p28"/>
          <p:cNvSpPr txBox="1"/>
          <p:nvPr/>
        </p:nvSpPr>
        <p:spPr>
          <a:xfrm>
            <a:off x="203996" y="1024094"/>
            <a:ext cx="4025116" cy="75247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040" kern="1200" dirty="0">
                <a:solidFill>
                  <a:srgbClr val="0B1320"/>
                </a:solidFill>
                <a:latin typeface="Playfair Display Black" panose="00000A00000000000000"/>
                <a:ea typeface="+mn-ea"/>
                <a:cs typeface="+mn-cs"/>
                <a:sym typeface="Playfair Display Black" panose="00000A00000000000000"/>
              </a:rPr>
              <a:t>Steps for Scanning &amp; Valid Marking in ideal Condition</a:t>
            </a:r>
            <a:endParaRPr sz="205" kern="1200">
              <a:ea typeface="+mn-ea"/>
              <a:cs typeface="+mn-cs"/>
            </a:endParaRP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137168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Rejected </a:t>
            </a:r>
            <a:r>
              <a:rPr lang="en-US" sz="2175" b="1" kern="1200" dirty="0" err="1">
                <a:latin typeface="Cambria" panose="02040503050406030204" pitchFamily="18" charset="0"/>
                <a:ea typeface="Cambria" panose="02040503050406030204" pitchFamily="18" charset="0"/>
                <a:cs typeface="+mn-cs"/>
              </a:rPr>
              <a:t>ePB</a:t>
            </a:r>
            <a:endParaRPr lang="en-US" sz="2175" b="1" kern="1200" dirty="0">
              <a:latin typeface="Cambria" panose="02040503050406030204" pitchFamily="18" charset="0"/>
              <a:ea typeface="Cambria" panose="02040503050406030204" pitchFamily="18" charset="0"/>
              <a:cs typeface="+mn-cs"/>
            </a:endParaRPr>
          </a:p>
        </p:txBody>
      </p:sp>
      <p:sp>
        <p:nvSpPr>
          <p:cNvPr id="46" name="TextBox 45"/>
          <p:cNvSpPr txBox="1"/>
          <p:nvPr/>
        </p:nvSpPr>
        <p:spPr>
          <a:xfrm>
            <a:off x="471566" y="1915495"/>
            <a:ext cx="8126641" cy="1613535"/>
          </a:xfrm>
          <a:prstGeom prst="rect">
            <a:avLst/>
          </a:prstGeom>
          <a:noFill/>
        </p:spPr>
        <p:txBody>
          <a:bodyPr wrap="square" lIns="45700" tIns="22850" rIns="45700" bIns="22850" rtlCol="0">
            <a:spAutoFit/>
          </a:bodyPr>
          <a:lstStyle/>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After successful scanning of all the forms mark system generated serial number with pencil on form 13A, 13B &amp; 13C (backside) then put form 13B envelope and form 13A inside the outer envelope.</a:t>
            </a:r>
          </a:p>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Place in the basket of Valid / Rejected e-PB accordingly.</a:t>
            </a:r>
          </a:p>
        </p:txBody>
      </p:sp>
      <p:pic>
        <p:nvPicPr>
          <p:cNvPr id="2050" name="Picture 2" descr="https://o.remove.bg/downloads/172e3c59-4f9e-4deb-934b-aa40197ad029/image-removebg-preview.png"/>
          <p:cNvPicPr>
            <a:picLocks noChangeAspect="1" noChangeArrowheads="1"/>
          </p:cNvPicPr>
          <p:nvPr/>
        </p:nvPicPr>
        <p:blipFill>
          <a:blip r:embed="rId4"/>
          <a:srcRect t="17768" b="8942"/>
          <a:stretch>
            <a:fillRect/>
          </a:stretch>
        </p:blipFill>
        <p:spPr bwMode="auto">
          <a:xfrm>
            <a:off x="1287244" y="4116624"/>
            <a:ext cx="2333512" cy="1541166"/>
          </a:xfrm>
          <a:prstGeom prst="rect">
            <a:avLst/>
          </a:prstGeom>
          <a:noFill/>
        </p:spPr>
      </p:pic>
      <p:pic>
        <p:nvPicPr>
          <p:cNvPr id="2052" name="Picture 4" descr="https://o.remove.bg/downloads/ae5584fe-b6c1-481f-86ef-c642be53b058/image-removebg-preview.png"/>
          <p:cNvPicPr>
            <a:picLocks noChangeAspect="1" noChangeArrowheads="1"/>
          </p:cNvPicPr>
          <p:nvPr/>
        </p:nvPicPr>
        <p:blipFill>
          <a:blip r:embed="rId5"/>
          <a:srcRect t="6048" b="6725"/>
          <a:stretch>
            <a:fillRect/>
          </a:stretch>
        </p:blipFill>
        <p:spPr bwMode="auto">
          <a:xfrm>
            <a:off x="5320819" y="3954402"/>
            <a:ext cx="2415259" cy="1578036"/>
          </a:xfrm>
          <a:prstGeom prst="rect">
            <a:avLst/>
          </a:prstGeom>
          <a:noFill/>
        </p:spPr>
      </p:pic>
      <p:sp>
        <p:nvSpPr>
          <p:cNvPr id="22" name="TextBox 21"/>
          <p:cNvSpPr txBox="1"/>
          <p:nvPr/>
        </p:nvSpPr>
        <p:spPr>
          <a:xfrm>
            <a:off x="566335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Valid </a:t>
            </a:r>
            <a:r>
              <a:rPr lang="en-US" sz="2175" b="1" kern="1200" dirty="0" err="1">
                <a:latin typeface="Cambria" panose="02040503050406030204" pitchFamily="18" charset="0"/>
                <a:ea typeface="Cambria" panose="02040503050406030204" pitchFamily="18" charset="0"/>
                <a:cs typeface="+mn-cs"/>
              </a:rPr>
              <a:t>ePB</a:t>
            </a:r>
            <a:endParaRPr lang="en-US" sz="2175" b="1" kern="1200" dirty="0">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- 2</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07" y="367662"/>
          <a:ext cx="8999456" cy="4763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8" name="TextBox 1"/>
          <p:cNvSpPr txBox="1">
            <a:spLocks noChangeArrowheads="1"/>
          </p:cNvSpPr>
          <p:nvPr/>
        </p:nvSpPr>
        <p:spPr bwMode="auto">
          <a:xfrm>
            <a:off x="2438400" y="76200"/>
            <a:ext cx="42386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800" b="1" dirty="0">
                <a:solidFill>
                  <a:srgbClr val="C00000"/>
                </a:solidFill>
              </a:rPr>
              <a:t>R.P. ACT 1951</a:t>
            </a:r>
          </a:p>
        </p:txBody>
      </p:sp>
      <p:sp>
        <p:nvSpPr>
          <p:cNvPr id="6149"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1B85F10-679B-4345-AFD9-57630920F4F5}" type="slidenum">
              <a:rPr lang="en-US" altLang="en-US" smtClean="0">
                <a:solidFill>
                  <a:srgbClr val="898989"/>
                </a:solidFill>
              </a:rPr>
              <a:pPr/>
              <a:t>7</a:t>
            </a:fld>
            <a:endParaRPr lang="en-US" altLang="en-US">
              <a:solidFill>
                <a:srgbClr val="898989"/>
              </a:solidFill>
            </a:endParaRPr>
          </a:p>
        </p:txBody>
      </p:sp>
      <p:grpSp>
        <p:nvGrpSpPr>
          <p:cNvPr id="7" name="Group 6"/>
          <p:cNvGrpSpPr/>
          <p:nvPr/>
        </p:nvGrpSpPr>
        <p:grpSpPr>
          <a:xfrm>
            <a:off x="2983990" y="5513665"/>
            <a:ext cx="6083809" cy="951126"/>
            <a:chOff x="2907791" y="151635"/>
            <a:chExt cx="5169408" cy="1194966"/>
          </a:xfrm>
        </p:grpSpPr>
        <p:sp>
          <p:nvSpPr>
            <p:cNvPr id="12" name="Round Same Side Corner Rectangle 11"/>
            <p:cNvSpPr/>
            <p:nvPr/>
          </p:nvSpPr>
          <p:spPr>
            <a:xfrm rot="5400000">
              <a:off x="4895012" y="-1835586"/>
              <a:ext cx="1194966" cy="5169408"/>
            </a:xfrm>
            <a:prstGeom prst="round2Same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3" name="Round Same Side Corner Rectangle 4"/>
            <p:cNvSpPr/>
            <p:nvPr/>
          </p:nvSpPr>
          <p:spPr>
            <a:xfrm>
              <a:off x="2907792" y="209967"/>
              <a:ext cx="5111075" cy="10783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solidFill>
                    <a:srgbClr val="000000"/>
                  </a:solidFill>
                  <a:latin typeface="Calibri" panose="020F0502020204030204"/>
                  <a:cs typeface="Calibri" panose="020F0502020204030204"/>
                </a:rPr>
                <a:t>Result to be decided by </a:t>
              </a:r>
              <a:r>
                <a:rPr lang="en-US" sz="2000" b="0" kern="1200" dirty="0">
                  <a:solidFill>
                    <a:srgbClr val="C00000"/>
                  </a:solidFill>
                  <a:latin typeface="Calibri" panose="020F0502020204030204"/>
                  <a:cs typeface="Calibri" panose="020F0502020204030204"/>
                </a:rPr>
                <a:t>draw of lot </a:t>
              </a:r>
              <a:r>
                <a:rPr lang="en-US" sz="2000" b="0" kern="1200" dirty="0">
                  <a:solidFill>
                    <a:srgbClr val="000000"/>
                  </a:solidFill>
                  <a:latin typeface="Calibri" panose="020F0502020204030204"/>
                  <a:cs typeface="Calibri" panose="020F0502020204030204"/>
                </a:rPr>
                <a:t>by RO. </a:t>
              </a:r>
            </a:p>
          </p:txBody>
        </p:sp>
      </p:grpSp>
      <p:grpSp>
        <p:nvGrpSpPr>
          <p:cNvPr id="9" name="Group 8"/>
          <p:cNvGrpSpPr/>
          <p:nvPr/>
        </p:nvGrpSpPr>
        <p:grpSpPr>
          <a:xfrm>
            <a:off x="76200" y="5364293"/>
            <a:ext cx="2839140" cy="1188907"/>
            <a:chOff x="0" y="2263"/>
            <a:chExt cx="2907792" cy="1493707"/>
          </a:xfrm>
        </p:grpSpPr>
        <p:sp>
          <p:nvSpPr>
            <p:cNvPr id="10" name="Rounded Rectangle 9"/>
            <p:cNvSpPr/>
            <p:nvPr/>
          </p:nvSpPr>
          <p:spPr>
            <a:xfrm>
              <a:off x="0" y="2263"/>
              <a:ext cx="2907792" cy="1493707"/>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6"/>
            <p:cNvSpPr/>
            <p:nvPr/>
          </p:nvSpPr>
          <p:spPr>
            <a:xfrm>
              <a:off x="72917" y="75180"/>
              <a:ext cx="2132428" cy="13478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solidFill>
                    <a:srgbClr val="000000"/>
                  </a:solidFill>
                  <a:latin typeface="Calibri" panose="020F0502020204030204"/>
                  <a:cs typeface="Calibri" panose="020F0502020204030204"/>
                </a:rPr>
                <a:t>Sec 65: Equality of Votes</a:t>
              </a:r>
            </a:p>
          </p:txBody>
        </p:sp>
      </p:gr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241935"/>
            <a:ext cx="9144000" cy="6634480"/>
          </a:xfrm>
          <a:prstGeom prst="rect">
            <a:avLst/>
          </a:prstGeom>
          <a:solidFill>
            <a:schemeClr val="tx1"/>
          </a:solidFill>
          <a:ln>
            <a:noFill/>
          </a:ln>
        </p:spPr>
      </p:pic>
      <p:sp>
        <p:nvSpPr>
          <p:cNvPr id="65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71" y="2571777"/>
            <a:ext cx="2705029" cy="239839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Search the elector by name in the tab of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Multiply 19"/>
          <p:cNvSpPr/>
          <p:nvPr/>
        </p:nvSpPr>
        <p:spPr>
          <a:xfrm>
            <a:off x="8081821" y="4312140"/>
            <a:ext cx="646232" cy="7334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0" y="242570"/>
            <a:ext cx="9144000" cy="6491605"/>
          </a:xfrm>
          <a:prstGeom prst="rect">
            <a:avLst/>
          </a:prstGeom>
          <a:solidFill>
            <a:schemeClr val="tx1"/>
          </a:solidFill>
          <a:ln>
            <a:noFill/>
          </a:ln>
        </p:spPr>
      </p:pic>
      <p:sp>
        <p:nvSpPr>
          <p:cNvPr id="65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Search the elector by name in the tab of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Once found the elector click on the add button to proceed.</a:t>
            </a:r>
          </a:p>
        </p:txBody>
      </p:sp>
      <p:pic>
        <p:nvPicPr>
          <p:cNvPr id="6" name="Picture 5" descr="A screenshot of a computer&#10;&#10;Description automatically generated"/>
          <p:cNvPicPr>
            <a:picLocks noChangeAspect="1"/>
          </p:cNvPicPr>
          <p:nvPr/>
        </p:nvPicPr>
        <p:blipFill>
          <a:blip r:embed="rId4"/>
          <a:stretch>
            <a:fillRect/>
          </a:stretch>
        </p:blipFill>
        <p:spPr>
          <a:xfrm>
            <a:off x="3098509" y="1851250"/>
            <a:ext cx="5975450" cy="354995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62715" y="2086323"/>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3</a:t>
            </a:r>
          </a:p>
        </p:txBody>
      </p:sp>
      <p:sp>
        <p:nvSpPr>
          <p:cNvPr id="46" name="TextBox 45"/>
          <p:cNvSpPr txBox="1"/>
          <p:nvPr/>
        </p:nvSpPr>
        <p:spPr>
          <a:xfrm>
            <a:off x="442072" y="2571775"/>
            <a:ext cx="4358527" cy="828675"/>
          </a:xfrm>
          <a:prstGeom prst="rect">
            <a:avLst/>
          </a:prstGeom>
          <a:noFill/>
        </p:spPr>
        <p:txBody>
          <a:bodyPr wrap="square" lIns="45700" tIns="22850" rIns="45700" bIns="22850" rtlCol="0">
            <a:spAutoFit/>
          </a:bodyPr>
          <a:lstStyle/>
          <a:p>
            <a:pPr marL="377825" indent="-377825"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first QR code of form 13A followed by the scanning of the second QR code.</a:t>
            </a:r>
          </a:p>
        </p:txBody>
      </p:sp>
      <p:sp>
        <p:nvSpPr>
          <p:cNvPr id="1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grpSp>
        <p:nvGrpSpPr>
          <p:cNvPr id="5" name="Group 4"/>
          <p:cNvGrpSpPr/>
          <p:nvPr/>
        </p:nvGrpSpPr>
        <p:grpSpPr>
          <a:xfrm>
            <a:off x="5687699" y="1666940"/>
            <a:ext cx="3147368" cy="4158327"/>
            <a:chOff x="8359733" y="1189976"/>
            <a:chExt cx="4625975" cy="6111875"/>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9733" y="1189976"/>
              <a:ext cx="4625975" cy="61118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466589" y="6211943"/>
              <a:ext cx="9779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1" name="Oval 20"/>
            <p:cNvSpPr/>
            <p:nvPr/>
          </p:nvSpPr>
          <p:spPr>
            <a:xfrm>
              <a:off x="11817237" y="6192893"/>
              <a:ext cx="11303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4</a:t>
            </a:r>
          </a:p>
        </p:txBody>
      </p:sp>
      <p:sp>
        <p:nvSpPr>
          <p:cNvPr id="46" name="TextBox 45"/>
          <p:cNvSpPr txBox="1"/>
          <p:nvPr/>
        </p:nvSpPr>
        <p:spPr>
          <a:xfrm>
            <a:off x="442071" y="2571780"/>
            <a:ext cx="2705029" cy="8286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inner envelope i.e. form 13B.</a:t>
            </a:r>
          </a:p>
        </p:txBody>
      </p:sp>
      <p:sp>
        <p:nvSpPr>
          <p:cNvPr id="20"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pic>
        <p:nvPicPr>
          <p:cNvPr id="19" name="Google Shape;727;p98" descr="C:\Users\Admin\OneDrive\Desktop\Picture1.png"/>
          <p:cNvPicPr preferRelativeResize="0"/>
          <p:nvPr/>
        </p:nvPicPr>
        <p:blipFill rotWithShape="1">
          <a:blip r:embed="rId5" cstate="print"/>
          <a:srcRect/>
          <a:stretch>
            <a:fillRect/>
          </a:stretch>
        </p:blipFill>
        <p:spPr>
          <a:xfrm>
            <a:off x="5941" y="5500268"/>
            <a:ext cx="1200514" cy="497379"/>
          </a:xfrm>
          <a:prstGeom prst="rect">
            <a:avLst/>
          </a:prstGeom>
          <a:noFill/>
          <a:ln>
            <a:noFill/>
          </a:ln>
        </p:spPr>
      </p:pic>
      <p:grpSp>
        <p:nvGrpSpPr>
          <p:cNvPr id="22" name="Group 21"/>
          <p:cNvGrpSpPr/>
          <p:nvPr/>
        </p:nvGrpSpPr>
        <p:grpSpPr>
          <a:xfrm>
            <a:off x="3540104" y="2620829"/>
            <a:ext cx="5339795" cy="2466953"/>
            <a:chOff x="5203215" y="2591994"/>
            <a:chExt cx="7848386" cy="3625907"/>
          </a:xfrm>
        </p:grpSpPr>
        <p:pic>
          <p:nvPicPr>
            <p:cNvPr id="23"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203215" y="2591994"/>
              <a:ext cx="7848386" cy="36259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Oval 23"/>
            <p:cNvSpPr/>
            <p:nvPr/>
          </p:nvSpPr>
          <p:spPr>
            <a:xfrm>
              <a:off x="11640463" y="5000624"/>
              <a:ext cx="1247344" cy="12172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137168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Rejected e-PB</a:t>
            </a:r>
          </a:p>
        </p:txBody>
      </p:sp>
      <p:sp>
        <p:nvSpPr>
          <p:cNvPr id="46" name="TextBox 45"/>
          <p:cNvSpPr txBox="1"/>
          <p:nvPr/>
        </p:nvSpPr>
        <p:spPr>
          <a:xfrm>
            <a:off x="471566" y="1915493"/>
            <a:ext cx="8126641" cy="1221105"/>
          </a:xfrm>
          <a:prstGeom prst="rect">
            <a:avLst/>
          </a:prstGeom>
          <a:noFill/>
        </p:spPr>
        <p:txBody>
          <a:bodyPr wrap="square" lIns="45700" tIns="22850" rIns="45700" bIns="22850" rtlCol="0">
            <a:spAutoFit/>
          </a:bodyPr>
          <a:lstStyle/>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After successful scanning of all the forms mark serial number on form 13A, 13B &amp; 13C than put form 13B envelope and form 13A inside the outer envelope.</a:t>
            </a:r>
          </a:p>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Place in the basket of Valid / Rejected e-PB accordingly.</a:t>
            </a:r>
          </a:p>
        </p:txBody>
      </p:sp>
      <p:pic>
        <p:nvPicPr>
          <p:cNvPr id="2050" name="Picture 2" descr="https://o.remove.bg/downloads/172e3c59-4f9e-4deb-934b-aa40197ad029/image-removebg-preview.png"/>
          <p:cNvPicPr>
            <a:picLocks noChangeAspect="1" noChangeArrowheads="1"/>
          </p:cNvPicPr>
          <p:nvPr/>
        </p:nvPicPr>
        <p:blipFill>
          <a:blip r:embed="rId4"/>
          <a:srcRect t="17768" b="8942"/>
          <a:stretch>
            <a:fillRect/>
          </a:stretch>
        </p:blipFill>
        <p:spPr bwMode="auto">
          <a:xfrm>
            <a:off x="1287244" y="4116624"/>
            <a:ext cx="2333512" cy="1541166"/>
          </a:xfrm>
          <a:prstGeom prst="rect">
            <a:avLst/>
          </a:prstGeom>
          <a:noFill/>
        </p:spPr>
      </p:pic>
      <p:pic>
        <p:nvPicPr>
          <p:cNvPr id="2052" name="Picture 4" descr="https://o.remove.bg/downloads/ae5584fe-b6c1-481f-86ef-c642be53b058/image-removebg-preview.png"/>
          <p:cNvPicPr>
            <a:picLocks noChangeAspect="1" noChangeArrowheads="1"/>
          </p:cNvPicPr>
          <p:nvPr/>
        </p:nvPicPr>
        <p:blipFill>
          <a:blip r:embed="rId5"/>
          <a:srcRect t="6048" b="6725"/>
          <a:stretch>
            <a:fillRect/>
          </a:stretch>
        </p:blipFill>
        <p:spPr bwMode="auto">
          <a:xfrm>
            <a:off x="5320819" y="3954402"/>
            <a:ext cx="2415259" cy="1578036"/>
          </a:xfrm>
          <a:prstGeom prst="rect">
            <a:avLst/>
          </a:prstGeom>
          <a:noFill/>
        </p:spPr>
      </p:pic>
      <p:sp>
        <p:nvSpPr>
          <p:cNvPr id="22" name="TextBox 21"/>
          <p:cNvSpPr txBox="1"/>
          <p:nvPr/>
        </p:nvSpPr>
        <p:spPr>
          <a:xfrm>
            <a:off x="566335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Valid e-PB</a:t>
            </a:r>
          </a:p>
        </p:txBody>
      </p:sp>
      <p:sp>
        <p:nvSpPr>
          <p:cNvPr id="1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not getting scanned)</a:t>
            </a:r>
          </a:p>
        </p:txBody>
      </p:sp>
      <p:pic>
        <p:nvPicPr>
          <p:cNvPr id="20" name="Google Shape;727;p98" descr="C:\Users\Admin\OneDrive\Desktop\Picture1.png"/>
          <p:cNvPicPr preferRelativeResize="0"/>
          <p:nvPr/>
        </p:nvPicPr>
        <p:blipFill rotWithShape="1">
          <a:blip r:embed="rId6" cstate="print"/>
          <a:srcRect/>
          <a:stretch>
            <a:fillRect/>
          </a:stretch>
        </p:blipFill>
        <p:spPr>
          <a:xfrm>
            <a:off x="5941" y="5500268"/>
            <a:ext cx="1200514" cy="49737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- 3</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outer envelope i.e.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p:txBody>
      </p:sp>
      <p:sp>
        <p:nvSpPr>
          <p:cNvPr id="20"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033625" y="4311429"/>
            <a:ext cx="728354" cy="706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62715" y="2086323"/>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2" y="2571780"/>
            <a:ext cx="4358527" cy="1221105"/>
          </a:xfrm>
          <a:prstGeom prst="rect">
            <a:avLst/>
          </a:prstGeom>
          <a:noFill/>
        </p:spPr>
        <p:txBody>
          <a:bodyPr wrap="square" lIns="45700" tIns="22850" rIns="45700" bIns="22850" rtlCol="0">
            <a:spAutoFit/>
          </a:bodyPr>
          <a:lstStyle/>
          <a:p>
            <a:pPr marL="377825" indent="-377825"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If any one of the QR code is not getting scanned that copy </a:t>
            </a:r>
            <a:r>
              <a:rPr lang="en-US" sz="1700" kern="1200">
                <a:latin typeface="Cambria" panose="02040503050406030204" pitchFamily="18" charset="0"/>
                <a:ea typeface="Cambria" panose="02040503050406030204" pitchFamily="18" charset="0"/>
                <a:cs typeface="+mn-cs"/>
              </a:rPr>
              <a:t>the 16 </a:t>
            </a:r>
            <a:r>
              <a:rPr lang="en-US" sz="1700" kern="1200" dirty="0">
                <a:latin typeface="Cambria" panose="02040503050406030204" pitchFamily="18" charset="0"/>
                <a:ea typeface="Cambria" panose="02040503050406030204" pitchFamily="18" charset="0"/>
                <a:cs typeface="+mn-cs"/>
              </a:rPr>
              <a:t>alphanumeric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 ID and start manual entry of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a:t>
            </a:r>
          </a:p>
        </p:txBody>
      </p:sp>
      <p:sp>
        <p:nvSpPr>
          <p:cNvPr id="25"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grpSp>
        <p:nvGrpSpPr>
          <p:cNvPr id="27" name="Group 26"/>
          <p:cNvGrpSpPr/>
          <p:nvPr/>
        </p:nvGrpSpPr>
        <p:grpSpPr>
          <a:xfrm>
            <a:off x="5687699" y="1666940"/>
            <a:ext cx="3147368" cy="4158327"/>
            <a:chOff x="8359733" y="1189976"/>
            <a:chExt cx="4625975" cy="6111875"/>
          </a:xfrm>
        </p:grpSpPr>
        <p:pic>
          <p:nvPicPr>
            <p:cNvPr id="2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9733" y="1189976"/>
              <a:ext cx="4625975" cy="61118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 name="Oval 28"/>
            <p:cNvSpPr/>
            <p:nvPr/>
          </p:nvSpPr>
          <p:spPr>
            <a:xfrm>
              <a:off x="8466589" y="6211943"/>
              <a:ext cx="9779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30" name="Oval 29"/>
            <p:cNvSpPr/>
            <p:nvPr/>
          </p:nvSpPr>
          <p:spPr>
            <a:xfrm>
              <a:off x="11817237" y="6192893"/>
              <a:ext cx="11303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
        <p:nvSpPr>
          <p:cNvPr id="23" name="Multiply 22"/>
          <p:cNvSpPr/>
          <p:nvPr/>
        </p:nvSpPr>
        <p:spPr>
          <a:xfrm>
            <a:off x="8160046" y="5170373"/>
            <a:ext cx="553048" cy="46456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2" name="Multiply 21"/>
          <p:cNvSpPr/>
          <p:nvPr/>
        </p:nvSpPr>
        <p:spPr>
          <a:xfrm>
            <a:off x="5816567" y="5157412"/>
            <a:ext cx="553048" cy="46456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4" name="Rounded Rectangle 23"/>
          <p:cNvSpPr/>
          <p:nvPr/>
        </p:nvSpPr>
        <p:spPr>
          <a:xfrm>
            <a:off x="6818296" y="2680702"/>
            <a:ext cx="1146252" cy="20647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3</a:t>
            </a:r>
          </a:p>
        </p:txBody>
      </p:sp>
      <p:sp>
        <p:nvSpPr>
          <p:cNvPr id="46" name="TextBox 45"/>
          <p:cNvSpPr txBox="1"/>
          <p:nvPr/>
        </p:nvSpPr>
        <p:spPr>
          <a:xfrm>
            <a:off x="442071" y="2571775"/>
            <a:ext cx="2705029" cy="21367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Start manual entry of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 ID and add the elector for form 13A marking.</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Once the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 ID entered click on the add button to proceed.</a:t>
            </a:r>
          </a:p>
        </p:txBody>
      </p:sp>
      <p:sp>
        <p:nvSpPr>
          <p:cNvPr id="21" name="Down Arrow 20"/>
          <p:cNvSpPr/>
          <p:nvPr/>
        </p:nvSpPr>
        <p:spPr>
          <a:xfrm rot="3573163">
            <a:off x="6041065" y="3271211"/>
            <a:ext cx="305134" cy="31554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2"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pic>
        <p:nvPicPr>
          <p:cNvPr id="20" name="Google Shape;727;p98" descr="C:\Users\Admin\OneDrive\Desktop\Picture1.png"/>
          <p:cNvPicPr preferRelativeResize="0"/>
          <p:nvPr/>
        </p:nvPicPr>
        <p:blipFill rotWithShape="1">
          <a:blip r:embed="rId4" cstate="print"/>
          <a:srcRect/>
          <a:stretch>
            <a:fillRect/>
          </a:stretch>
        </p:blipFill>
        <p:spPr>
          <a:xfrm>
            <a:off x="5941" y="5500268"/>
            <a:ext cx="1200514" cy="497379"/>
          </a:xfrm>
          <a:prstGeom prst="rect">
            <a:avLst/>
          </a:prstGeom>
          <a:noFill/>
          <a:ln>
            <a:noFill/>
          </a:ln>
        </p:spPr>
      </p:pic>
      <p:pic>
        <p:nvPicPr>
          <p:cNvPr id="7" name="Picture 6" descr="A screenshot of a computer&#10;&#10;Description automatically generated"/>
          <p:cNvPicPr>
            <a:picLocks noChangeAspect="1"/>
          </p:cNvPicPr>
          <p:nvPr/>
        </p:nvPicPr>
        <p:blipFill>
          <a:blip r:embed="rId5"/>
          <a:stretch>
            <a:fillRect/>
          </a:stretch>
        </p:blipFill>
        <p:spPr>
          <a:xfrm>
            <a:off x="3095150" y="1956669"/>
            <a:ext cx="5979426" cy="35243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4</a:t>
            </a:r>
          </a:p>
        </p:txBody>
      </p:sp>
      <p:sp>
        <p:nvSpPr>
          <p:cNvPr id="46" name="TextBox 45"/>
          <p:cNvSpPr txBox="1"/>
          <p:nvPr/>
        </p:nvSpPr>
        <p:spPr>
          <a:xfrm>
            <a:off x="442071" y="2571780"/>
            <a:ext cx="2705029" cy="8286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inner envelope i.e. form 13B.</a:t>
            </a:r>
          </a:p>
        </p:txBody>
      </p:sp>
      <p:sp>
        <p:nvSpPr>
          <p:cNvPr id="22"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grpSp>
        <p:nvGrpSpPr>
          <p:cNvPr id="20" name="Group 19"/>
          <p:cNvGrpSpPr/>
          <p:nvPr/>
        </p:nvGrpSpPr>
        <p:grpSpPr>
          <a:xfrm>
            <a:off x="3540104" y="2620829"/>
            <a:ext cx="5339795" cy="2466953"/>
            <a:chOff x="5203215" y="2591994"/>
            <a:chExt cx="7848386" cy="3625907"/>
          </a:xfrm>
        </p:grpSpPr>
        <p:pic>
          <p:nvPicPr>
            <p:cNvPr id="2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03215" y="2591994"/>
              <a:ext cx="7848386" cy="36259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Oval 23"/>
            <p:cNvSpPr/>
            <p:nvPr/>
          </p:nvSpPr>
          <p:spPr>
            <a:xfrm>
              <a:off x="11640463" y="5000624"/>
              <a:ext cx="1247344" cy="12172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76200" y="228601"/>
          <a:ext cx="8839200" cy="5791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3"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582608-1660-4C44-8A45-99EEB89573A5}" type="slidenum">
              <a:rPr lang="en-US" altLang="en-US" smtClean="0">
                <a:solidFill>
                  <a:srgbClr val="898989"/>
                </a:solidFill>
              </a:rPr>
              <a:pPr/>
              <a:t>8</a:t>
            </a:fld>
            <a:endParaRPr lang="en-US" altLang="en-US">
              <a:solidFill>
                <a:srgbClr val="898989"/>
              </a:solidFill>
            </a:endParaRPr>
          </a:p>
        </p:txBody>
      </p:sp>
      <p:grpSp>
        <p:nvGrpSpPr>
          <p:cNvPr id="7" name="Group 6"/>
          <p:cNvGrpSpPr/>
          <p:nvPr/>
        </p:nvGrpSpPr>
        <p:grpSpPr>
          <a:xfrm>
            <a:off x="2275773" y="5174565"/>
            <a:ext cx="6730722" cy="1650665"/>
            <a:chOff x="2038434" y="2180902"/>
            <a:chExt cx="6821575" cy="1650665"/>
          </a:xfrm>
        </p:grpSpPr>
        <p:sp>
          <p:nvSpPr>
            <p:cNvPr id="12" name="Round Same Side Corner Rectangle 11"/>
            <p:cNvSpPr/>
            <p:nvPr/>
          </p:nvSpPr>
          <p:spPr>
            <a:xfrm rot="5400000">
              <a:off x="4656593" y="-380730"/>
              <a:ext cx="1641784" cy="6765048"/>
            </a:xfrm>
            <a:prstGeom prst="round2SameRect">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3" name="Round Same Side Corner Rectangle 4"/>
            <p:cNvSpPr/>
            <p:nvPr/>
          </p:nvSpPr>
          <p:spPr>
            <a:xfrm>
              <a:off x="2038434" y="2350073"/>
              <a:ext cx="6684903" cy="14814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a:solidFill>
                    <a:srgbClr val="000000"/>
                  </a:solidFill>
                  <a:latin typeface="Calibri" panose="020F0502020204030204"/>
                  <a:cs typeface="Calibri" panose="020F0502020204030204"/>
                </a:rPr>
                <a:t>Guilty of electoral offence</a:t>
              </a:r>
              <a:r>
                <a:rPr lang="en-US" sz="1800" b="0" kern="1200" dirty="0">
                  <a:solidFill>
                    <a:srgbClr val="000000"/>
                  </a:solidFill>
                  <a:latin typeface="Calibri" panose="020F0502020204030204"/>
                  <a:cs typeface="Calibri" panose="020F0502020204030204"/>
                </a:rPr>
                <a:t>: tampering with EVM/ballot box or ballot paper /nomination paper etc fraudulently</a:t>
              </a:r>
            </a:p>
            <a:p>
              <a:pPr marL="171450" lvl="1" indent="-171450" algn="l" defTabSz="800100">
                <a:lnSpc>
                  <a:spcPct val="90000"/>
                </a:lnSpc>
                <a:spcBef>
                  <a:spcPct val="0"/>
                </a:spcBef>
                <a:spcAft>
                  <a:spcPct val="15000"/>
                </a:spcAft>
                <a:buChar char="•"/>
              </a:pPr>
              <a:r>
                <a:rPr lang="en-US" sz="1800" b="0" kern="1200" dirty="0">
                  <a:solidFill>
                    <a:srgbClr val="000000"/>
                  </a:solidFill>
                  <a:latin typeface="Calibri" panose="020F0502020204030204"/>
                  <a:cs typeface="Calibri" panose="020F0502020204030204"/>
                </a:rPr>
                <a:t>Imprisonment up to 6 months or 2 years /fine /both </a:t>
              </a:r>
              <a:endParaRPr lang="en-US" sz="1800" kern="1200" dirty="0">
                <a:solidFill>
                  <a:srgbClr val="000000"/>
                </a:solidFill>
                <a:latin typeface="Calibri" panose="020F0502020204030204"/>
                <a:cs typeface="Calibri" panose="020F0502020204030204"/>
              </a:endParaRPr>
            </a:p>
          </p:txBody>
        </p:sp>
      </p:grpSp>
      <p:grpSp>
        <p:nvGrpSpPr>
          <p:cNvPr id="9" name="Group 8"/>
          <p:cNvGrpSpPr/>
          <p:nvPr/>
        </p:nvGrpSpPr>
        <p:grpSpPr>
          <a:xfrm>
            <a:off x="127500" y="5115389"/>
            <a:ext cx="2037538" cy="1742611"/>
            <a:chOff x="894" y="2117543"/>
            <a:chExt cx="2037538" cy="1742611"/>
          </a:xfrm>
        </p:grpSpPr>
        <p:sp>
          <p:nvSpPr>
            <p:cNvPr id="10" name="Rounded Rectangle 9"/>
            <p:cNvSpPr/>
            <p:nvPr/>
          </p:nvSpPr>
          <p:spPr>
            <a:xfrm>
              <a:off x="894" y="2117543"/>
              <a:ext cx="2037538" cy="1705143"/>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Rounded Rectangle 6"/>
            <p:cNvSpPr/>
            <p:nvPr/>
          </p:nvSpPr>
          <p:spPr>
            <a:xfrm>
              <a:off x="91989" y="2321487"/>
              <a:ext cx="1871062" cy="15386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a:solidFill>
                    <a:srgbClr val="000000"/>
                  </a:solidFill>
                  <a:latin typeface="Calibri" panose="020F0502020204030204"/>
                  <a:cs typeface="Calibri" panose="020F0502020204030204"/>
                </a:rPr>
                <a:t>Sec 136: Other offences and penalties thereof  [Sub sections to (1)-(4)]</a:t>
              </a:r>
              <a:endParaRPr lang="en-US" sz="1800" kern="1200" dirty="0">
                <a:solidFill>
                  <a:srgbClr val="000000"/>
                </a:solidFill>
                <a:latin typeface="Calibri" panose="020F0502020204030204"/>
                <a:cs typeface="Calibri" panose="020F0502020204030204"/>
              </a:endParaRPr>
            </a:p>
          </p:txBody>
        </p:sp>
      </p:gr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137168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Rejected e-PB</a:t>
            </a:r>
          </a:p>
        </p:txBody>
      </p:sp>
      <p:sp>
        <p:nvSpPr>
          <p:cNvPr id="46" name="TextBox 45"/>
          <p:cNvSpPr txBox="1"/>
          <p:nvPr/>
        </p:nvSpPr>
        <p:spPr>
          <a:xfrm>
            <a:off x="471566" y="1915493"/>
            <a:ext cx="8126641" cy="1221105"/>
          </a:xfrm>
          <a:prstGeom prst="rect">
            <a:avLst/>
          </a:prstGeom>
          <a:noFill/>
        </p:spPr>
        <p:txBody>
          <a:bodyPr wrap="square" lIns="45700" tIns="22850" rIns="45700" bIns="22850" rtlCol="0">
            <a:spAutoFit/>
          </a:bodyPr>
          <a:lstStyle/>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After successful scanning of all the forms mark serial number on form 13A, 13B &amp; 13C than put form 13B envelope and form 13A inside the outer envelope.</a:t>
            </a:r>
          </a:p>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Place in the basket of Valid / Rejected e-PB accordingly.</a:t>
            </a:r>
          </a:p>
        </p:txBody>
      </p:sp>
      <p:pic>
        <p:nvPicPr>
          <p:cNvPr id="2050" name="Picture 2" descr="https://o.remove.bg/downloads/172e3c59-4f9e-4deb-934b-aa40197ad029/image-removebg-preview.png"/>
          <p:cNvPicPr>
            <a:picLocks noChangeAspect="1" noChangeArrowheads="1"/>
          </p:cNvPicPr>
          <p:nvPr/>
        </p:nvPicPr>
        <p:blipFill>
          <a:blip r:embed="rId4"/>
          <a:srcRect t="17768" b="8942"/>
          <a:stretch>
            <a:fillRect/>
          </a:stretch>
        </p:blipFill>
        <p:spPr bwMode="auto">
          <a:xfrm>
            <a:off x="1287244" y="4116624"/>
            <a:ext cx="2333512" cy="1541166"/>
          </a:xfrm>
          <a:prstGeom prst="rect">
            <a:avLst/>
          </a:prstGeom>
          <a:noFill/>
        </p:spPr>
      </p:pic>
      <p:pic>
        <p:nvPicPr>
          <p:cNvPr id="2052" name="Picture 4" descr="https://o.remove.bg/downloads/ae5584fe-b6c1-481f-86ef-c642be53b058/image-removebg-preview.png"/>
          <p:cNvPicPr>
            <a:picLocks noChangeAspect="1" noChangeArrowheads="1"/>
          </p:cNvPicPr>
          <p:nvPr/>
        </p:nvPicPr>
        <p:blipFill>
          <a:blip r:embed="rId5"/>
          <a:srcRect t="6048" b="6725"/>
          <a:stretch>
            <a:fillRect/>
          </a:stretch>
        </p:blipFill>
        <p:spPr bwMode="auto">
          <a:xfrm>
            <a:off x="5320819" y="3954402"/>
            <a:ext cx="2415259" cy="1578036"/>
          </a:xfrm>
          <a:prstGeom prst="rect">
            <a:avLst/>
          </a:prstGeom>
          <a:noFill/>
        </p:spPr>
      </p:pic>
      <p:sp>
        <p:nvSpPr>
          <p:cNvPr id="22" name="TextBox 21"/>
          <p:cNvSpPr txBox="1"/>
          <p:nvPr/>
        </p:nvSpPr>
        <p:spPr>
          <a:xfrm>
            <a:off x="566335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Valid e-PB</a:t>
            </a:r>
          </a:p>
        </p:txBody>
      </p:sp>
      <p:sp>
        <p:nvSpPr>
          <p:cNvPr id="1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not getting scanned)</a:t>
            </a:r>
          </a:p>
        </p:txBody>
      </p:sp>
      <p:pic>
        <p:nvPicPr>
          <p:cNvPr id="20" name="Google Shape;727;p98" descr="C:\Users\Admin\OneDrive\Desktop\Picture1.png"/>
          <p:cNvPicPr preferRelativeResize="0"/>
          <p:nvPr/>
        </p:nvPicPr>
        <p:blipFill rotWithShape="1">
          <a:blip r:embed="rId6" cstate="print"/>
          <a:srcRect/>
          <a:stretch>
            <a:fillRect/>
          </a:stretch>
        </p:blipFill>
        <p:spPr>
          <a:xfrm>
            <a:off x="5941" y="5500268"/>
            <a:ext cx="1200514" cy="49737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- 4</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outer envelope i.e.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p:txBody>
      </p:sp>
      <p:sp>
        <p:nvSpPr>
          <p:cNvPr id="20"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027887" y="4324391"/>
            <a:ext cx="747053" cy="6869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62715" y="2086323"/>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2" y="2571775"/>
            <a:ext cx="4358527" cy="828675"/>
          </a:xfrm>
          <a:prstGeom prst="rect">
            <a:avLst/>
          </a:prstGeom>
          <a:noFill/>
        </p:spPr>
        <p:txBody>
          <a:bodyPr wrap="square" lIns="45700" tIns="22850" rIns="45700" bIns="22850" rtlCol="0">
            <a:spAutoFit/>
          </a:bodyPr>
          <a:lstStyle/>
          <a:p>
            <a:pPr marL="377825" indent="-377825"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first QR code of form 13A followed by the scanning of the second QR code.</a:t>
            </a:r>
          </a:p>
        </p:txBody>
      </p:sp>
      <p:sp>
        <p:nvSpPr>
          <p:cNvPr id="27"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grpSp>
        <p:nvGrpSpPr>
          <p:cNvPr id="22" name="Group 21"/>
          <p:cNvGrpSpPr/>
          <p:nvPr/>
        </p:nvGrpSpPr>
        <p:grpSpPr>
          <a:xfrm>
            <a:off x="5687699" y="1666940"/>
            <a:ext cx="3147368" cy="4158327"/>
            <a:chOff x="8359733" y="1189976"/>
            <a:chExt cx="4625975" cy="6111875"/>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9733" y="1189976"/>
              <a:ext cx="4625975" cy="61118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Oval 23"/>
            <p:cNvSpPr/>
            <p:nvPr/>
          </p:nvSpPr>
          <p:spPr>
            <a:xfrm>
              <a:off x="8466589" y="6211943"/>
              <a:ext cx="9779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5" name="Oval 24"/>
            <p:cNvSpPr/>
            <p:nvPr/>
          </p:nvSpPr>
          <p:spPr>
            <a:xfrm>
              <a:off x="11817237" y="6192893"/>
              <a:ext cx="11303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3</a:t>
            </a:r>
          </a:p>
        </p:txBody>
      </p:sp>
      <p:sp>
        <p:nvSpPr>
          <p:cNvPr id="46" name="TextBox 45"/>
          <p:cNvSpPr txBox="1"/>
          <p:nvPr/>
        </p:nvSpPr>
        <p:spPr>
          <a:xfrm>
            <a:off x="442071" y="2571780"/>
            <a:ext cx="2705029" cy="8286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inner envelope i.e. form 13B.</a:t>
            </a:r>
          </a:p>
        </p:txBody>
      </p:sp>
      <p:sp>
        <p:nvSpPr>
          <p:cNvPr id="25"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grpSp>
        <p:nvGrpSpPr>
          <p:cNvPr id="21" name="Group 20"/>
          <p:cNvGrpSpPr/>
          <p:nvPr/>
        </p:nvGrpSpPr>
        <p:grpSpPr>
          <a:xfrm>
            <a:off x="3540104" y="2620829"/>
            <a:ext cx="5339795" cy="2466953"/>
            <a:chOff x="5203215" y="2591994"/>
            <a:chExt cx="7848386" cy="3625907"/>
          </a:xfrm>
        </p:grpSpPr>
        <p:pic>
          <p:nvPicPr>
            <p:cNvPr id="2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03215" y="2591994"/>
              <a:ext cx="7848386" cy="36259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Oval 25"/>
            <p:cNvSpPr/>
            <p:nvPr/>
          </p:nvSpPr>
          <p:spPr>
            <a:xfrm>
              <a:off x="11640463" y="5000624"/>
              <a:ext cx="1247344" cy="12172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
        <p:nvSpPr>
          <p:cNvPr id="22" name="Multiply 21"/>
          <p:cNvSpPr/>
          <p:nvPr/>
        </p:nvSpPr>
        <p:spPr>
          <a:xfrm>
            <a:off x="7975012" y="4304948"/>
            <a:ext cx="777035" cy="73746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4</a:t>
            </a:r>
          </a:p>
        </p:txBody>
      </p:sp>
      <p:sp>
        <p:nvSpPr>
          <p:cNvPr id="46" name="TextBox 45"/>
          <p:cNvSpPr txBox="1"/>
          <p:nvPr/>
        </p:nvSpPr>
        <p:spPr>
          <a:xfrm>
            <a:off x="442071" y="2571775"/>
            <a:ext cx="2705029" cy="213677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Start manual entry of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 ID and add the elector for form 13B marking.</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Once the </a:t>
            </a:r>
            <a:r>
              <a:rPr lang="en-US" sz="1700" kern="1200" dirty="0" err="1">
                <a:latin typeface="Cambria" panose="02040503050406030204" pitchFamily="18" charset="0"/>
                <a:ea typeface="Cambria" panose="02040503050406030204" pitchFamily="18" charset="0"/>
                <a:cs typeface="+mn-cs"/>
              </a:rPr>
              <a:t>ePB</a:t>
            </a:r>
            <a:r>
              <a:rPr lang="en-US" sz="1700" kern="1200" dirty="0">
                <a:latin typeface="Cambria" panose="02040503050406030204" pitchFamily="18" charset="0"/>
                <a:ea typeface="Cambria" panose="02040503050406030204" pitchFamily="18" charset="0"/>
                <a:cs typeface="+mn-cs"/>
              </a:rPr>
              <a:t> ID entered click on the add button to proceed.</a:t>
            </a:r>
          </a:p>
        </p:txBody>
      </p:sp>
      <p:sp>
        <p:nvSpPr>
          <p:cNvPr id="21" name="Down Arrow 20"/>
          <p:cNvSpPr/>
          <p:nvPr/>
        </p:nvSpPr>
        <p:spPr>
          <a:xfrm rot="3573163">
            <a:off x="6041065" y="3271211"/>
            <a:ext cx="305134" cy="31554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2"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pic>
        <p:nvPicPr>
          <p:cNvPr id="7" name="Picture 6" descr="A screenshot of a computer&#10;&#10;Description automatically generated"/>
          <p:cNvPicPr>
            <a:picLocks noChangeAspect="1"/>
          </p:cNvPicPr>
          <p:nvPr/>
        </p:nvPicPr>
        <p:blipFill>
          <a:blip r:embed="rId4"/>
          <a:stretch>
            <a:fillRect/>
          </a:stretch>
        </p:blipFill>
        <p:spPr>
          <a:xfrm>
            <a:off x="3097021" y="1763181"/>
            <a:ext cx="5986069" cy="353715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137168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Rejected e-PB</a:t>
            </a:r>
          </a:p>
        </p:txBody>
      </p:sp>
      <p:sp>
        <p:nvSpPr>
          <p:cNvPr id="46" name="TextBox 45"/>
          <p:cNvSpPr txBox="1"/>
          <p:nvPr/>
        </p:nvSpPr>
        <p:spPr>
          <a:xfrm>
            <a:off x="471566" y="1915493"/>
            <a:ext cx="8126641" cy="1221105"/>
          </a:xfrm>
          <a:prstGeom prst="rect">
            <a:avLst/>
          </a:prstGeom>
          <a:noFill/>
        </p:spPr>
        <p:txBody>
          <a:bodyPr wrap="square" lIns="45700" tIns="22850" rIns="45700" bIns="22850" rtlCol="0">
            <a:spAutoFit/>
          </a:bodyPr>
          <a:lstStyle/>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After successful scanning of all the forms mark serial number on form 13A, 13B &amp; 13C than put form 13B envelope and form 13A inside the outer envelope.</a:t>
            </a:r>
          </a:p>
          <a:p>
            <a:pPr marL="377825" indent="-377825" algn="just"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Place in the basket of Valid / Rejected e-PB accordingly.</a:t>
            </a:r>
          </a:p>
        </p:txBody>
      </p:sp>
      <p:pic>
        <p:nvPicPr>
          <p:cNvPr id="2050" name="Picture 2" descr="https://o.remove.bg/downloads/172e3c59-4f9e-4deb-934b-aa40197ad029/image-removebg-preview.png"/>
          <p:cNvPicPr>
            <a:picLocks noChangeAspect="1" noChangeArrowheads="1"/>
          </p:cNvPicPr>
          <p:nvPr/>
        </p:nvPicPr>
        <p:blipFill>
          <a:blip r:embed="rId4"/>
          <a:srcRect t="17768" b="8942"/>
          <a:stretch>
            <a:fillRect/>
          </a:stretch>
        </p:blipFill>
        <p:spPr bwMode="auto">
          <a:xfrm>
            <a:off x="1287244" y="4116624"/>
            <a:ext cx="2333512" cy="1541166"/>
          </a:xfrm>
          <a:prstGeom prst="rect">
            <a:avLst/>
          </a:prstGeom>
          <a:noFill/>
        </p:spPr>
      </p:pic>
      <p:pic>
        <p:nvPicPr>
          <p:cNvPr id="2052" name="Picture 4" descr="https://o.remove.bg/downloads/ae5584fe-b6c1-481f-86ef-c642be53b058/image-removebg-preview.png"/>
          <p:cNvPicPr>
            <a:picLocks noChangeAspect="1" noChangeArrowheads="1"/>
          </p:cNvPicPr>
          <p:nvPr/>
        </p:nvPicPr>
        <p:blipFill>
          <a:blip r:embed="rId5"/>
          <a:srcRect t="6048" b="6725"/>
          <a:stretch>
            <a:fillRect/>
          </a:stretch>
        </p:blipFill>
        <p:spPr bwMode="auto">
          <a:xfrm>
            <a:off x="5320819" y="3954402"/>
            <a:ext cx="2415259" cy="1578036"/>
          </a:xfrm>
          <a:prstGeom prst="rect">
            <a:avLst/>
          </a:prstGeom>
          <a:noFill/>
        </p:spPr>
      </p:pic>
      <p:sp>
        <p:nvSpPr>
          <p:cNvPr id="22" name="TextBox 21"/>
          <p:cNvSpPr txBox="1"/>
          <p:nvPr/>
        </p:nvSpPr>
        <p:spPr>
          <a:xfrm>
            <a:off x="5663357" y="5611097"/>
            <a:ext cx="2005727" cy="379730"/>
          </a:xfrm>
          <a:prstGeom prst="rect">
            <a:avLst/>
          </a:prstGeom>
          <a:noFill/>
        </p:spPr>
        <p:txBody>
          <a:bodyPr wrap="square" lIns="45700" tIns="22850" rIns="45700" bIns="22850" rtlCol="0">
            <a:spAutoFit/>
          </a:bodyPr>
          <a:lstStyle/>
          <a:p>
            <a:pPr algn="ctr" defTabSz="503555">
              <a:buClrTx/>
            </a:pPr>
            <a:r>
              <a:rPr lang="en-US" sz="2175" b="1" kern="1200" dirty="0">
                <a:latin typeface="Cambria" panose="02040503050406030204" pitchFamily="18" charset="0"/>
                <a:ea typeface="Cambria" panose="02040503050406030204" pitchFamily="18" charset="0"/>
                <a:cs typeface="+mn-cs"/>
              </a:rPr>
              <a:t>Valid e-PB</a:t>
            </a:r>
          </a:p>
        </p:txBody>
      </p:sp>
      <p:sp>
        <p:nvSpPr>
          <p:cNvPr id="19"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not getting scanned)</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Invalid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missing)</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- 5</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outer envelope i.e.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p:txBody>
      </p:sp>
      <p:sp>
        <p:nvSpPr>
          <p:cNvPr id="20"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missing)</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060289" y="4291988"/>
            <a:ext cx="714650" cy="751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1" y="2571776"/>
            <a:ext cx="2705029" cy="109029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Mark form 13A missing from the drop down and </a:t>
            </a:r>
            <a:r>
              <a:rPr lang="en-US" sz="1700" b="1" kern="1200" dirty="0">
                <a:solidFill>
                  <a:srgbClr val="FF0000"/>
                </a:solidFill>
                <a:latin typeface="Cambria" panose="02040503050406030204" pitchFamily="18" charset="0"/>
                <a:ea typeface="Cambria" panose="02040503050406030204" pitchFamily="18" charset="0"/>
                <a:cs typeface="+mn-cs"/>
              </a:rPr>
              <a:t>Reject</a:t>
            </a:r>
            <a:r>
              <a:rPr lang="en-US" sz="1700" kern="1200" dirty="0">
                <a:latin typeface="Cambria" panose="02040503050406030204" pitchFamily="18" charset="0"/>
                <a:ea typeface="Cambria" panose="02040503050406030204" pitchFamily="18" charset="0"/>
                <a:cs typeface="+mn-cs"/>
              </a:rPr>
              <a:t> the e-Postal Ballot.</a:t>
            </a:r>
          </a:p>
        </p:txBody>
      </p:sp>
      <p:sp>
        <p:nvSpPr>
          <p:cNvPr id="23"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form-13A is missing)</a:t>
            </a:r>
          </a:p>
        </p:txBody>
      </p:sp>
      <p:pic>
        <p:nvPicPr>
          <p:cNvPr id="19" name="Google Shape;727;p98" descr="C:\Users\Admin\OneDrive\Desktop\Picture1.png"/>
          <p:cNvPicPr preferRelativeResize="0"/>
          <p:nvPr/>
        </p:nvPicPr>
        <p:blipFill rotWithShape="1">
          <a:blip r:embed="rId4" cstate="print"/>
          <a:srcRect/>
          <a:stretch>
            <a:fillRect/>
          </a:stretch>
        </p:blipFill>
        <p:spPr>
          <a:xfrm>
            <a:off x="5941" y="5500268"/>
            <a:ext cx="1200514" cy="497379"/>
          </a:xfrm>
          <a:prstGeom prst="rect">
            <a:avLst/>
          </a:prstGeom>
          <a:noFill/>
          <a:ln>
            <a:noFill/>
          </a:ln>
        </p:spPr>
      </p:pic>
      <p:pic>
        <p:nvPicPr>
          <p:cNvPr id="5" name="Picture 4" descr="A screenshot of a computer&#10;&#10;Description automatically generated"/>
          <p:cNvPicPr>
            <a:picLocks noChangeAspect="1"/>
          </p:cNvPicPr>
          <p:nvPr/>
        </p:nvPicPr>
        <p:blipFill>
          <a:blip r:embed="rId5"/>
          <a:stretch>
            <a:fillRect/>
          </a:stretch>
        </p:blipFill>
        <p:spPr>
          <a:xfrm>
            <a:off x="3100575" y="1923517"/>
            <a:ext cx="5990210" cy="345966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170" y="381000"/>
            <a:ext cx="8816975" cy="6396355"/>
          </a:xfrm>
          <a:solidFill>
            <a:schemeClr val="accent3">
              <a:lumMod val="20000"/>
              <a:lumOff val="80000"/>
            </a:schemeClr>
          </a:solidFill>
        </p:spPr>
        <p:txBody>
          <a:bodyPr>
            <a:normAutofit/>
          </a:bodyPr>
          <a:lstStyle/>
          <a:p>
            <a:pPr marL="0" indent="0" algn="just" eaLnBrk="1" hangingPunct="1">
              <a:buFont typeface="Arial" panose="020B0604020202020204" pitchFamily="34" charset="0"/>
              <a:buNone/>
            </a:pPr>
            <a:r>
              <a:rPr lang="en-US" altLang="en-US" sz="1600" b="1" u="sng" dirty="0">
                <a:solidFill>
                  <a:srgbClr val="0070C0"/>
                </a:solidFill>
              </a:rPr>
              <a:t>Rule 66A</a:t>
            </a:r>
            <a:r>
              <a:rPr lang="en-US" altLang="en-US" sz="1600" dirty="0"/>
              <a:t>: In relation to counting of votes where EVMs are used, the provisions of Rules 50-54 have been made applicable. And in lieu of Rule 55, 56 and 57, Rules 55C, 56D and 57C  have been made applicable.</a:t>
            </a:r>
          </a:p>
          <a:p>
            <a:pPr marL="0" lvl="0" indent="0">
              <a:buNone/>
            </a:pPr>
            <a:endParaRPr lang="en-US" sz="1600" b="1" dirty="0">
              <a:solidFill>
                <a:srgbClr val="000000"/>
              </a:solidFill>
              <a:cs typeface="Calibri" panose="020F0502020204030204"/>
            </a:endParaRPr>
          </a:p>
          <a:p>
            <a:pPr marL="0" lvl="0" indent="0">
              <a:buNone/>
            </a:pPr>
            <a:r>
              <a:rPr lang="en-US" sz="1600" b="1" dirty="0">
                <a:solidFill>
                  <a:srgbClr val="0070C0"/>
                </a:solidFill>
                <a:cs typeface="Calibri" panose="020F0502020204030204"/>
              </a:rPr>
              <a:t>Rule 51</a:t>
            </a:r>
            <a:r>
              <a:rPr lang="en-US" sz="1600" b="1" dirty="0">
                <a:solidFill>
                  <a:srgbClr val="000000"/>
                </a:solidFill>
                <a:cs typeface="Calibri" panose="020F0502020204030204"/>
              </a:rPr>
              <a:t>: </a:t>
            </a:r>
            <a:r>
              <a:rPr lang="en-US" sz="1600" b="1" dirty="0">
                <a:solidFill>
                  <a:srgbClr val="7030A0"/>
                </a:solidFill>
                <a:cs typeface="Calibri" panose="020F0502020204030204"/>
              </a:rPr>
              <a:t>Time and place for counting  </a:t>
            </a:r>
          </a:p>
          <a:p>
            <a:pPr lvl="1"/>
            <a:r>
              <a:rPr lang="en-US" sz="1600" dirty="0">
                <a:solidFill>
                  <a:srgbClr val="000000"/>
                </a:solidFill>
                <a:cs typeface="Calibri" panose="020F0502020204030204"/>
              </a:rPr>
              <a:t>To be </a:t>
            </a:r>
            <a:r>
              <a:rPr lang="en-US" sz="1600" dirty="0">
                <a:solidFill>
                  <a:srgbClr val="C00000"/>
                </a:solidFill>
                <a:cs typeface="Calibri" panose="020F0502020204030204"/>
              </a:rPr>
              <a:t>fixed by RO </a:t>
            </a:r>
            <a:r>
              <a:rPr lang="en-US" sz="1600" dirty="0">
                <a:solidFill>
                  <a:srgbClr val="000000"/>
                </a:solidFill>
                <a:cs typeface="Calibri" panose="020F0502020204030204"/>
              </a:rPr>
              <a:t>at least </a:t>
            </a:r>
            <a:r>
              <a:rPr lang="en-US" sz="1600" dirty="0">
                <a:solidFill>
                  <a:srgbClr val="C00000"/>
                </a:solidFill>
                <a:cs typeface="Calibri" panose="020F0502020204030204"/>
              </a:rPr>
              <a:t>one week before </a:t>
            </a:r>
            <a:r>
              <a:rPr lang="en-US" sz="1600" dirty="0">
                <a:solidFill>
                  <a:srgbClr val="000000"/>
                </a:solidFill>
                <a:cs typeface="Calibri" panose="020F0502020204030204"/>
              </a:rPr>
              <a:t>date of poll</a:t>
            </a:r>
          </a:p>
          <a:p>
            <a:pPr lvl="1"/>
            <a:r>
              <a:rPr lang="en-US" sz="1600" dirty="0">
                <a:solidFill>
                  <a:srgbClr val="C00000"/>
                </a:solidFill>
                <a:cs typeface="Calibri" panose="020F0502020204030204"/>
              </a:rPr>
              <a:t>Notice</a:t>
            </a:r>
            <a:r>
              <a:rPr lang="en-US" sz="1600" dirty="0">
                <a:solidFill>
                  <a:srgbClr val="000000"/>
                </a:solidFill>
                <a:cs typeface="Calibri" panose="020F0502020204030204"/>
              </a:rPr>
              <a:t> to be given in writing to each candidate/his election agent</a:t>
            </a:r>
          </a:p>
          <a:p>
            <a:pPr marL="0" lvl="0" indent="0">
              <a:buNone/>
            </a:pPr>
            <a:endParaRPr lang="en-US" sz="1600" b="1" dirty="0">
              <a:solidFill>
                <a:srgbClr val="000000"/>
              </a:solidFill>
              <a:cs typeface="Calibri" panose="020F0502020204030204"/>
            </a:endParaRPr>
          </a:p>
          <a:p>
            <a:pPr marL="0" lvl="0" indent="0">
              <a:buNone/>
            </a:pPr>
            <a:r>
              <a:rPr lang="en-US" sz="1600" b="1" dirty="0">
                <a:solidFill>
                  <a:srgbClr val="0070C0"/>
                </a:solidFill>
                <a:cs typeface="Calibri" panose="020F0502020204030204"/>
              </a:rPr>
              <a:t>Rule 52 </a:t>
            </a:r>
            <a:r>
              <a:rPr lang="en-US" sz="1600" b="1" dirty="0">
                <a:solidFill>
                  <a:srgbClr val="000000"/>
                </a:solidFill>
                <a:cs typeface="Calibri" panose="020F0502020204030204"/>
              </a:rPr>
              <a:t>: </a:t>
            </a:r>
            <a:r>
              <a:rPr lang="en-US" sz="1600" b="1" dirty="0">
                <a:solidFill>
                  <a:srgbClr val="7030A0"/>
                </a:solidFill>
                <a:cs typeface="Calibri" panose="020F0502020204030204"/>
              </a:rPr>
              <a:t>Appointment of Counting Agents    </a:t>
            </a:r>
            <a:endParaRPr lang="en-US" sz="1600" dirty="0">
              <a:solidFill>
                <a:srgbClr val="7030A0"/>
              </a:solidFill>
              <a:cs typeface="Calibri" panose="020F0502020204030204"/>
            </a:endParaRPr>
          </a:p>
          <a:p>
            <a:pPr lvl="1"/>
            <a:r>
              <a:rPr lang="en-US" sz="1600" dirty="0">
                <a:solidFill>
                  <a:srgbClr val="000000"/>
                </a:solidFill>
                <a:cs typeface="Calibri" panose="020F0502020204030204"/>
              </a:rPr>
              <a:t>Subject to ECI directions, a candidate may appoint counting agents which shall not exceed 16  for each place of counting</a:t>
            </a:r>
          </a:p>
          <a:p>
            <a:pPr lvl="1"/>
            <a:r>
              <a:rPr lang="en-US" sz="1600" dirty="0">
                <a:solidFill>
                  <a:srgbClr val="000000"/>
                </a:solidFill>
                <a:cs typeface="Calibri" panose="020F0502020204030204"/>
              </a:rPr>
              <a:t> Appointment to be made in </a:t>
            </a:r>
            <a:r>
              <a:rPr lang="en-US" sz="1600" dirty="0">
                <a:solidFill>
                  <a:srgbClr val="C00000"/>
                </a:solidFill>
                <a:cs typeface="Calibri" panose="020F0502020204030204"/>
              </a:rPr>
              <a:t>FORM 18</a:t>
            </a:r>
            <a:r>
              <a:rPr lang="en-US" sz="1600" dirty="0">
                <a:solidFill>
                  <a:srgbClr val="000000"/>
                </a:solidFill>
                <a:cs typeface="Calibri" panose="020F0502020204030204"/>
              </a:rPr>
              <a:t>, in </a:t>
            </a:r>
            <a:r>
              <a:rPr lang="en-US" sz="1600" dirty="0">
                <a:solidFill>
                  <a:srgbClr val="C00000"/>
                </a:solidFill>
                <a:cs typeface="Calibri" panose="020F0502020204030204"/>
              </a:rPr>
              <a:t>duplicate</a:t>
            </a:r>
            <a:r>
              <a:rPr lang="en-US" sz="1600" dirty="0">
                <a:solidFill>
                  <a:srgbClr val="000000"/>
                </a:solidFill>
                <a:cs typeface="Calibri" panose="020F0502020204030204"/>
              </a:rPr>
              <a:t>.  One copy for RO for record and other copy to agent for production before RO, </a:t>
            </a:r>
            <a:r>
              <a:rPr lang="en-US" sz="1600" dirty="0">
                <a:solidFill>
                  <a:srgbClr val="C00000"/>
                </a:solidFill>
                <a:cs typeface="Calibri" panose="020F0502020204030204"/>
              </a:rPr>
              <a:t>not later than one hour </a:t>
            </a:r>
            <a:r>
              <a:rPr lang="en-US" sz="1600" dirty="0">
                <a:solidFill>
                  <a:srgbClr val="000000"/>
                </a:solidFill>
                <a:cs typeface="Calibri" panose="020F0502020204030204"/>
              </a:rPr>
              <a:t>before the time fixed for counting</a:t>
            </a:r>
          </a:p>
          <a:p>
            <a:pPr lvl="1"/>
            <a:r>
              <a:rPr lang="en-US" sz="1600" dirty="0">
                <a:solidFill>
                  <a:srgbClr val="000000"/>
                </a:solidFill>
                <a:cs typeface="Calibri" panose="020F0502020204030204"/>
              </a:rPr>
              <a:t>No entry in counting hall unless second copy of FORM 18 is given to RO after signing the declaration</a:t>
            </a:r>
          </a:p>
          <a:p>
            <a:pPr lvl="1"/>
            <a:r>
              <a:rPr lang="en-US" sz="1600" dirty="0">
                <a:solidFill>
                  <a:srgbClr val="000000"/>
                </a:solidFill>
                <a:cs typeface="Calibri" panose="020F0502020204030204"/>
              </a:rPr>
              <a:t>Revocation in </a:t>
            </a:r>
            <a:r>
              <a:rPr lang="en-US" sz="1600" dirty="0">
                <a:solidFill>
                  <a:srgbClr val="C00000"/>
                </a:solidFill>
                <a:cs typeface="Calibri" panose="020F0502020204030204"/>
              </a:rPr>
              <a:t>FORM 19</a:t>
            </a:r>
          </a:p>
          <a:p>
            <a:pPr lvl="1"/>
            <a:endParaRPr lang="en-US" sz="1600" dirty="0">
              <a:solidFill>
                <a:srgbClr val="000000"/>
              </a:solidFill>
              <a:cs typeface="Calibri" panose="020F0502020204030204"/>
            </a:endParaRPr>
          </a:p>
          <a:p>
            <a:pPr marL="0" lvl="0" indent="0">
              <a:buNone/>
            </a:pPr>
            <a:r>
              <a:rPr lang="en-US" sz="1600" b="1" dirty="0">
                <a:solidFill>
                  <a:srgbClr val="0070C0"/>
                </a:solidFill>
                <a:cs typeface="Calibri" panose="020F0502020204030204"/>
              </a:rPr>
              <a:t>Rule 53: </a:t>
            </a:r>
            <a:r>
              <a:rPr lang="en-US" sz="1600" b="1" dirty="0">
                <a:solidFill>
                  <a:srgbClr val="7030A0"/>
                </a:solidFill>
                <a:cs typeface="Calibri" panose="020F0502020204030204"/>
              </a:rPr>
              <a:t>Admission to the place of counting</a:t>
            </a:r>
          </a:p>
          <a:p>
            <a:pPr lvl="1"/>
            <a:r>
              <a:rPr lang="en-US" sz="1600" dirty="0">
                <a:solidFill>
                  <a:srgbClr val="000000"/>
                </a:solidFill>
                <a:cs typeface="Calibri" panose="020F0502020204030204"/>
              </a:rPr>
              <a:t>No body else except RO/ARO, counting staff, candidates, their election agents and counting agents public servants on duty, persons authorized by ECI</a:t>
            </a:r>
          </a:p>
          <a:p>
            <a:pPr lvl="1"/>
            <a:r>
              <a:rPr lang="en-US" sz="1600" dirty="0">
                <a:solidFill>
                  <a:srgbClr val="000000"/>
                </a:solidFill>
                <a:cs typeface="Calibri" panose="020F0502020204030204"/>
              </a:rPr>
              <a:t>Whosoever </a:t>
            </a:r>
            <a:r>
              <a:rPr lang="en-US" sz="1600" dirty="0">
                <a:solidFill>
                  <a:srgbClr val="C00000"/>
                </a:solidFill>
                <a:cs typeface="Calibri" panose="020F0502020204030204"/>
              </a:rPr>
              <a:t>misconducts</a:t>
            </a:r>
            <a:r>
              <a:rPr lang="en-US" sz="1600" dirty="0">
                <a:solidFill>
                  <a:srgbClr val="000000"/>
                </a:solidFill>
                <a:cs typeface="Calibri" panose="020F0502020204030204"/>
              </a:rPr>
              <a:t> himself or fails to obey lawful direction of </a:t>
            </a:r>
            <a:r>
              <a:rPr lang="en-US" sz="1600" dirty="0">
                <a:solidFill>
                  <a:srgbClr val="C00000"/>
                </a:solidFill>
                <a:cs typeface="Calibri" panose="020F0502020204030204"/>
              </a:rPr>
              <a:t>RO</a:t>
            </a:r>
            <a:r>
              <a:rPr lang="en-US" sz="1600" dirty="0">
                <a:solidFill>
                  <a:srgbClr val="000000"/>
                </a:solidFill>
                <a:cs typeface="Calibri" panose="020F0502020204030204"/>
              </a:rPr>
              <a:t> shall  be removed from  the counting hall. </a:t>
            </a:r>
          </a:p>
          <a:p>
            <a:pPr lvl="1"/>
            <a:endParaRPr lang="en-US" sz="1600" dirty="0">
              <a:solidFill>
                <a:srgbClr val="000000"/>
              </a:solidFill>
              <a:cs typeface="Calibri" panose="020F0502020204030204"/>
            </a:endParaRPr>
          </a:p>
          <a:p>
            <a:pPr lvl="1"/>
            <a:endParaRPr lang="en-US" sz="1600" dirty="0">
              <a:solidFill>
                <a:srgbClr val="000000"/>
              </a:solidFill>
              <a:cs typeface="Calibri" panose="020F0502020204030204"/>
            </a:endParaRPr>
          </a:p>
          <a:p>
            <a:pPr marL="0" indent="0" algn="just" eaLnBrk="1" hangingPunct="1">
              <a:buFont typeface="Arial" panose="020B0604020202020204" pitchFamily="34" charset="0"/>
              <a:buNone/>
            </a:pPr>
            <a:endParaRPr lang="en-US" altLang="en-US" sz="1600" dirty="0"/>
          </a:p>
        </p:txBody>
      </p:sp>
      <p:sp>
        <p:nvSpPr>
          <p:cNvPr id="9220" name="TextBox 8"/>
          <p:cNvSpPr txBox="1">
            <a:spLocks noChangeArrowheads="1"/>
          </p:cNvSpPr>
          <p:nvPr/>
        </p:nvSpPr>
        <p:spPr bwMode="auto">
          <a:xfrm>
            <a:off x="1828800" y="0"/>
            <a:ext cx="5353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b="1" dirty="0">
                <a:solidFill>
                  <a:srgbClr val="FF0000"/>
                </a:solidFill>
              </a:rPr>
              <a:t>CONDUCT OF ELECTIONS RULES, 1961</a:t>
            </a:r>
          </a:p>
        </p:txBody>
      </p:sp>
      <p:sp>
        <p:nvSpPr>
          <p:cNvPr id="922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48DBC3-C669-401C-9E20-139C87648B80}" type="slidenum">
              <a:rPr lang="en-US" altLang="en-US" smtClean="0">
                <a:solidFill>
                  <a:srgbClr val="898989"/>
                </a:solidFill>
              </a:rPr>
              <a:pPr/>
              <a:t>9</a:t>
            </a:fld>
            <a:endParaRPr lang="en-US" altLang="en-US">
              <a:solidFill>
                <a:srgbClr val="898989"/>
              </a:solidFill>
            </a:endParaRPr>
          </a:p>
        </p:txBody>
      </p:sp>
    </p:spTree>
  </p:cSld>
  <p:clrMapOvr>
    <a:masterClrMapping/>
  </p:clrMapOvr>
  <p:transition spd="slow" advClick="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Invalid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missing)</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- 6</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2986602" y="2259575"/>
            <a:ext cx="6472091"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71" y="2571776"/>
            <a:ext cx="2705029" cy="187515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the QR code of outer envelope i.e. form 13C.</a:t>
            </a:r>
          </a:p>
          <a:p>
            <a:pPr marL="377825" indent="-377825" defTabSz="503555">
              <a:buClrTx/>
              <a:buFont typeface="Wingdings" panose="05000000000000000000" pitchFamily="2" charset="2"/>
              <a:buChar char="v"/>
            </a:pPr>
            <a:endParaRPr lang="en-US" sz="1700" kern="1200" dirty="0">
              <a:latin typeface="Cambria" panose="02040503050406030204" pitchFamily="18" charset="0"/>
              <a:ea typeface="Cambria" panose="02040503050406030204" pitchFamily="18" charset="0"/>
              <a:cs typeface="+mn-cs"/>
            </a:endParaRPr>
          </a:p>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Open the envelope and take out Form 13A and 13B (Inner envelope)</a:t>
            </a:r>
          </a:p>
        </p:txBody>
      </p:sp>
      <p:sp>
        <p:nvSpPr>
          <p:cNvPr id="20"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missing)</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3626" y="2585817"/>
            <a:ext cx="5402163" cy="25462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040105" y="4317910"/>
            <a:ext cx="728354" cy="719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62715" y="2086323"/>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72" y="2571775"/>
            <a:ext cx="4358527" cy="828675"/>
          </a:xfrm>
          <a:prstGeom prst="rect">
            <a:avLst/>
          </a:prstGeom>
          <a:noFill/>
        </p:spPr>
        <p:txBody>
          <a:bodyPr wrap="square" lIns="45700" tIns="22850" rIns="45700" bIns="22850" rtlCol="0">
            <a:spAutoFit/>
          </a:bodyPr>
          <a:lstStyle/>
          <a:p>
            <a:pPr marL="377825" indent="-377825" defTabSz="503555">
              <a:lnSpc>
                <a:spcPct val="150000"/>
              </a:lnSpc>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Scan first QR code of form 13A followed by the scanning of the second QR code.</a:t>
            </a:r>
          </a:p>
        </p:txBody>
      </p:sp>
      <p:sp>
        <p:nvSpPr>
          <p:cNvPr id="22"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missing)</a:t>
            </a:r>
          </a:p>
        </p:txBody>
      </p:sp>
      <p:grpSp>
        <p:nvGrpSpPr>
          <p:cNvPr id="23" name="Group 22"/>
          <p:cNvGrpSpPr/>
          <p:nvPr/>
        </p:nvGrpSpPr>
        <p:grpSpPr>
          <a:xfrm>
            <a:off x="5687699" y="1666940"/>
            <a:ext cx="3147368" cy="4158327"/>
            <a:chOff x="8359733" y="1189976"/>
            <a:chExt cx="4625975" cy="6111875"/>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59733" y="1189976"/>
              <a:ext cx="4625975" cy="61118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Oval 24"/>
            <p:cNvSpPr/>
            <p:nvPr/>
          </p:nvSpPr>
          <p:spPr>
            <a:xfrm>
              <a:off x="8466589" y="6211943"/>
              <a:ext cx="9779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6" name="Oval 25"/>
            <p:cNvSpPr/>
            <p:nvPr/>
          </p:nvSpPr>
          <p:spPr>
            <a:xfrm>
              <a:off x="11817237" y="6192893"/>
              <a:ext cx="1130371" cy="937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3</a:t>
            </a:r>
          </a:p>
        </p:txBody>
      </p:sp>
      <p:sp>
        <p:nvSpPr>
          <p:cNvPr id="46" name="TextBox 45"/>
          <p:cNvSpPr txBox="1"/>
          <p:nvPr/>
        </p:nvSpPr>
        <p:spPr>
          <a:xfrm>
            <a:off x="442071" y="2571776"/>
            <a:ext cx="2705029" cy="1090295"/>
          </a:xfrm>
          <a:prstGeom prst="rect">
            <a:avLst/>
          </a:prstGeom>
          <a:noFill/>
        </p:spPr>
        <p:txBody>
          <a:bodyPr wrap="square" lIns="45700" tIns="22850" rIns="45700" bIns="22850" rtlCol="0">
            <a:spAutoFit/>
          </a:bodyPr>
          <a:lstStyle/>
          <a:p>
            <a:pPr marL="377825" indent="-377825" defTabSz="503555">
              <a:buClrTx/>
              <a:buFont typeface="Wingdings" panose="05000000000000000000" pitchFamily="2" charset="2"/>
              <a:buChar char="v"/>
            </a:pPr>
            <a:r>
              <a:rPr lang="en-US" sz="1700" kern="1200" dirty="0">
                <a:latin typeface="Cambria" panose="02040503050406030204" pitchFamily="18" charset="0"/>
                <a:ea typeface="Cambria" panose="02040503050406030204" pitchFamily="18" charset="0"/>
                <a:cs typeface="+mn-cs"/>
              </a:rPr>
              <a:t>Mark form 13B missing from the drop down and </a:t>
            </a:r>
            <a:r>
              <a:rPr lang="en-US" sz="1700" b="1" kern="1200" dirty="0">
                <a:solidFill>
                  <a:srgbClr val="FF0000"/>
                </a:solidFill>
                <a:latin typeface="Cambria" panose="02040503050406030204" pitchFamily="18" charset="0"/>
                <a:ea typeface="Cambria" panose="02040503050406030204" pitchFamily="18" charset="0"/>
                <a:cs typeface="+mn-cs"/>
              </a:rPr>
              <a:t>Reject</a:t>
            </a:r>
            <a:r>
              <a:rPr lang="en-US" sz="1700" kern="1200" dirty="0">
                <a:latin typeface="Cambria" panose="02040503050406030204" pitchFamily="18" charset="0"/>
                <a:ea typeface="Cambria" panose="02040503050406030204" pitchFamily="18" charset="0"/>
                <a:cs typeface="+mn-cs"/>
              </a:rPr>
              <a:t> the e-Postal Ballot.</a:t>
            </a:r>
          </a:p>
        </p:txBody>
      </p:sp>
      <p:sp>
        <p:nvSpPr>
          <p:cNvPr id="24" name="Google Shape;659;p28"/>
          <p:cNvSpPr txBox="1"/>
          <p:nvPr/>
        </p:nvSpPr>
        <p:spPr>
          <a:xfrm>
            <a:off x="203995" y="994594"/>
            <a:ext cx="3896071"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Valid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form-13B is missing)</a:t>
            </a:r>
          </a:p>
        </p:txBody>
      </p:sp>
      <p:pic>
        <p:nvPicPr>
          <p:cNvPr id="5" name="Picture 4" descr="A screenshot of a computer"/>
          <p:cNvPicPr>
            <a:picLocks noChangeAspect="1"/>
          </p:cNvPicPr>
          <p:nvPr/>
        </p:nvPicPr>
        <p:blipFill>
          <a:blip r:embed="rId4"/>
          <a:stretch>
            <a:fillRect/>
          </a:stretch>
        </p:blipFill>
        <p:spPr>
          <a:xfrm>
            <a:off x="3158572" y="1908109"/>
            <a:ext cx="5630231" cy="365576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2946" name="Picture 2" descr="civic polls - Civic poll results: Left ahead of BJP in vote share -  Telegraph India"/>
          <p:cNvPicPr>
            <a:picLocks noChangeAspect="1" noChangeArrowheads="1"/>
          </p:cNvPicPr>
          <p:nvPr/>
        </p:nvPicPr>
        <p:blipFill>
          <a:blip r:embed="rId3"/>
          <a:srcRect/>
          <a:stretch>
            <a:fillRect/>
          </a:stretch>
        </p:blipFill>
        <p:spPr bwMode="auto">
          <a:xfrm>
            <a:off x="120" y="857318"/>
            <a:ext cx="9143760" cy="5143365"/>
          </a:xfrm>
          <a:prstGeom prst="rect">
            <a:avLst/>
          </a:prstGeom>
          <a:noFill/>
        </p:spPr>
      </p:pic>
      <p:sp>
        <p:nvSpPr>
          <p:cNvPr id="37" name="Rectangle 36"/>
          <p:cNvSpPr/>
          <p:nvPr/>
        </p:nvSpPr>
        <p:spPr>
          <a:xfrm>
            <a:off x="135" y="857322"/>
            <a:ext cx="9143759" cy="5143364"/>
          </a:xfrm>
          <a:prstGeom prst="rect">
            <a:avLst/>
          </a:prstGeom>
          <a:solidFill>
            <a:srgbClr val="FFFFFF">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
        <p:nvSpPr>
          <p:cNvPr id="288" name="Google Shape;288;p19"/>
          <p:cNvSpPr txBox="1"/>
          <p:nvPr/>
        </p:nvSpPr>
        <p:spPr>
          <a:xfrm>
            <a:off x="1499100" y="2019113"/>
            <a:ext cx="6715418" cy="2215515"/>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2995"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2995" kern="1200" dirty="0">
                <a:solidFill>
                  <a:srgbClr val="0B1320"/>
                </a:solidFill>
                <a:latin typeface="Playfair Display Black" panose="00000A00000000000000"/>
                <a:ea typeface="+mn-ea"/>
                <a:cs typeface="+mn-cs"/>
                <a:sym typeface="Playfair Display Black" panose="00000A00000000000000"/>
              </a:rPr>
              <a:t>Scanning &amp; Duplicate Marking of e-Postal Ballot…</a:t>
            </a:r>
          </a:p>
          <a:p>
            <a:pPr algn="ctr" defTabSz="503555">
              <a:lnSpc>
                <a:spcPct val="120000"/>
              </a:lnSpc>
              <a:buClrTx/>
            </a:pPr>
            <a:r>
              <a:rPr lang="en-US" sz="2995"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Duplicate)</a:t>
            </a:r>
          </a:p>
        </p:txBody>
      </p:sp>
      <p:grpSp>
        <p:nvGrpSpPr>
          <p:cNvPr id="14" name="Group 34"/>
          <p:cNvGrpSpPr/>
          <p:nvPr/>
        </p:nvGrpSpPr>
        <p:grpSpPr>
          <a:xfrm>
            <a:off x="-175309" y="857322"/>
            <a:ext cx="1779336" cy="1551442"/>
            <a:chOff x="-350869" y="0"/>
            <a:chExt cx="3558764" cy="3102964"/>
          </a:xfrm>
        </p:grpSpPr>
        <p:sp>
          <p:nvSpPr>
            <p:cNvPr id="36" name="Diagonal Stripe 35"/>
            <p:cNvSpPr/>
            <p:nvPr/>
          </p:nvSpPr>
          <p:spPr>
            <a:xfrm>
              <a:off x="1" y="0"/>
              <a:ext cx="3207894" cy="3102964"/>
            </a:xfrm>
            <a:prstGeom prst="diagStri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3555">
                <a:buClrTx/>
              </a:pPr>
              <a:endParaRPr lang="en-US" sz="1565" b="1" kern="1200" dirty="0">
                <a:solidFill>
                  <a:srgbClr val="000000"/>
                </a:solidFill>
                <a:latin typeface="Cambria" panose="02040503050406030204" pitchFamily="18" charset="0"/>
                <a:ea typeface="Cambria" panose="02040503050406030204" pitchFamily="18" charset="0"/>
              </a:endParaRPr>
            </a:p>
          </p:txBody>
        </p:sp>
        <p:sp>
          <p:nvSpPr>
            <p:cNvPr id="38" name="TextBox 37"/>
            <p:cNvSpPr txBox="1"/>
            <p:nvPr/>
          </p:nvSpPr>
          <p:spPr>
            <a:xfrm rot="18974654">
              <a:off x="-350869" y="935094"/>
              <a:ext cx="2992079" cy="1270033"/>
            </a:xfrm>
            <a:prstGeom prst="rect">
              <a:avLst/>
            </a:prstGeom>
            <a:noFill/>
          </p:spPr>
          <p:txBody>
            <a:bodyPr wrap="square" rtlCol="0">
              <a:spAutoFit/>
            </a:bodyPr>
            <a:lstStyle/>
            <a:p>
              <a:pPr algn="ctr" defTabSz="503555">
                <a:buClrTx/>
              </a:pPr>
              <a:r>
                <a:rPr lang="en-US" sz="1770" b="1" kern="1200" dirty="0">
                  <a:latin typeface="Cambria" panose="02040503050406030204" pitchFamily="18" charset="0"/>
                  <a:ea typeface="Cambria" panose="02040503050406030204" pitchFamily="18" charset="0"/>
                  <a:cs typeface="+mn-cs"/>
                </a:rPr>
                <a:t>Condition - 7</a:t>
              </a: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3319914" y="2310006"/>
            <a:ext cx="6131146"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1</a:t>
            </a:r>
          </a:p>
        </p:txBody>
      </p:sp>
      <p:sp>
        <p:nvSpPr>
          <p:cNvPr id="46" name="TextBox 45"/>
          <p:cNvSpPr txBox="1"/>
          <p:nvPr/>
        </p:nvSpPr>
        <p:spPr>
          <a:xfrm>
            <a:off x="442069" y="2571777"/>
            <a:ext cx="2979588" cy="2903220"/>
          </a:xfrm>
          <a:prstGeom prst="rect">
            <a:avLst/>
          </a:prstGeom>
          <a:noFill/>
        </p:spPr>
        <p:txBody>
          <a:bodyPr wrap="square" lIns="45700" tIns="22850" rIns="45700" bIns="22850" rtlCol="0">
            <a:spAutoFit/>
          </a:bodyPr>
          <a:lstStyle/>
          <a:p>
            <a:pPr marL="377825" indent="-377825" algn="just" defTabSz="503555">
              <a:buClrTx/>
              <a:buFont typeface="Wingdings" panose="05000000000000000000" pitchFamily="2" charset="2"/>
              <a:buChar char="v"/>
            </a:pPr>
            <a:r>
              <a:rPr lang="en-US" sz="1430" kern="1200" dirty="0">
                <a:latin typeface="Cambria" panose="02040503050406030204" pitchFamily="18" charset="0"/>
                <a:ea typeface="Cambria" panose="02040503050406030204" pitchFamily="18" charset="0"/>
                <a:cs typeface="+mn-cs"/>
              </a:rPr>
              <a:t>The Outer covers (Form 13-C) which is having QR Code on lower right hand side, has to be scanned by the QR Code Reader and necessary valid checks will be performed for possible duplicates and verification of the service voter. </a:t>
            </a:r>
          </a:p>
          <a:p>
            <a:pPr marL="377825" indent="-377825" algn="just" defTabSz="503555">
              <a:buClrTx/>
              <a:buFont typeface="Wingdings" panose="05000000000000000000" pitchFamily="2" charset="2"/>
              <a:buChar char="v"/>
            </a:pPr>
            <a:r>
              <a:rPr lang="en-US" sz="1430" kern="1200" dirty="0">
                <a:latin typeface="Cambria" panose="02040503050406030204" pitchFamily="18" charset="0"/>
                <a:ea typeface="Cambria" panose="02040503050406030204" pitchFamily="18" charset="0"/>
                <a:cs typeface="+mn-cs"/>
              </a:rPr>
              <a:t>A unique serial number will be provided by the computer.  This serial number has to be manually marked by RO on the envelope being verified. </a:t>
            </a:r>
          </a:p>
        </p:txBody>
      </p:sp>
      <p:sp>
        <p:nvSpPr>
          <p:cNvPr id="20" name="Google Shape;659;p28"/>
          <p:cNvSpPr txBox="1"/>
          <p:nvPr/>
        </p:nvSpPr>
        <p:spPr>
          <a:xfrm>
            <a:off x="122" y="994594"/>
            <a:ext cx="4099944"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Duplicate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Duplicate)</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78137" y="2626497"/>
            <a:ext cx="5192456" cy="26027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 name="Oval 43"/>
          <p:cNvSpPr/>
          <p:nvPr/>
        </p:nvSpPr>
        <p:spPr>
          <a:xfrm>
            <a:off x="8154269" y="4365907"/>
            <a:ext cx="665705" cy="8139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120" y="857318"/>
            <a:ext cx="9143760" cy="5143365"/>
          </a:xfrm>
          <a:prstGeom prst="rect">
            <a:avLst/>
          </a:prstGeom>
          <a:solidFill>
            <a:schemeClr val="tx1"/>
          </a:solidFill>
          <a:ln>
            <a:noFill/>
          </a:ln>
        </p:spPr>
      </p:pic>
      <p:cxnSp>
        <p:nvCxnSpPr>
          <p:cNvPr id="666" name="Google Shape;666;p28"/>
          <p:cNvCxnSpPr/>
          <p:nvPr/>
        </p:nvCxnSpPr>
        <p:spPr>
          <a:xfrm>
            <a:off x="4063028" y="1392939"/>
            <a:ext cx="3660788" cy="0"/>
          </a:xfrm>
          <a:prstGeom prst="straightConnector1">
            <a:avLst/>
          </a:prstGeom>
          <a:noFill/>
          <a:ln w="38100" cap="flat" cmpd="sng">
            <a:solidFill>
              <a:srgbClr val="0B1320"/>
            </a:solidFill>
            <a:prstDash val="solid"/>
            <a:round/>
            <a:headEnd type="none" w="sm" len="sm"/>
            <a:tailEnd type="none" w="sm" len="sm"/>
          </a:ln>
        </p:spPr>
      </p:cxnSp>
      <p:grpSp>
        <p:nvGrpSpPr>
          <p:cNvPr id="2" name="Google Shape;667;p28"/>
          <p:cNvGrpSpPr/>
          <p:nvPr/>
        </p:nvGrpSpPr>
        <p:grpSpPr>
          <a:xfrm>
            <a:off x="8021406" y="1290788"/>
            <a:ext cx="203406" cy="204318"/>
            <a:chOff x="1813" y="0"/>
            <a:chExt cx="809173" cy="812800"/>
          </a:xfrm>
        </p:grpSpPr>
        <p:sp>
          <p:nvSpPr>
            <p:cNvPr id="668" name="Google Shape;668;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69" name="Google Shape;669;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3" name="Google Shape;670;p28"/>
          <p:cNvGrpSpPr/>
          <p:nvPr/>
        </p:nvGrpSpPr>
        <p:grpSpPr>
          <a:xfrm>
            <a:off x="8303235" y="1290788"/>
            <a:ext cx="203406" cy="204318"/>
            <a:chOff x="1813" y="0"/>
            <a:chExt cx="809173" cy="812800"/>
          </a:xfrm>
        </p:grpSpPr>
        <p:sp>
          <p:nvSpPr>
            <p:cNvPr id="671" name="Google Shape;671;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F1C"/>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2" name="Google Shape;672;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34" name="Picture 2" descr="https://o.remove.bg/downloads/054cae4a-5850-4aef-963f-77051b10b5a6/image-removebg-preview.png"/>
          <p:cNvPicPr>
            <a:picLocks noChangeAspect="1" noChangeArrowheads="1"/>
          </p:cNvPicPr>
          <p:nvPr/>
        </p:nvPicPr>
        <p:blipFill>
          <a:blip r:embed="rId4"/>
          <a:srcRect t="28181" b="28774"/>
          <a:stretch>
            <a:fillRect/>
          </a:stretch>
        </p:blipFill>
        <p:spPr bwMode="auto">
          <a:xfrm rot="27062">
            <a:off x="3319914" y="2310006"/>
            <a:ext cx="6131146" cy="3241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5" name="TextBox 44"/>
          <p:cNvSpPr txBox="1"/>
          <p:nvPr/>
        </p:nvSpPr>
        <p:spPr>
          <a:xfrm>
            <a:off x="440594" y="2101071"/>
            <a:ext cx="1310605" cy="379730"/>
          </a:xfrm>
          <a:prstGeom prst="rect">
            <a:avLst/>
          </a:prstGeom>
          <a:noFill/>
        </p:spPr>
        <p:txBody>
          <a:bodyPr wrap="square" lIns="45700" tIns="22850" rIns="45700" bIns="22850" rtlCol="0">
            <a:spAutoFit/>
          </a:bodyPr>
          <a:lstStyle/>
          <a:p>
            <a:pPr defTabSz="503555">
              <a:buClrTx/>
            </a:pPr>
            <a:r>
              <a:rPr lang="en-US" sz="2175" b="1" kern="1200" dirty="0">
                <a:latin typeface="Cambria" panose="02040503050406030204" pitchFamily="18" charset="0"/>
                <a:ea typeface="Cambria" panose="02040503050406030204" pitchFamily="18" charset="0"/>
                <a:cs typeface="+mn-cs"/>
              </a:rPr>
              <a:t>Step 2</a:t>
            </a:r>
          </a:p>
        </p:txBody>
      </p:sp>
      <p:sp>
        <p:nvSpPr>
          <p:cNvPr id="46" name="TextBox 45"/>
          <p:cNvSpPr txBox="1"/>
          <p:nvPr/>
        </p:nvSpPr>
        <p:spPr>
          <a:xfrm>
            <a:off x="442069" y="2571773"/>
            <a:ext cx="2979588" cy="2683510"/>
          </a:xfrm>
          <a:prstGeom prst="rect">
            <a:avLst/>
          </a:prstGeom>
          <a:noFill/>
        </p:spPr>
        <p:txBody>
          <a:bodyPr wrap="square" lIns="45700" tIns="22850" rIns="45700" bIns="22850" rtlCol="0">
            <a:spAutoFit/>
          </a:bodyPr>
          <a:lstStyle/>
          <a:p>
            <a:pPr marL="377825" indent="-377825" algn="just" defTabSz="503555">
              <a:buClrTx/>
              <a:buFont typeface="Wingdings" panose="05000000000000000000" pitchFamily="2" charset="2"/>
              <a:buChar char="v"/>
            </a:pPr>
            <a:r>
              <a:rPr lang="en-US" sz="1430" kern="1200" dirty="0">
                <a:latin typeface="Cambria" panose="02040503050406030204" pitchFamily="18" charset="0"/>
                <a:ea typeface="Cambria" panose="02040503050406030204" pitchFamily="18" charset="0"/>
                <a:cs typeface="+mn-cs"/>
              </a:rPr>
              <a:t>If no duplicate and correct verification is found, then only outer envelope (Form 13-C) will be open.</a:t>
            </a:r>
          </a:p>
          <a:p>
            <a:pPr marL="377825" indent="-377825" algn="just" defTabSz="503555">
              <a:buClrTx/>
              <a:buFont typeface="Wingdings" panose="05000000000000000000" pitchFamily="2" charset="2"/>
              <a:buChar char="v"/>
            </a:pPr>
            <a:endParaRPr lang="en-US" sz="1430" kern="1200" dirty="0">
              <a:latin typeface="Cambria" panose="02040503050406030204" pitchFamily="18" charset="0"/>
              <a:ea typeface="Cambria" panose="02040503050406030204" pitchFamily="18" charset="0"/>
              <a:cs typeface="+mn-cs"/>
            </a:endParaRPr>
          </a:p>
          <a:p>
            <a:pPr marL="377825" indent="-377825" algn="just" defTabSz="503555">
              <a:buClrTx/>
              <a:buFont typeface="Wingdings" panose="05000000000000000000" pitchFamily="2" charset="2"/>
              <a:buChar char="v"/>
            </a:pPr>
            <a:r>
              <a:rPr lang="en-US" sz="1430" kern="1200" dirty="0">
                <a:latin typeface="Cambria" panose="02040503050406030204" pitchFamily="18" charset="0"/>
                <a:ea typeface="Cambria" panose="02040503050406030204" pitchFamily="18" charset="0"/>
                <a:cs typeface="+mn-cs"/>
              </a:rPr>
              <a:t>If the system marks it as duplicate, then it will indicate the serial number with which it is duplicate, in this case all the e-PB marked as duplicate has to be tight together and kept in a Invalid Tray.</a:t>
            </a:r>
          </a:p>
        </p:txBody>
      </p:sp>
      <p:sp>
        <p:nvSpPr>
          <p:cNvPr id="21" name="Google Shape;659;p28"/>
          <p:cNvSpPr txBox="1"/>
          <p:nvPr/>
        </p:nvSpPr>
        <p:spPr>
          <a:xfrm>
            <a:off x="122" y="994594"/>
            <a:ext cx="4099944" cy="1054100"/>
          </a:xfrm>
          <a:prstGeom prst="rect">
            <a:avLst/>
          </a:prstGeom>
          <a:noFill/>
          <a:ln>
            <a:noFill/>
          </a:ln>
        </p:spPr>
        <p:txBody>
          <a:bodyPr spcFirstLastPara="1" wrap="square" lIns="0" tIns="0" rIns="0" bIns="0" anchor="t" anchorCtr="0">
            <a:spAutoFit/>
          </a:bodyPr>
          <a:lstStyle/>
          <a:p>
            <a:pPr algn="ctr" defTabSz="503555">
              <a:lnSpc>
                <a:spcPct val="120000"/>
              </a:lnSpc>
              <a:buClrTx/>
            </a:pPr>
            <a:r>
              <a:rPr lang="en-US" sz="1430" kern="1200" dirty="0">
                <a:solidFill>
                  <a:srgbClr val="0B1320"/>
                </a:solidFill>
                <a:latin typeface="Playfair Display Black" panose="00000A00000000000000"/>
                <a:ea typeface="Playfair Display Black" panose="00000A00000000000000"/>
                <a:cs typeface="Playfair Display Black" panose="00000A00000000000000"/>
                <a:sym typeface="Playfair Display Black" panose="00000A00000000000000"/>
              </a:rPr>
              <a:t>Process of</a:t>
            </a:r>
          </a:p>
          <a:p>
            <a:pPr algn="ctr" defTabSz="503555">
              <a:lnSpc>
                <a:spcPct val="120000"/>
              </a:lnSpc>
              <a:buClrTx/>
            </a:pPr>
            <a:r>
              <a:rPr lang="en-US" sz="1430" kern="1200" dirty="0">
                <a:solidFill>
                  <a:srgbClr val="0B1320"/>
                </a:solidFill>
                <a:latin typeface="Playfair Display Black" panose="00000A00000000000000"/>
                <a:ea typeface="+mn-ea"/>
                <a:cs typeface="+mn-cs"/>
                <a:sym typeface="Playfair Display Black" panose="00000A00000000000000"/>
              </a:rPr>
              <a:t>Scanning &amp; Duplicate Marking of e-Postal Ballot</a:t>
            </a:r>
          </a:p>
          <a:p>
            <a:pPr algn="ctr" defTabSz="503555">
              <a:lnSpc>
                <a:spcPct val="120000"/>
              </a:lnSpc>
              <a:buClrTx/>
            </a:pPr>
            <a:r>
              <a:rPr lang="en-US" sz="1430" b="1" kern="1200" dirty="0">
                <a:solidFill>
                  <a:srgbClr val="FF0000"/>
                </a:solidFill>
                <a:latin typeface="Cambria" panose="02040503050406030204" pitchFamily="18" charset="0"/>
                <a:ea typeface="Cambria" panose="02040503050406030204" pitchFamily="18" charset="0"/>
                <a:cs typeface="+mn-cs"/>
                <a:sym typeface="Playfair Display Black" panose="00000A00000000000000"/>
              </a:rPr>
              <a:t>(If form-13C is Duplicate)</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78137" y="2626497"/>
            <a:ext cx="5192456" cy="26027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Oval 22"/>
          <p:cNvSpPr/>
          <p:nvPr/>
        </p:nvSpPr>
        <p:spPr>
          <a:xfrm>
            <a:off x="8154269" y="4365907"/>
            <a:ext cx="665705" cy="8139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8"/>
          <p:cNvPicPr preferRelativeResize="0"/>
          <p:nvPr/>
        </p:nvPicPr>
        <p:blipFill rotWithShape="1">
          <a:blip r:embed="rId3"/>
          <a:srcRect t="12500" b="12500"/>
          <a:stretch>
            <a:fillRect/>
          </a:stretch>
        </p:blipFill>
        <p:spPr>
          <a:xfrm>
            <a:off x="76200" y="152400"/>
            <a:ext cx="9144000" cy="6287770"/>
          </a:xfrm>
          <a:prstGeom prst="rect">
            <a:avLst/>
          </a:prstGeom>
          <a:solidFill>
            <a:schemeClr val="tx1"/>
          </a:solidFill>
          <a:ln>
            <a:noFill/>
          </a:ln>
        </p:spPr>
      </p:pic>
      <p:sp>
        <p:nvSpPr>
          <p:cNvPr id="668" name="Google Shape;668;p28"/>
          <p:cNvSpPr/>
          <p:nvPr/>
        </p:nvSpPr>
        <p:spPr>
          <a:xfrm>
            <a:off x="8021406" y="1290788"/>
            <a:ext cx="203406" cy="204318"/>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DA1A9"/>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grpSp>
        <p:nvGrpSpPr>
          <p:cNvPr id="4" name="Google Shape;673;p28"/>
          <p:cNvGrpSpPr/>
          <p:nvPr/>
        </p:nvGrpSpPr>
        <p:grpSpPr>
          <a:xfrm>
            <a:off x="8583751" y="1290788"/>
            <a:ext cx="203406" cy="204318"/>
            <a:chOff x="1813" y="0"/>
            <a:chExt cx="809173" cy="812800"/>
          </a:xfrm>
        </p:grpSpPr>
        <p:sp>
          <p:nvSpPr>
            <p:cNvPr id="674" name="Google Shape;674;p2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874E8"/>
            </a:solidFill>
            <a:ln>
              <a:noFill/>
            </a:ln>
          </p:spPr>
          <p:txBody>
            <a:bodyPr spcFirstLastPara="1" wrap="square" lIns="68566" tIns="68566" rIns="68566" bIns="68566" anchor="ctr" anchorCtr="0">
              <a:noAutofit/>
            </a:bodyPr>
            <a:lstStyle/>
            <a:p>
              <a:pPr defTabSz="503555">
                <a:buClrTx/>
              </a:pPr>
              <a:endParaRPr sz="1360" kern="1200">
                <a:ea typeface="+mn-ea"/>
                <a:cs typeface="+mn-cs"/>
              </a:endParaRPr>
            </a:p>
          </p:txBody>
        </p:sp>
        <p:sp>
          <p:nvSpPr>
            <p:cNvPr id="675" name="Google Shape;675;p28"/>
            <p:cNvSpPr txBox="1"/>
            <p:nvPr/>
          </p:nvSpPr>
          <p:spPr>
            <a:xfrm>
              <a:off x="76200" y="19050"/>
              <a:ext cx="660400" cy="717550"/>
            </a:xfrm>
            <a:prstGeom prst="rect">
              <a:avLst/>
            </a:prstGeom>
            <a:noFill/>
            <a:ln>
              <a:noFill/>
            </a:ln>
          </p:spPr>
          <p:txBody>
            <a:bodyPr spcFirstLastPara="1" wrap="square" lIns="38099" tIns="38099" rIns="38099" bIns="38099" anchor="ctr" anchorCtr="0">
              <a:noAutofit/>
            </a:bodyPr>
            <a:lstStyle/>
            <a:p>
              <a:pPr algn="ctr" defTabSz="503555">
                <a:lnSpc>
                  <a:spcPct val="187000"/>
                </a:lnSpc>
                <a:buClrTx/>
              </a:pPr>
              <a:endParaRPr sz="885" kern="1200">
                <a:latin typeface="Calibri" panose="020F0502020204030204"/>
                <a:ea typeface="Calibri" panose="020F0502020204030204"/>
                <a:cs typeface="Calibri" panose="020F0502020204030204"/>
                <a:sym typeface="Calibri" panose="020F0502020204030204"/>
              </a:endParaRPr>
            </a:p>
          </p:txBody>
        </p:sp>
      </p:grpSp>
      <p:pic>
        <p:nvPicPr>
          <p:cNvPr id="20" name="Google Shape;727;p98" descr="C:\Users\Admin\OneDrive\Desktop\Picture1.png"/>
          <p:cNvPicPr preferRelativeResize="0"/>
          <p:nvPr/>
        </p:nvPicPr>
        <p:blipFill rotWithShape="1">
          <a:blip r:embed="rId4" cstate="print"/>
          <a:srcRect/>
          <a:stretch>
            <a:fillRect/>
          </a:stretch>
        </p:blipFill>
        <p:spPr>
          <a:xfrm>
            <a:off x="5941" y="5500268"/>
            <a:ext cx="1200514" cy="497379"/>
          </a:xfrm>
          <a:prstGeom prst="rect">
            <a:avLst/>
          </a:prstGeom>
          <a:noFill/>
          <a:ln>
            <a:noFill/>
          </a:ln>
        </p:spPr>
      </p:pic>
      <p:sp>
        <p:nvSpPr>
          <p:cNvPr id="23" name="Oval 22"/>
          <p:cNvSpPr/>
          <p:nvPr/>
        </p:nvSpPr>
        <p:spPr>
          <a:xfrm rot="-4380000" flipH="1">
            <a:off x="5490723" y="3561969"/>
            <a:ext cx="250851" cy="2316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00" tIns="22850" rIns="45700" bIns="22850" rtlCol="0" anchor="ctr"/>
          <a:lstStyle/>
          <a:p>
            <a:pPr algn="ctr" defTabSz="503555">
              <a:buClrTx/>
            </a:pPr>
            <a:endParaRPr lang="en-US" sz="1360" kern="1200">
              <a:solidFill>
                <a:srgbClr val="FFFFFF"/>
              </a:solidFill>
              <a:latin typeface="Arial" panose="020B0604020202020204"/>
            </a:endParaRPr>
          </a:p>
        </p:txBody>
      </p:sp>
      <p:pic>
        <p:nvPicPr>
          <p:cNvPr id="5" name="Picture 4" descr="A screenshot of a computer&#10;&#10;Description automatically generated"/>
          <p:cNvPicPr>
            <a:picLocks noChangeAspect="1"/>
          </p:cNvPicPr>
          <p:nvPr/>
        </p:nvPicPr>
        <p:blipFill>
          <a:blip r:embed="rId5"/>
          <a:stretch>
            <a:fillRect/>
          </a:stretch>
        </p:blipFill>
        <p:spPr>
          <a:xfrm>
            <a:off x="146050" y="948690"/>
            <a:ext cx="8830310" cy="5631180"/>
          </a:xfrm>
          <a:prstGeom prst="rect">
            <a:avLst/>
          </a:prstGeom>
        </p:spPr>
      </p:pic>
      <p:sp>
        <p:nvSpPr>
          <p:cNvPr id="6" name="TextBox 5"/>
          <p:cNvSpPr txBox="1"/>
          <p:nvPr/>
        </p:nvSpPr>
        <p:spPr>
          <a:xfrm>
            <a:off x="228449" y="152568"/>
            <a:ext cx="8012707" cy="1001395"/>
          </a:xfrm>
          <a:prstGeom prst="rect">
            <a:avLst/>
          </a:prstGeom>
          <a:noFill/>
        </p:spPr>
        <p:txBody>
          <a:bodyPr rot="0" spcFirstLastPara="0" vertOverflow="overflow" horzOverflow="overflow" vert="horz" wrap="square" lIns="62212" tIns="31106" rIns="62212" bIns="31106" numCol="1" spcCol="0" rtlCol="0" fromWordArt="0" anchor="t" anchorCtr="0" forceAA="0" compatLnSpc="1">
            <a:spAutoFit/>
          </a:bodyPr>
          <a:lstStyle/>
          <a:p>
            <a:r>
              <a:rPr lang="en-US" sz="2040" b="1" dirty="0">
                <a:solidFill>
                  <a:srgbClr val="1F1E2E"/>
                </a:solidFill>
                <a:latin typeface="Cambria" panose="02040503050406030204"/>
                <a:ea typeface="Cambria" panose="02040503050406030204"/>
              </a:rPr>
              <a:t>Once the Pre-Counting is completed then RO needs to mark it as</a:t>
            </a:r>
            <a:r>
              <a:rPr lang="en-US" sz="2040" b="1" dirty="0">
                <a:solidFill>
                  <a:srgbClr val="FF0000"/>
                </a:solidFill>
                <a:latin typeface="Cambria" panose="02040503050406030204"/>
                <a:ea typeface="Cambria" panose="02040503050406030204"/>
              </a:rPr>
              <a:t> Scanning Completed</a:t>
            </a:r>
            <a:r>
              <a:rPr lang="en-US" sz="2040" b="1" dirty="0">
                <a:solidFill>
                  <a:srgbClr val="1F1E2E"/>
                </a:solidFill>
                <a:latin typeface="Cambria" panose="02040503050406030204"/>
                <a:ea typeface="Cambria" panose="02040503050406030204"/>
              </a:rPr>
              <a:t> by filling all the necessary details</a:t>
            </a:r>
            <a:endParaRPr lang="en-US" sz="2040" dirty="0">
              <a:latin typeface="Cambria" panose="02040503050406030204"/>
              <a:ea typeface="Cambria" panose="02040503050406030204"/>
            </a:endParaRPr>
          </a:p>
          <a:p>
            <a:endParaRPr lang="en-US" sz="2040" dirty="0">
              <a:solidFill>
                <a:srgbClr val="1F1E2E"/>
              </a:solidFill>
              <a:latin typeface="Cambria" panose="02040503050406030204"/>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224223"/>
            <a:ext cx="9067799" cy="6409554"/>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85461" tIns="42730" rIns="85461" bIns="42730" anchor="ctr"/>
          <a:lstStyle/>
          <a:p>
            <a:r>
              <a:rPr lang="en-US" sz="3740" b="1" dirty="0" err="1">
                <a:solidFill>
                  <a:schemeClr val="tx1">
                    <a:lumMod val="95000"/>
                    <a:lumOff val="5000"/>
                  </a:schemeClr>
                </a:solidFill>
              </a:rPr>
              <a:t>iii.POSTAL</a:t>
            </a:r>
            <a:r>
              <a:rPr lang="en-US" sz="3740" b="1" dirty="0">
                <a:solidFill>
                  <a:schemeClr val="tx1">
                    <a:lumMod val="95000"/>
                    <a:lumOff val="5000"/>
                  </a:schemeClr>
                </a:solidFill>
              </a:rPr>
              <a:t> BALLOT COUNTING</a:t>
            </a:r>
          </a:p>
          <a:p>
            <a:endParaRPr lang="en-US" sz="3740" b="1" dirty="0">
              <a:solidFill>
                <a:schemeClr val="tx1">
                  <a:lumMod val="95000"/>
                  <a:lumOff val="5000"/>
                </a:schemeClr>
              </a:solidFill>
            </a:endParaRPr>
          </a:p>
          <a:p>
            <a:pPr marL="2114550" lvl="3" indent="-742950">
              <a:buAutoNum type="arabicPeriod"/>
            </a:pPr>
            <a:r>
              <a:rPr lang="en-US" sz="2400" b="1" dirty="0">
                <a:solidFill>
                  <a:srgbClr val="7030A0"/>
                </a:solidFill>
              </a:rPr>
              <a:t>Opening of covers</a:t>
            </a:r>
          </a:p>
          <a:p>
            <a:pPr marL="2114550" lvl="3" indent="-742950">
              <a:buAutoNum type="arabicPeriod"/>
            </a:pPr>
            <a:r>
              <a:rPr lang="en-US" sz="2400" b="1" dirty="0">
                <a:solidFill>
                  <a:srgbClr val="0070C0"/>
                </a:solidFill>
              </a:rPr>
              <a:t>Rejection of Postal Ballot</a:t>
            </a:r>
          </a:p>
          <a:p>
            <a:pPr marL="2114550" lvl="3" indent="-742950">
              <a:buAutoNum type="arabicPeriod"/>
            </a:pPr>
            <a:r>
              <a:rPr lang="en-US" sz="2400" b="1" dirty="0">
                <a:solidFill>
                  <a:srgbClr val="7030A0"/>
                </a:solidFill>
              </a:rPr>
              <a:t>Rejection of 13 A</a:t>
            </a:r>
          </a:p>
          <a:p>
            <a:pPr marL="2114550" lvl="3" indent="-742950">
              <a:buAutoNum type="arabicPeriod"/>
            </a:pPr>
            <a:r>
              <a:rPr lang="en-US" sz="2400" b="1" dirty="0">
                <a:solidFill>
                  <a:srgbClr val="0070C0"/>
                </a:solidFill>
              </a:rPr>
              <a:t>Recording of PB</a:t>
            </a:r>
          </a:p>
          <a:p>
            <a:pPr marL="2114550" lvl="3" indent="-742950">
              <a:buAutoNum type="arabicPeriod"/>
            </a:pPr>
            <a:r>
              <a:rPr lang="en-US" sz="2400" b="1" dirty="0">
                <a:solidFill>
                  <a:srgbClr val="7030A0"/>
                </a:solidFill>
              </a:rPr>
              <a:t>Important points</a:t>
            </a:r>
          </a:p>
          <a:p>
            <a:pPr marL="742950" indent="-742950">
              <a:buAutoNum type="arabicPeriod"/>
            </a:pPr>
            <a:endParaRPr lang="en-US" sz="2400" b="1" dirty="0">
              <a:solidFill>
                <a:schemeClr val="tx1">
                  <a:lumMod val="95000"/>
                  <a:lumOff val="5000"/>
                </a:schemeClr>
              </a:solidFill>
            </a:endParaRPr>
          </a:p>
          <a:p>
            <a:pPr marL="742950" indent="-742950">
              <a:buAutoNum type="arabicPeriod"/>
            </a:pPr>
            <a:endParaRPr lang="en-US" sz="2400" b="1" dirty="0">
              <a:solidFill>
                <a:schemeClr val="tx1">
                  <a:lumMod val="95000"/>
                  <a:lumOff val="5000"/>
                </a:schemeClr>
              </a:solidFill>
            </a:endParaRPr>
          </a:p>
          <a:p>
            <a:endParaRPr lang="en-US" sz="3740" b="1" dirty="0">
              <a:solidFill>
                <a:schemeClr val="tx1">
                  <a:lumMod val="95000"/>
                  <a:lumOff val="5000"/>
                </a:schemeClr>
              </a:solidFill>
            </a:endParaRPr>
          </a:p>
        </p:txBody>
      </p:sp>
      <p:cxnSp>
        <p:nvCxnSpPr>
          <p:cNvPr id="4" name="Straight Connector 3"/>
          <p:cNvCxnSpPr/>
          <p:nvPr/>
        </p:nvCxnSpPr>
        <p:spPr>
          <a:xfrm flipV="1">
            <a:off x="333473" y="5259735"/>
            <a:ext cx="1993712" cy="1352016"/>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6" y="-228515"/>
            <a:ext cx="9167813" cy="533399"/>
          </a:xfrm>
          <a:solidFill>
            <a:schemeClr val="tx2">
              <a:lumMod val="60000"/>
              <a:lumOff val="40000"/>
            </a:schemeClr>
          </a:solidFill>
        </p:spPr>
        <p:txBody>
          <a:bodyPr rtlCol="0">
            <a:noAutofit/>
          </a:bodyPr>
          <a:lstStyle/>
          <a:p>
            <a:pPr>
              <a:defRPr/>
            </a:pPr>
            <a:r>
              <a:rPr lang="en-US" sz="2615" b="1" dirty="0"/>
              <a:t>C</a:t>
            </a:r>
            <a:r>
              <a:rPr lang="en-US" sz="2615" b="1" dirty="0">
                <a:solidFill>
                  <a:srgbClr val="000000"/>
                </a:solidFill>
              </a:rPr>
              <a:t>ounting of votes received through Postal ballots </a:t>
            </a:r>
          </a:p>
        </p:txBody>
      </p:sp>
      <p:sp>
        <p:nvSpPr>
          <p:cNvPr id="54275" name="Content Placeholder 3"/>
          <p:cNvSpPr>
            <a:spLocks noGrp="1"/>
          </p:cNvSpPr>
          <p:nvPr>
            <p:ph idx="1"/>
          </p:nvPr>
        </p:nvSpPr>
        <p:spPr>
          <a:xfrm>
            <a:off x="457200" y="1197527"/>
            <a:ext cx="6096001" cy="5142480"/>
          </a:xfrm>
        </p:spPr>
        <p:txBody>
          <a:bodyPr/>
          <a:lstStyle/>
          <a:p>
            <a:pPr eaLnBrk="1" hangingPunct="1"/>
            <a:endParaRPr lang="en-US" altLang="en-US"/>
          </a:p>
          <a:p>
            <a:pPr eaLnBrk="1" hangingPunct="1"/>
            <a:endParaRPr lang="en-US" altLang="en-US"/>
          </a:p>
        </p:txBody>
      </p:sp>
      <p:sp>
        <p:nvSpPr>
          <p:cNvPr id="5427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694055" indent="-267335">
              <a:defRPr>
                <a:solidFill>
                  <a:schemeClr val="tx1"/>
                </a:solidFill>
                <a:latin typeface="Calibri" panose="020F0502020204030204" pitchFamily="34" charset="0"/>
                <a:cs typeface="Arial" panose="020B0604020202020204" pitchFamily="34" charset="0"/>
              </a:defRPr>
            </a:lvl2pPr>
            <a:lvl3pPr marL="1068070" indent="-213360">
              <a:defRPr>
                <a:solidFill>
                  <a:schemeClr val="tx1"/>
                </a:solidFill>
                <a:latin typeface="Calibri" panose="020F0502020204030204" pitchFamily="34" charset="0"/>
                <a:cs typeface="Arial" panose="020B0604020202020204" pitchFamily="34" charset="0"/>
              </a:defRPr>
            </a:lvl3pPr>
            <a:lvl4pPr marL="1495425" indent="-213360">
              <a:defRPr>
                <a:solidFill>
                  <a:schemeClr val="tx1"/>
                </a:solidFill>
                <a:latin typeface="Calibri" panose="020F0502020204030204" pitchFamily="34" charset="0"/>
                <a:cs typeface="Arial" panose="020B0604020202020204" pitchFamily="34" charset="0"/>
              </a:defRPr>
            </a:lvl4pPr>
            <a:lvl5pPr marL="1922780" indent="-213360">
              <a:defRPr>
                <a:solidFill>
                  <a:schemeClr val="tx1"/>
                </a:solidFill>
                <a:latin typeface="Calibri" panose="020F0502020204030204" pitchFamily="34" charset="0"/>
                <a:cs typeface="Arial" panose="020B0604020202020204" pitchFamily="34" charset="0"/>
              </a:defRPr>
            </a:lvl5pPr>
            <a:lvl6pPr marL="235013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77749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204845"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632200" indent="-213360" defTabSz="42735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49841A5-1316-4A5B-B973-5C813C095452}" type="slidenum">
              <a:rPr lang="en-US" altLang="en-US" smtClean="0">
                <a:solidFill>
                  <a:srgbClr val="898989"/>
                </a:solidFill>
              </a:rPr>
              <a:pPr/>
              <a:t>99</a:t>
            </a:fld>
            <a:endParaRPr lang="en-US" altLang="en-US">
              <a:solidFill>
                <a:srgbClr val="898989"/>
              </a:solidFill>
            </a:endParaRPr>
          </a:p>
        </p:txBody>
      </p:sp>
      <p:graphicFrame>
        <p:nvGraphicFramePr>
          <p:cNvPr id="7" name="Diagram 6"/>
          <p:cNvGraphicFramePr/>
          <p:nvPr/>
        </p:nvGraphicFramePr>
        <p:xfrm>
          <a:off x="202" y="990436"/>
          <a:ext cx="9170736" cy="562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Click="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Range of Motion (ROM) Brochure by Slidesgo">
  <a:themeElements>
    <a:clrScheme name="Simple Light">
      <a:dk1>
        <a:srgbClr val="1F1E2E"/>
      </a:dk1>
      <a:lt1>
        <a:srgbClr val="FFFFFF"/>
      </a:lt1>
      <a:dk2>
        <a:srgbClr val="F3F3F3"/>
      </a:dk2>
      <a:lt2>
        <a:srgbClr val="EEB300"/>
      </a:lt2>
      <a:accent1>
        <a:srgbClr val="5FAACD"/>
      </a:accent1>
      <a:accent2>
        <a:srgbClr val="5090AE"/>
      </a:accent2>
      <a:accent3>
        <a:srgbClr val="C22733"/>
      </a:accent3>
      <a:accent4>
        <a:srgbClr val="333956"/>
      </a:accent4>
      <a:accent5>
        <a:srgbClr val="9CCE94"/>
      </a:accent5>
      <a:accent6>
        <a:srgbClr val="5B9568"/>
      </a:accent6>
      <a:hlink>
        <a:srgbClr val="1F1E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17F9D331-421E-442F-B033-AF5B21A44854}"/>
    </a:ext>
  </a:extLst>
</a:theme>
</file>

<file path=ppt/theme/theme7.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2E86AB"/>
      </a:accent1>
      <a:accent2>
        <a:srgbClr val="A23B72"/>
      </a:accent2>
      <a:accent3>
        <a:srgbClr val="F18F01"/>
      </a:accent3>
      <a:accent4>
        <a:srgbClr val="C73E1D"/>
      </a:accent4>
      <a:accent5>
        <a:srgbClr val="3B1F2B"/>
      </a:accent5>
      <a:accent6>
        <a:srgbClr val="A5A5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Tema de Offic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TotalTime>
  <Words>20077</Words>
  <Application>Microsoft Office PowerPoint</Application>
  <PresentationFormat>On-screen Show (4:3)</PresentationFormat>
  <Paragraphs>2903</Paragraphs>
  <Slides>301</Slides>
  <Notes>116</Notes>
  <HiddenSlides>0</HiddenSlides>
  <MMClips>0</MMClips>
  <ScaleCrop>false</ScaleCrop>
  <HeadingPairs>
    <vt:vector size="4" baseType="variant">
      <vt:variant>
        <vt:lpstr>Theme</vt:lpstr>
      </vt:variant>
      <vt:variant>
        <vt:i4>10</vt:i4>
      </vt:variant>
      <vt:variant>
        <vt:lpstr>Slide Titles</vt:lpstr>
      </vt:variant>
      <vt:variant>
        <vt:i4>301</vt:i4>
      </vt:variant>
    </vt:vector>
  </HeadingPairs>
  <TitlesOfParts>
    <vt:vector size="311" baseType="lpstr">
      <vt:lpstr>Office Theme</vt:lpstr>
      <vt:lpstr>1_Office Theme</vt:lpstr>
      <vt:lpstr>Range of Motion (ROM) Brochure by Slidesgo</vt:lpstr>
      <vt:lpstr>2_Office Theme</vt:lpstr>
      <vt:lpstr>6_Office Theme</vt:lpstr>
      <vt:lpstr>2_Crop</vt:lpstr>
      <vt:lpstr>3_Office Theme</vt:lpstr>
      <vt:lpstr>Simple Light</vt:lpstr>
      <vt:lpstr>Tema de Office</vt:lpstr>
      <vt:lpstr>4_Office Theme</vt:lpstr>
      <vt:lpstr>Slide 1</vt:lpstr>
      <vt:lpstr>Learning Points</vt:lpstr>
      <vt:lpstr>Slide 3</vt:lpstr>
      <vt:lpstr>Whats new</vt:lpstr>
      <vt:lpstr>Slide 5</vt:lpstr>
      <vt:lpstr>i. Major Legal Provisions</vt:lpstr>
      <vt:lpstr>Slide 7</vt:lpstr>
      <vt:lpstr>Slide 8</vt:lpstr>
      <vt:lpstr>Slide 9</vt:lpstr>
      <vt:lpstr>Slide 10</vt:lpstr>
      <vt:lpstr>Slide 11</vt:lpstr>
      <vt:lpstr>Strong room Arrangement</vt:lpstr>
      <vt:lpstr>Counting Centre Arrangements (Rooms)</vt:lpstr>
      <vt:lpstr>Slide 14</vt:lpstr>
      <vt:lpstr>Slide 15</vt:lpstr>
      <vt:lpstr>Slide 16</vt:lpstr>
      <vt:lpstr>Slide 17</vt:lpstr>
      <vt:lpstr>Slide 18</vt:lpstr>
      <vt:lpstr>Slide 19</vt:lpstr>
      <vt:lpstr>Slide 20</vt:lpstr>
      <vt:lpstr>Slide 21</vt:lpstr>
      <vt:lpstr>Slide 22</vt:lpstr>
      <vt:lpstr>Counting Hall Arrangements</vt:lpstr>
      <vt:lpstr>Slide 24</vt:lpstr>
      <vt:lpstr>Slide 25</vt:lpstr>
      <vt:lpstr>Counting Materials / Forms</vt:lpstr>
      <vt:lpstr>Slide 27</vt:lpstr>
      <vt:lpstr>PRIORITY IN SEATING IN COUNTING HALL (subject to seating capacity)</vt:lpstr>
      <vt:lpstr>DISCIPLINE &amp; DECORUM IN COUNTING HALL</vt:lpstr>
      <vt:lpstr>Videography</vt:lpstr>
      <vt:lpstr>Slide 31</vt:lpstr>
      <vt:lpstr>Management inside Counting Hall</vt:lpstr>
      <vt:lpstr>Media Management</vt:lpstr>
      <vt:lpstr>Design of VVPAT Counting Booth (VCB)</vt:lpstr>
      <vt:lpstr>Slide 35</vt:lpstr>
      <vt:lpstr>Slide 36</vt:lpstr>
      <vt:lpstr>Slide 37</vt:lpstr>
      <vt:lpstr>PERSONS ALLOWED INTO COUNTING HALL</vt:lpstr>
      <vt:lpstr>Slide 39</vt:lpstr>
      <vt:lpstr>The Commission has directed that General Observer shall visit the Counting Centre 02 days before the day of counting of votes and submit a report in the format (Annexure-ll) to the Commission on the same day. (51/8/7/2019- EMLS dtd 01.01.2020) </vt:lpstr>
      <vt:lpstr>Slide 41</vt:lpstr>
      <vt:lpstr>Counting staff</vt:lpstr>
      <vt:lpstr>Slide 43</vt:lpstr>
      <vt:lpstr>Slide 44</vt:lpstr>
      <vt:lpstr>Slide 45</vt:lpstr>
      <vt:lpstr>Randomization of Counting Personnel</vt:lpstr>
      <vt:lpstr>Counting Agents</vt:lpstr>
      <vt:lpstr>Slide 48</vt:lpstr>
      <vt:lpstr>Slide 49</vt:lpstr>
      <vt:lpstr>Slide 50</vt:lpstr>
      <vt:lpstr>Slide 51</vt:lpstr>
      <vt:lpstr>Slide 52</vt:lpstr>
      <vt:lpstr>Opening of Strong Room</vt:lpstr>
      <vt:lpstr>Counting of votes in Counting Hall</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Counting of votes received through Postal ballots </vt:lpstr>
      <vt:lpstr>Slide 100</vt:lpstr>
      <vt:lpstr>Slide 101</vt:lpstr>
      <vt:lpstr>All Cover B in Form 13C Containing postal Ballot papers  </vt:lpstr>
      <vt:lpstr>Slide 103</vt:lpstr>
      <vt:lpstr>Slide 104</vt:lpstr>
      <vt:lpstr>Slide 105</vt:lpstr>
      <vt:lpstr>Postal Ballot Paper is rejected if: </vt:lpstr>
      <vt:lpstr>Slide 107</vt:lpstr>
      <vt:lpstr>Slide 108</vt:lpstr>
      <vt:lpstr>Defective Declaration in 13 A</vt:lpstr>
      <vt:lpstr>Slide 110</vt:lpstr>
      <vt:lpstr>Slide 111</vt:lpstr>
      <vt:lpstr>Slide 112</vt:lpstr>
      <vt:lpstr>Slide 113</vt:lpstr>
      <vt:lpstr>Slide 114</vt:lpstr>
      <vt:lpstr>Slide 115</vt:lpstr>
      <vt:lpstr>COUNTING  PROCESS</vt:lpstr>
      <vt:lpstr>Slide 117</vt:lpstr>
      <vt:lpstr>Slide 118</vt:lpstr>
      <vt:lpstr>Slide 119</vt:lpstr>
      <vt:lpstr>Slide 120</vt:lpstr>
      <vt:lpstr>Slide 121</vt:lpstr>
      <vt:lpstr>Slide 122</vt:lpstr>
      <vt:lpstr>Slide 123</vt:lpstr>
      <vt:lpstr>Slide 124</vt:lpstr>
      <vt:lpstr>Slide 125</vt:lpstr>
      <vt:lpstr>Slide 126</vt:lpstr>
      <vt:lpstr>New 17 c Part II 51/8/7/2019-EMPS dt. 22.05.19</vt:lpstr>
      <vt:lpstr>Cross checking by observer</vt:lpstr>
      <vt:lpstr>Counting of votes recorded in EVMs</vt:lpstr>
      <vt:lpstr>Trend Result</vt:lpstr>
      <vt:lpstr>Counting of votes recorded in EVMs </vt:lpstr>
      <vt:lpstr>Slide 132</vt:lpstr>
      <vt:lpstr> Ballot Slips of VVPAT counting is/may be due to: </vt:lpstr>
      <vt:lpstr>COUNTING OF VOTES in VVPATs</vt:lpstr>
      <vt:lpstr>Slide 135</vt:lpstr>
      <vt:lpstr>Slide 136</vt:lpstr>
      <vt:lpstr>Slide 137</vt:lpstr>
      <vt:lpstr>Slide 138</vt:lpstr>
      <vt:lpstr>PROCEDURE TO COUNT PAPER BALLOT SLIPS</vt:lpstr>
      <vt:lpstr>Slide 140</vt:lpstr>
      <vt:lpstr>Slide 141</vt:lpstr>
      <vt:lpstr>Slide 142</vt:lpstr>
      <vt:lpstr>Slide 143</vt:lpstr>
      <vt:lpstr>Slide 144</vt:lpstr>
      <vt:lpstr>Slide 145</vt:lpstr>
      <vt:lpstr> Report on mandatory verification of paper slips of VVPAT of 05 (Five) randomly selected Polling Stations</vt:lpstr>
      <vt:lpstr>Slide 147</vt:lpstr>
      <vt:lpstr>CLOSE button not pressed at the end of the poll</vt:lpstr>
      <vt:lpstr>Non retrieval of result from Control Unit and as VVPAT is used </vt:lpstr>
      <vt:lpstr>Counting of Non eraser/ non removal case/                              </vt:lpstr>
      <vt:lpstr>Slide 151</vt:lpstr>
      <vt:lpstr>Slide 152</vt:lpstr>
      <vt:lpstr>Slide 153</vt:lpstr>
      <vt:lpstr>Compilation of results from Form 17C Part II</vt:lpstr>
      <vt:lpstr>Slide 155</vt:lpstr>
      <vt:lpstr>Slide 156</vt:lpstr>
      <vt:lpstr>Compilation of Results</vt:lpstr>
      <vt:lpstr>Slide 158</vt:lpstr>
      <vt:lpstr> Important Note  </vt:lpstr>
      <vt:lpstr>Slide 160</vt:lpstr>
      <vt:lpstr>Tabulation &amp; Result Declaration</vt:lpstr>
      <vt:lpstr>Declaration of results    </vt:lpstr>
      <vt:lpstr>Declaration of result </vt:lpstr>
      <vt:lpstr>Preparation of Form 21C By the Returning Officer</vt:lpstr>
      <vt:lpstr>Slide 165</vt:lpstr>
      <vt:lpstr>Declaration of result </vt:lpstr>
      <vt:lpstr>Slide 167</vt:lpstr>
      <vt:lpstr>Slide 168</vt:lpstr>
      <vt:lpstr>Declaration of result </vt:lpstr>
      <vt:lpstr>Declaration of result </vt:lpstr>
      <vt:lpstr>Declaration of result </vt:lpstr>
      <vt:lpstr>Forms to be submitted to ECI</vt:lpstr>
      <vt:lpstr>Slide 173</vt:lpstr>
      <vt:lpstr>Slide 174</vt:lpstr>
      <vt:lpstr>Sealing of EVM-VVPATs after Counting</vt:lpstr>
      <vt:lpstr>Sealing of other Election Papers</vt:lpstr>
      <vt:lpstr>Slide 177</vt:lpstr>
      <vt:lpstr>Drawing up of Proceedings</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STORAGE OF EVMs &amp; VVPATs AFTER COUNTING OF VOTES</vt:lpstr>
      <vt:lpstr>Slide 210</vt:lpstr>
      <vt:lpstr>Slide 211</vt:lpstr>
      <vt:lpstr>Slide 212</vt:lpstr>
      <vt:lpstr>SLU storage (No. 51/8/INST/2024-EMS Dated: 29th April, 2024)</vt:lpstr>
      <vt:lpstr>Slide 214</vt:lpstr>
      <vt:lpstr>Slide 215</vt:lpstr>
      <vt:lpstr>Slide 216</vt:lpstr>
      <vt:lpstr>Counting Module</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 Declaration on Criminal Cases ( Ref : ECI order dt 10.10.2018)</vt:lpstr>
      <vt:lpstr>Slide 286</vt:lpstr>
      <vt:lpstr>Summary of Activities with Candidates/Election Agents after Elections</vt:lpstr>
      <vt:lpstr>Slide 288</vt:lpstr>
      <vt:lpstr>Slide 289</vt:lpstr>
      <vt:lpstr>Slide 290</vt:lpstr>
      <vt:lpstr>Slide 291</vt:lpstr>
      <vt:lpstr>   Scrutiny of accounts…</vt:lpstr>
      <vt:lpstr>Slide 293</vt:lpstr>
      <vt:lpstr>Slide 294</vt:lpstr>
      <vt:lpstr>Slide 295</vt:lpstr>
      <vt:lpstr>Slide 296</vt:lpstr>
      <vt:lpstr>Slide 297</vt:lpstr>
      <vt:lpstr>Checking &amp; Verification of EVMs and VVPATs :       (Post Counting Matter)   [ ECI Ltr. Dtd.-01-06-2024, ECI Ltr. Dtd.-16-07-2024,     ECI Ltr. Dtd.-30-07-2024 &amp; ECI Ltr. Dtd.-17-06-2025] Within 7 Days of Declaration – If Cand. No-2 or 3 applies for Checking &amp;     Verification of EVMs  In presence of the ECIL/BEL Engineers 5% of the Burnt memory/micro controller of the EVMs shall be checked as per Administrative and Technical S.O.Ps  Candidate(s) applying for the C &amp; V shall pay the cost of C &amp; V exercise (Rs. 23660/+GST for 1 set diagnostic check / Rs. 47200/- +GST per set for mock poll test)  In case Candidate(s) want a Mock Poll on EVMs - shall write to ECI – Engineers shall show the recorded Data, the figures shall be noted &amp; signed by ECI Officer, Engineer(s) &amp; Candidate(s)    </vt:lpstr>
      <vt:lpstr>Recap</vt:lpstr>
      <vt:lpstr>Slide 300</vt:lpstr>
      <vt:lpstr>Slide 301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Counting of Votes Pre Counting arrangements</dc:title>
  <dc:creator>HP</dc:creator>
  <cp:lastModifiedBy>HP</cp:lastModifiedBy>
  <cp:revision>313</cp:revision>
  <cp:lastPrinted>2021-04-08T07:19:00Z</cp:lastPrinted>
  <dcterms:created xsi:type="dcterms:W3CDTF">2006-08-16T00:00:00Z</dcterms:created>
  <dcterms:modified xsi:type="dcterms:W3CDTF">2026-05-01T06:50:32Z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D099B4C3D2494750A02F64F45490DF43_13</vt:lpwstr>
  </property>
  <property fmtid="{D5CDD505-2E9C-101B-9397-08002B2CF9AE}" pid="3" name="KSOProductBuildVer">
    <vt:lpwstr>1033-12.2.0.16909</vt:lpwstr>
  </property>
</Properties>
</file>